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D29C-5EB2-4B1B-95C3-E07C8BC6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03D43-48C1-4E01-958D-B547E4E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19D9-61AE-460E-9E9C-5C48848137AB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89C54-3380-49BA-9FEC-D8F573A7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6F791-7055-4ACD-BFE6-722E92FF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740-5519-45EA-BEC6-2FBD1EB5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A0065-A595-4706-B90F-E4CC8F9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5A4-AEB5-4503-A15D-94FC76B0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4D63D-4C4E-4D4A-A51A-9300855EA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19D9-61AE-460E-9E9C-5C48848137AB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977E4-731F-4722-AB61-8CBF11DD6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5335-5FC5-4D21-A024-AA23C0194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6740-5519-45EA-BEC6-2FBD1EB5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BBA8F7-3A3F-42CF-8668-45736537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Creating a State FTECE Strategic Plan 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EA631-7BB1-42C5-8FC3-F8C81B778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07D70-CCFA-4B26-97D5-AF5983AD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The Power of Bringing Cali and Georgie Together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F86D8-8CDB-4CE0-A77D-88C461FAC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983EF7-88B3-4DD2-9C23-D105F2BD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95E4A-20AE-4043-836B-864B8A2BD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C24A5-AE52-4DF1-A018-60834B8C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Accomplishments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D1E70-C3B8-4745-844D-382270F904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D61D3-17AD-4656-8E78-CE04119F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sym typeface="Playfair Display"/>
              </a:rPr>
              <a:t>GAFTECE Overview and Strategy 2017-2020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3CAC0-CF8C-4A72-AD18-F87169BE6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4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93AD31-A15D-4BBA-B413-776B5510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sym typeface="Playfair Display"/>
              </a:rPr>
              <a:t> GA F2ECE Strategy: Purpose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420C6-C1C9-46F0-873D-14CFBD483F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D3F7A1-1C71-4670-B1C5-F88C9AEC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CDC Spectrum of Opportunities and FTECE</a:t>
            </a:r>
            <a:r>
              <a:rPr lang="en-US" sz="360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7C91D-87E0-48A5-A380-9CE441BBBF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E739FC-59A2-4316-8FD0-56BEAC79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9A78-1352-4C79-9EE0-13039A5A28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38BB7D-A996-46F9-B01B-258FADAF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sym typeface="Playfair Display"/>
              </a:rPr>
              <a:t>GAFTECE Strategy: Georgia’s Context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998DC-0672-47EA-94C2-019CD8145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AA1E03-D1E8-4262-8197-885487EA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sym typeface="Playfair Display"/>
              </a:rPr>
              <a:t>         GAFTECE Strategy: Vision and Mission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358F5-4468-406F-BA5D-8A82A5F24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2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FFF0B-9567-44F5-A2B5-B93BC540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sym typeface="Playfair Display"/>
              </a:rPr>
              <a:t>GAFTECE Strategy: Goals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60DE1-982E-4515-8166-7162EF951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4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08AD7F-363D-4F05-8891-71ABBE42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Georgia’s Context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FTECE, Child Care, Agriculture, Equity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FB9FF-C317-428F-B514-6A09EF2EB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FC3A44-E484-4146-8A04-AC4B7051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sym typeface="Playfair Display"/>
              </a:rPr>
              <a:t>GAFTECE Strategy: Appendices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CAE93-3F25-4555-9698-36CDA6EEDB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8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27867-10BC-45BB-9E19-2A5416F0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6B6FC-77F2-43C4-ADA2-436DE9CC9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4062EC-2BCD-4F89-9243-88D8D9E6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Getting it Right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DB96C-0E85-4FD5-984A-D6D8FB008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8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E297AA-0551-483D-811C-B6324CEA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Procurement in Action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6DC55-F463-4941-A5AF-EA67C35FD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3CE699-9CB6-4E82-BCE8-AA1ECD70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Next Steps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F8EE7-75EB-4D8E-B499-311D53ED6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70060-F922-4CEC-A01A-3205A5C3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3955F-9531-498F-AAB0-323F59C6E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EEC80-E55E-445D-9CB4-06CC84F0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Georgia Farm to Early Care and Education</a:t>
            </a:r>
            <a:r>
              <a:rPr lang="en-US" sz="3000"/>
              <a:t>  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30FC6-99C6-46CB-B99A-B5C773A5C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DC7F6-AAFE-4553-BE14-670A6671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Child Care Deserts - Rural Disparities</a:t>
            </a:r>
            <a:r>
              <a:rPr lang="en-US" sz="3200"/>
              <a:t> 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98973-4768-4EE3-BB35-B5D69A38E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99C72-DCA4-493D-B57D-78AEAB35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Intersections Fuel Disparities</a:t>
            </a:r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8FC1D-5C25-4E16-B878-EA848ECC9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1C5CF-9947-429A-9994-26487566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Obesity Rates (WIC)</a:t>
            </a:r>
            <a:r>
              <a:rPr lang="en-US" sz="3600"/>
              <a:t> 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16A22-9EE6-430E-88F2-948273669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B3B80F-D82D-4645-B460-272D7D10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Obesity Rates (WIC)</a:t>
            </a:r>
            <a:r>
              <a:rPr lang="en-US" sz="360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D1535-6CDA-4B49-A218-F178CDA1DC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0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94961F-A220-41C3-9BDD-C391B3BE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Vision and Partners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EB715-E74A-4403-8051-E97CAA339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3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56D51B-D0F8-4FFA-A530-E20EA8ED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Georgia Grown Food at the Center</a:t>
            </a:r>
            <a:r>
              <a:rPr lang="en-US" sz="3000"/>
              <a:t> 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C38C5-1E0A-4A51-AAEB-85C5BE3B5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4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Playfair Display</vt:lpstr>
      <vt:lpstr>Office Theme</vt:lpstr>
      <vt:lpstr>Creating a State FTECE Strategic Plan </vt:lpstr>
      <vt:lpstr>Georgia’s Context FTECE, Child Care, Agriculture, Equity </vt:lpstr>
      <vt:lpstr>    Georgia Farm to Early Care and Education  </vt:lpstr>
      <vt:lpstr>        Child Care Deserts - Rural Disparities  </vt:lpstr>
      <vt:lpstr>Intersections Fuel Disparities</vt:lpstr>
      <vt:lpstr>Obesity Rates (WIC)  </vt:lpstr>
      <vt:lpstr>Obesity Rates (WIC)  </vt:lpstr>
      <vt:lpstr>Vision and Partners</vt:lpstr>
      <vt:lpstr>Georgia Grown Food at the Center </vt:lpstr>
      <vt:lpstr>     The Power of Bringing Cali and Georgie Together</vt:lpstr>
      <vt:lpstr>PowerPoint Presentation</vt:lpstr>
      <vt:lpstr>Accomplishments</vt:lpstr>
      <vt:lpstr>GAFTECE Overview and Strategy 2017-2020</vt:lpstr>
      <vt:lpstr> GA F2ECE Strategy: Purpose</vt:lpstr>
      <vt:lpstr>CDC Spectrum of Opportunities and FTECE  </vt:lpstr>
      <vt:lpstr>PowerPoint Presentation</vt:lpstr>
      <vt:lpstr>GAFTECE Strategy: Georgia’s Context</vt:lpstr>
      <vt:lpstr>         GAFTECE Strategy: Vision and Mission</vt:lpstr>
      <vt:lpstr>GAFTECE Strategy: Goals</vt:lpstr>
      <vt:lpstr>GAFTECE Strategy: Appendices </vt:lpstr>
      <vt:lpstr>PowerPoint Presentation</vt:lpstr>
      <vt:lpstr>Getting it Right</vt:lpstr>
      <vt:lpstr>Procurement in Action</vt:lpstr>
      <vt:lpstr>Next Steps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State FTECE Strategic Plan </dc:title>
  <dc:creator>Meghan Cocking</dc:creator>
  <cp:lastModifiedBy>Meghan Cocking</cp:lastModifiedBy>
  <cp:revision>1</cp:revision>
  <dcterms:created xsi:type="dcterms:W3CDTF">2018-11-08T13:49:14Z</dcterms:created>
  <dcterms:modified xsi:type="dcterms:W3CDTF">2018-11-08T13:49:14Z</dcterms:modified>
</cp:coreProperties>
</file>