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7" r:id="rId8"/>
    <p:sldId id="262" r:id="rId9"/>
    <p:sldId id="263" r:id="rId10"/>
    <p:sldId id="264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58" d="100"/>
          <a:sy n="58" d="100"/>
        </p:scale>
        <p:origin x="3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375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0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1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4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2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7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645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6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5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4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E5B0450-9DEE-4E8C-A845-2848BFC2D67D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45D4F8-8687-452B-AF22-0F00E1697AF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17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Funder Approaches to Obesity Prevention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Elizabeth G. Love, MPH</a:t>
            </a:r>
          </a:p>
          <a:p>
            <a:r>
              <a:rPr lang="en-US" dirty="0" smtClean="0"/>
              <a:t>Senior Program Officer</a:t>
            </a:r>
          </a:p>
          <a:p>
            <a:r>
              <a:rPr lang="en-US" dirty="0" smtClean="0"/>
              <a:t>Houston Endowment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078" y="1587604"/>
            <a:ext cx="1777472" cy="2174279"/>
          </a:xfrm>
          <a:prstGeom prst="rect">
            <a:avLst/>
          </a:prstGeom>
        </p:spPr>
      </p:pic>
      <p:pic>
        <p:nvPicPr>
          <p:cNvPr id="7170" name="Picture 2" descr="BikeHou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823" y="4283076"/>
            <a:ext cx="5067299" cy="12709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823" y="1862045"/>
            <a:ext cx="1907380" cy="15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 smtClean="0"/>
              <a:t>elove@houstonendowment.org</a:t>
            </a:r>
          </a:p>
          <a:p>
            <a:r>
              <a:rPr lang="en-US" sz="3200" dirty="0" smtClean="0"/>
              <a:t>713.238.8132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62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althy Living Matter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803" y="1950175"/>
            <a:ext cx="5175797" cy="22472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16124" b="1"/>
          <a:stretch/>
        </p:blipFill>
        <p:spPr bwMode="auto">
          <a:xfrm>
            <a:off x="1210866" y="524615"/>
            <a:ext cx="6622256" cy="53475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2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houstonparksboard.org/bayou-greenways-2020/BG-20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03" y="292531"/>
            <a:ext cx="5250976" cy="57734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99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://houstonparksboard.org/bayou-greenways-2020/bg-web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02" y="266912"/>
            <a:ext cx="4016537" cy="567668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50" y="1312507"/>
            <a:ext cx="5224801" cy="31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829" y="214908"/>
            <a:ext cx="6475468" cy="3121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89" y="2722439"/>
            <a:ext cx="3320673" cy="3226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742" y="3218167"/>
            <a:ext cx="2747973" cy="273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8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11146" t="11369" r="8645" b="5711"/>
          <a:stretch/>
        </p:blipFill>
        <p:spPr bwMode="auto">
          <a:xfrm>
            <a:off x="1062506" y="438284"/>
            <a:ext cx="7022207" cy="535720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63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8188127"/>
              </p:ext>
            </p:extLst>
          </p:nvPr>
        </p:nvGraphicFramePr>
        <p:xfrm>
          <a:off x="1593761" y="1"/>
          <a:ext cx="6087079" cy="6271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6" name="Acrobat Document" r:id="rId3" imgW="7543519" imgH="5828904" progId="AcroExch.Document.11">
                  <p:embed/>
                </p:oleObj>
              </mc:Choice>
              <mc:Fallback>
                <p:oleObj name="Acrobat Document" r:id="rId3" imgW="7543519" imgH="5828904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93761" y="1"/>
                        <a:ext cx="6087079" cy="6271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90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222</TotalTime>
  <Words>20</Words>
  <Application>Microsoft Office PowerPoint</Application>
  <PresentationFormat>On-screen Show (4:3)</PresentationFormat>
  <Paragraphs>7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Retrospect</vt:lpstr>
      <vt:lpstr>Acrobat Document</vt:lpstr>
      <vt:lpstr>Funder Approaches to Obesity Prevention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Houston Endowment</dc:title>
  <dc:creator>Elizabeth Love</dc:creator>
  <cp:lastModifiedBy>Carol Gamble</cp:lastModifiedBy>
  <cp:revision>32</cp:revision>
  <dcterms:created xsi:type="dcterms:W3CDTF">2016-11-13T22:00:57Z</dcterms:created>
  <dcterms:modified xsi:type="dcterms:W3CDTF">2016-12-01T14:57:56Z</dcterms:modified>
</cp:coreProperties>
</file>