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F13E7E90-E48D-4DEB-8934-FF9E2C8CEE05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0E42D8F5-C81A-4AD1-B93C-56EC95F9A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41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BFCC-43C6-4679-96D6-424B2FD12292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B0EE-E427-4C0E-9CD2-64D570CAB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6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BFCC-43C6-4679-96D6-424B2FD12292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B0EE-E427-4C0E-9CD2-64D570CAB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11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BFCC-43C6-4679-96D6-424B2FD12292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B0EE-E427-4C0E-9CD2-64D570CAB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47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BFCC-43C6-4679-96D6-424B2FD12292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B0EE-E427-4C0E-9CD2-64D570CAB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1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BFCC-43C6-4679-96D6-424B2FD12292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B0EE-E427-4C0E-9CD2-64D570CAB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91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BFCC-43C6-4679-96D6-424B2FD12292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B0EE-E427-4C0E-9CD2-64D570CAB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04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BFCC-43C6-4679-96D6-424B2FD12292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B0EE-E427-4C0E-9CD2-64D570CAB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89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BFCC-43C6-4679-96D6-424B2FD12292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B0EE-E427-4C0E-9CD2-64D570CAB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44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BFCC-43C6-4679-96D6-424B2FD12292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B0EE-E427-4C0E-9CD2-64D570CAB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03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BFCC-43C6-4679-96D6-424B2FD12292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B0EE-E427-4C0E-9CD2-64D570CAB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49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BFCC-43C6-4679-96D6-424B2FD12292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B0EE-E427-4C0E-9CD2-64D570CAB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1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9BFCC-43C6-4679-96D6-424B2FD12292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8B0EE-E427-4C0E-9CD2-64D570CAB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5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1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3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07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811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62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54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Macnak (SAMHD)</dc:creator>
  <cp:lastModifiedBy>Carol Gamble</cp:lastModifiedBy>
  <cp:revision>8</cp:revision>
  <cp:lastPrinted>2016-10-31T22:30:52Z</cp:lastPrinted>
  <dcterms:created xsi:type="dcterms:W3CDTF">2016-09-28T13:19:39Z</dcterms:created>
  <dcterms:modified xsi:type="dcterms:W3CDTF">2016-10-31T22:31:19Z</dcterms:modified>
</cp:coreProperties>
</file>