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6" r:id="rId2"/>
    <p:sldId id="271" r:id="rId3"/>
    <p:sldId id="272" r:id="rId4"/>
    <p:sldId id="280" r:id="rId5"/>
    <p:sldId id="278" r:id="rId6"/>
    <p:sldId id="257" r:id="rId7"/>
    <p:sldId id="256" r:id="rId8"/>
    <p:sldId id="266" r:id="rId9"/>
    <p:sldId id="274" r:id="rId10"/>
    <p:sldId id="281" r:id="rId11"/>
    <p:sldId id="2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1" d="100"/>
          <a:sy n="51" d="100"/>
        </p:scale>
        <p:origin x="78" y="228"/>
      </p:cViewPr>
      <p:guideLst>
        <p:guide orient="horz" pos="2160"/>
        <p:guide pos="3840"/>
      </p:guideLst>
    </p:cSldViewPr>
  </p:slideViewPr>
  <p:notesTextViewPr>
    <p:cViewPr>
      <p:scale>
        <a:sx n="1" d="1"/>
        <a:sy n="1" d="1"/>
      </p:scale>
      <p:origin x="0" y="0"/>
    </p:cViewPr>
  </p:notesTextViewPr>
  <p:sorterViewPr>
    <p:cViewPr>
      <p:scale>
        <a:sx n="100" d="100"/>
        <a:sy n="100" d="100"/>
      </p:scale>
      <p:origin x="0" y="-13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4932C0-07C0-4EAB-B8F4-B376E8648E39}" type="datetimeFigureOut">
              <a:rPr lang="en-US" smtClean="0"/>
              <a:t>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29F8CD-9B26-430D-8783-23D919058748}" type="slidenum">
              <a:rPr lang="en-US" smtClean="0"/>
              <a:t>‹#›</a:t>
            </a:fld>
            <a:endParaRPr lang="en-US"/>
          </a:p>
        </p:txBody>
      </p:sp>
    </p:spTree>
    <p:extLst>
      <p:ext uri="{BB962C8B-B14F-4D97-AF65-F5344CB8AC3E}">
        <p14:creationId xmlns:p14="http://schemas.microsoft.com/office/powerpoint/2010/main" val="656439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intro: They have your bio, but most people</a:t>
            </a:r>
            <a:r>
              <a:rPr lang="en-US" baseline="0" dirty="0"/>
              <a:t> won’t understand the magnitude of your service so share whatever personal bio information you’d like here such as the number of countries you’ve served in, number of soldiers you’ve commanded, best memory, worst memory….I’m sure you’re very humble like our other members, but any information that would really get their attention would be great. </a:t>
            </a:r>
            <a:endParaRPr lang="en-US" dirty="0"/>
          </a:p>
        </p:txBody>
      </p:sp>
      <p:sp>
        <p:nvSpPr>
          <p:cNvPr id="4" name="Slide Number Placeholder 3"/>
          <p:cNvSpPr>
            <a:spLocks noGrp="1"/>
          </p:cNvSpPr>
          <p:nvPr>
            <p:ph type="sldNum" sz="quarter" idx="10"/>
          </p:nvPr>
        </p:nvSpPr>
        <p:spPr/>
        <p:txBody>
          <a:bodyPr/>
          <a:lstStyle/>
          <a:p>
            <a:fld id="{ACA7383B-C128-FA44-81C4-E8A9FB6E3419}" type="slidenum">
              <a:rPr lang="en-US" smtClean="0"/>
              <a:t>1</a:t>
            </a:fld>
            <a:endParaRPr lang="en-US"/>
          </a:p>
        </p:txBody>
      </p:sp>
    </p:spTree>
    <p:extLst>
      <p:ext uri="{BB962C8B-B14F-4D97-AF65-F5344CB8AC3E}">
        <p14:creationId xmlns:p14="http://schemas.microsoft.com/office/powerpoint/2010/main" val="3157467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know many of you have heard other members of </a:t>
            </a:r>
            <a:r>
              <a:rPr lang="en-US" sz="1200" kern="1200" dirty="0" err="1">
                <a:solidFill>
                  <a:schemeClr val="tx1"/>
                </a:solidFill>
                <a:effectLst/>
                <a:latin typeface="+mn-lt"/>
                <a:ea typeface="+mn-ea"/>
                <a:cs typeface="+mn-cs"/>
              </a:rPr>
              <a:t>Mission:Readiness</a:t>
            </a:r>
            <a:r>
              <a:rPr lang="en-US" sz="1200" kern="1200" dirty="0">
                <a:solidFill>
                  <a:schemeClr val="tx1"/>
                </a:solidFill>
                <a:effectLst/>
                <a:latin typeface="+mn-lt"/>
                <a:ea typeface="+mn-ea"/>
                <a:cs typeface="+mn-cs"/>
              </a:rPr>
              <a:t> speak before, but for those of you who are not familiar with us, we are an organization of more than 650 retired admirals, generals, and other top military leaders  in 49 states working to strengthen national security by ensuring kids stay in school, stay fit, and out of trouble.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 organization is based out of Washington</a:t>
            </a:r>
            <a:r>
              <a:rPr lang="en-US" sz="1200" kern="1200" baseline="0" dirty="0">
                <a:solidFill>
                  <a:schemeClr val="tx1"/>
                </a:solidFill>
                <a:effectLst/>
                <a:latin typeface="+mn-lt"/>
                <a:ea typeface="+mn-ea"/>
                <a:cs typeface="+mn-cs"/>
              </a:rPr>
              <a:t>, D.C., but we have a physical office in ten states.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A7383B-C128-FA44-81C4-E8A9FB6E3419}" type="slidenum">
              <a:rPr lang="en-US" smtClean="0"/>
              <a:t>5</a:t>
            </a:fld>
            <a:endParaRPr lang="en-US"/>
          </a:p>
        </p:txBody>
      </p:sp>
    </p:spTree>
    <p:extLst>
      <p:ext uri="{BB962C8B-B14F-4D97-AF65-F5344CB8AC3E}">
        <p14:creationId xmlns:p14="http://schemas.microsoft.com/office/powerpoint/2010/main" val="1758728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07BF68A-9146-455A-8C2E-406D1A4940B6}" type="datetime1">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5D9AF-1D42-417D-B4FC-DE800B4C4C82}" type="slidenum">
              <a:rPr lang="en-US" smtClean="0"/>
              <a:t>‹#›</a:t>
            </a:fld>
            <a:endParaRPr lang="en-US"/>
          </a:p>
        </p:txBody>
      </p:sp>
    </p:spTree>
    <p:extLst>
      <p:ext uri="{BB962C8B-B14F-4D97-AF65-F5344CB8AC3E}">
        <p14:creationId xmlns:p14="http://schemas.microsoft.com/office/powerpoint/2010/main" val="275791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157A17-70B9-4185-90D3-2A0BAE8356B5}" type="datetime1">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5D9AF-1D42-417D-B4FC-DE800B4C4C82}" type="slidenum">
              <a:rPr lang="en-US" smtClean="0"/>
              <a:t>‹#›</a:t>
            </a:fld>
            <a:endParaRPr lang="en-US"/>
          </a:p>
        </p:txBody>
      </p:sp>
    </p:spTree>
    <p:extLst>
      <p:ext uri="{BB962C8B-B14F-4D97-AF65-F5344CB8AC3E}">
        <p14:creationId xmlns:p14="http://schemas.microsoft.com/office/powerpoint/2010/main" val="1437272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3D17BD-EB27-4690-BDF1-C8A38F1B6E55}" type="datetime1">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5D9AF-1D42-417D-B4FC-DE800B4C4C82}" type="slidenum">
              <a:rPr lang="en-US" smtClean="0"/>
              <a:t>‹#›</a:t>
            </a:fld>
            <a:endParaRPr lang="en-US"/>
          </a:p>
        </p:txBody>
      </p:sp>
    </p:spTree>
    <p:extLst>
      <p:ext uri="{BB962C8B-B14F-4D97-AF65-F5344CB8AC3E}">
        <p14:creationId xmlns:p14="http://schemas.microsoft.com/office/powerpoint/2010/main" val="1920874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R Opener">
    <p:spTree>
      <p:nvGrpSpPr>
        <p:cNvPr id="1" name=""/>
        <p:cNvGrpSpPr/>
        <p:nvPr/>
      </p:nvGrpSpPr>
      <p:grpSpPr>
        <a:xfrm>
          <a:off x="0" y="0"/>
          <a:ext cx="0" cy="0"/>
          <a:chOff x="0" y="0"/>
          <a:chExt cx="0" cy="0"/>
        </a:xfrm>
      </p:grpSpPr>
      <p:pic>
        <p:nvPicPr>
          <p:cNvPr id="5" name="Picture 4" descr="MR_logo_web-transparent-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6606" y="2594735"/>
            <a:ext cx="5842597" cy="1324775"/>
          </a:xfrm>
          <a:prstGeom prst="rect">
            <a:avLst/>
          </a:prstGeom>
        </p:spPr>
      </p:pic>
      <p:sp>
        <p:nvSpPr>
          <p:cNvPr id="6" name="Rectangle 5"/>
          <p:cNvSpPr/>
          <p:nvPr userDrawn="1"/>
        </p:nvSpPr>
        <p:spPr>
          <a:xfrm>
            <a:off x="0" y="4284965"/>
            <a:ext cx="12192000" cy="2582172"/>
          </a:xfrm>
          <a:prstGeom prst="rect">
            <a:avLst/>
          </a:prstGeom>
          <a:solidFill>
            <a:srgbClr val="A781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51446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R Content">
    <p:spTree>
      <p:nvGrpSpPr>
        <p:cNvPr id="1" name=""/>
        <p:cNvGrpSpPr/>
        <p:nvPr/>
      </p:nvGrpSpPr>
      <p:grpSpPr>
        <a:xfrm>
          <a:off x="0" y="0"/>
          <a:ext cx="0" cy="0"/>
          <a:chOff x="0" y="0"/>
          <a:chExt cx="0" cy="0"/>
        </a:xfrm>
      </p:grpSpPr>
      <p:grpSp>
        <p:nvGrpSpPr>
          <p:cNvPr id="13" name="Group 12"/>
          <p:cNvGrpSpPr/>
          <p:nvPr userDrawn="1"/>
        </p:nvGrpSpPr>
        <p:grpSpPr>
          <a:xfrm>
            <a:off x="0" y="0"/>
            <a:ext cx="12192000" cy="1084984"/>
            <a:chOff x="0" y="0"/>
            <a:chExt cx="9144000" cy="1084984"/>
          </a:xfrm>
          <a:solidFill>
            <a:srgbClr val="A7811E"/>
          </a:solidFill>
        </p:grpSpPr>
        <p:sp>
          <p:nvSpPr>
            <p:cNvPr id="7" name="Rectangle 6"/>
            <p:cNvSpPr/>
            <p:nvPr userDrawn="1"/>
          </p:nvSpPr>
          <p:spPr>
            <a:xfrm>
              <a:off x="0" y="0"/>
              <a:ext cx="9144000" cy="90000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ight Triangle 11"/>
            <p:cNvSpPr/>
            <p:nvPr userDrawn="1"/>
          </p:nvSpPr>
          <p:spPr>
            <a:xfrm flipV="1">
              <a:off x="329282" y="568848"/>
              <a:ext cx="402034" cy="516136"/>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
        <p:nvSpPr>
          <p:cNvPr id="9" name="Title 8"/>
          <p:cNvSpPr>
            <a:spLocks noGrp="1"/>
          </p:cNvSpPr>
          <p:nvPr>
            <p:ph type="title"/>
          </p:nvPr>
        </p:nvSpPr>
        <p:spPr>
          <a:xfrm>
            <a:off x="439043" y="0"/>
            <a:ext cx="10972800" cy="900004"/>
          </a:xfrm>
        </p:spPr>
        <p:txBody>
          <a:bodyPr>
            <a:normAutofit/>
          </a:bodyPr>
          <a:lstStyle>
            <a:lvl1pPr algn="l">
              <a:lnSpc>
                <a:spcPct val="80000"/>
              </a:lnSpc>
              <a:defRPr sz="2500" b="1">
                <a:solidFill>
                  <a:schemeClr val="bg1"/>
                </a:solidFill>
              </a:defRPr>
            </a:lvl1pPr>
          </a:lstStyle>
          <a:p>
            <a:r>
              <a:rPr lang="en-US" dirty="0"/>
              <a:t>Click to edit Master title style</a:t>
            </a:r>
          </a:p>
        </p:txBody>
      </p:sp>
      <p:pic>
        <p:nvPicPr>
          <p:cNvPr id="14" name="Picture 13" descr="MR_logo_web-transparent-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44"/>
          <a:stretch/>
        </p:blipFill>
        <p:spPr>
          <a:xfrm>
            <a:off x="11528009" y="6173361"/>
            <a:ext cx="516179" cy="429409"/>
          </a:xfrm>
          <a:prstGeom prst="rect">
            <a:avLst/>
          </a:prstGeom>
        </p:spPr>
      </p:pic>
      <p:sp>
        <p:nvSpPr>
          <p:cNvPr id="15" name="TextBox 14"/>
          <p:cNvSpPr txBox="1"/>
          <p:nvPr userDrawn="1"/>
        </p:nvSpPr>
        <p:spPr>
          <a:xfrm>
            <a:off x="9222427" y="6516490"/>
            <a:ext cx="2936069" cy="249004"/>
          </a:xfrm>
          <a:prstGeom prst="rect">
            <a:avLst/>
          </a:prstGeom>
          <a:noFill/>
        </p:spPr>
        <p:txBody>
          <a:bodyPr wrap="square" rtlCol="0" anchor="ctr">
            <a:noAutofit/>
          </a:bodyPr>
          <a:lstStyle/>
          <a:p>
            <a:pPr algn="r"/>
            <a:r>
              <a:rPr lang="en-US" sz="850" b="0" dirty="0">
                <a:solidFill>
                  <a:srgbClr val="A7811E"/>
                </a:solidFill>
                <a:latin typeface="Arial"/>
                <a:cs typeface="Arial"/>
              </a:rPr>
              <a:t>StrongNation.org</a:t>
            </a:r>
            <a:r>
              <a:rPr lang="en-US" sz="850" b="1" dirty="0">
                <a:solidFill>
                  <a:srgbClr val="A7811E"/>
                </a:solidFill>
                <a:latin typeface="Arial"/>
                <a:cs typeface="Arial"/>
              </a:rPr>
              <a:t>/MissionReadiness</a:t>
            </a:r>
          </a:p>
        </p:txBody>
      </p:sp>
      <p:sp>
        <p:nvSpPr>
          <p:cNvPr id="6" name="Content Placeholder 5"/>
          <p:cNvSpPr>
            <a:spLocks noGrp="1"/>
          </p:cNvSpPr>
          <p:nvPr>
            <p:ph sz="quarter" idx="11"/>
          </p:nvPr>
        </p:nvSpPr>
        <p:spPr>
          <a:xfrm>
            <a:off x="439043" y="1243133"/>
            <a:ext cx="11088967" cy="4767501"/>
          </a:xfrm>
        </p:spPr>
        <p:txBody>
          <a:bodyPr lIns="0" tIns="0" rIns="0" bIns="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50620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8C44F4-2562-45A8-8A01-9F780B511FCB}" type="datetime1">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5D9AF-1D42-417D-B4FC-DE800B4C4C82}" type="slidenum">
              <a:rPr lang="en-US" smtClean="0"/>
              <a:t>‹#›</a:t>
            </a:fld>
            <a:endParaRPr lang="en-US"/>
          </a:p>
        </p:txBody>
      </p:sp>
    </p:spTree>
    <p:extLst>
      <p:ext uri="{BB962C8B-B14F-4D97-AF65-F5344CB8AC3E}">
        <p14:creationId xmlns:p14="http://schemas.microsoft.com/office/powerpoint/2010/main" val="427120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298246-8DA5-4E74-B892-054135EB44A4}" type="datetime1">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5D9AF-1D42-417D-B4FC-DE800B4C4C82}" type="slidenum">
              <a:rPr lang="en-US" smtClean="0"/>
              <a:t>‹#›</a:t>
            </a:fld>
            <a:endParaRPr lang="en-US"/>
          </a:p>
        </p:txBody>
      </p:sp>
    </p:spTree>
    <p:extLst>
      <p:ext uri="{BB962C8B-B14F-4D97-AF65-F5344CB8AC3E}">
        <p14:creationId xmlns:p14="http://schemas.microsoft.com/office/powerpoint/2010/main" val="2753737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D60F61-B500-4C4B-A35C-D0EFD7F0F5BB}" type="datetime1">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5D9AF-1D42-417D-B4FC-DE800B4C4C82}" type="slidenum">
              <a:rPr lang="en-US" smtClean="0"/>
              <a:t>‹#›</a:t>
            </a:fld>
            <a:endParaRPr lang="en-US"/>
          </a:p>
        </p:txBody>
      </p:sp>
    </p:spTree>
    <p:extLst>
      <p:ext uri="{BB962C8B-B14F-4D97-AF65-F5344CB8AC3E}">
        <p14:creationId xmlns:p14="http://schemas.microsoft.com/office/powerpoint/2010/main" val="915775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281B53-3452-4756-B8AE-3EA9BF25C285}" type="datetime1">
              <a:rPr lang="en-US" smtClean="0"/>
              <a:t>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D5D9AF-1D42-417D-B4FC-DE800B4C4C82}" type="slidenum">
              <a:rPr lang="en-US" smtClean="0"/>
              <a:t>‹#›</a:t>
            </a:fld>
            <a:endParaRPr lang="en-US"/>
          </a:p>
        </p:txBody>
      </p:sp>
    </p:spTree>
    <p:extLst>
      <p:ext uri="{BB962C8B-B14F-4D97-AF65-F5344CB8AC3E}">
        <p14:creationId xmlns:p14="http://schemas.microsoft.com/office/powerpoint/2010/main" val="1991448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9159F5-AF11-4967-9CB3-8073F414AF8A}" type="datetime1">
              <a:rPr lang="en-US" smtClean="0"/>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D5D9AF-1D42-417D-B4FC-DE800B4C4C82}" type="slidenum">
              <a:rPr lang="en-US" smtClean="0"/>
              <a:t>‹#›</a:t>
            </a:fld>
            <a:endParaRPr lang="en-US"/>
          </a:p>
        </p:txBody>
      </p:sp>
    </p:spTree>
    <p:extLst>
      <p:ext uri="{BB962C8B-B14F-4D97-AF65-F5344CB8AC3E}">
        <p14:creationId xmlns:p14="http://schemas.microsoft.com/office/powerpoint/2010/main" val="1705945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725772-FDA4-4D02-8F1C-839B510A0603}" type="datetime1">
              <a:rPr lang="en-US" smtClean="0"/>
              <a:t>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D5D9AF-1D42-417D-B4FC-DE800B4C4C82}" type="slidenum">
              <a:rPr lang="en-US" smtClean="0"/>
              <a:t>‹#›</a:t>
            </a:fld>
            <a:endParaRPr lang="en-US"/>
          </a:p>
        </p:txBody>
      </p:sp>
    </p:spTree>
    <p:extLst>
      <p:ext uri="{BB962C8B-B14F-4D97-AF65-F5344CB8AC3E}">
        <p14:creationId xmlns:p14="http://schemas.microsoft.com/office/powerpoint/2010/main" val="195202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935B11-A834-4AEC-9BC6-613FAC2FA02C}" type="datetime1">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5D9AF-1D42-417D-B4FC-DE800B4C4C82}" type="slidenum">
              <a:rPr lang="en-US" smtClean="0"/>
              <a:t>‹#›</a:t>
            </a:fld>
            <a:endParaRPr lang="en-US"/>
          </a:p>
        </p:txBody>
      </p:sp>
    </p:spTree>
    <p:extLst>
      <p:ext uri="{BB962C8B-B14F-4D97-AF65-F5344CB8AC3E}">
        <p14:creationId xmlns:p14="http://schemas.microsoft.com/office/powerpoint/2010/main" val="3175945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0CE89A-FC86-4719-903D-52BFDA7443BD}" type="datetime1">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5D9AF-1D42-417D-B4FC-DE800B4C4C82}" type="slidenum">
              <a:rPr lang="en-US" smtClean="0"/>
              <a:t>‹#›</a:t>
            </a:fld>
            <a:endParaRPr lang="en-US"/>
          </a:p>
        </p:txBody>
      </p:sp>
    </p:spTree>
    <p:extLst>
      <p:ext uri="{BB962C8B-B14F-4D97-AF65-F5344CB8AC3E}">
        <p14:creationId xmlns:p14="http://schemas.microsoft.com/office/powerpoint/2010/main" val="2935470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5E5BD4-D722-4451-A1E3-13655EEAB1AC}" type="datetime1">
              <a:rPr lang="en-US" smtClean="0"/>
              <a:t>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D5D9AF-1D42-417D-B4FC-DE800B4C4C82}" type="slidenum">
              <a:rPr lang="en-US" smtClean="0"/>
              <a:t>‹#›</a:t>
            </a:fld>
            <a:endParaRPr lang="en-US"/>
          </a:p>
        </p:txBody>
      </p:sp>
    </p:spTree>
    <p:extLst>
      <p:ext uri="{BB962C8B-B14F-4D97-AF65-F5344CB8AC3E}">
        <p14:creationId xmlns:p14="http://schemas.microsoft.com/office/powerpoint/2010/main" val="1320494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7.png"/><Relationship Id="rId7"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8.jp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53954" y="4284966"/>
            <a:ext cx="8614046" cy="2573034"/>
          </a:xfrm>
          <a:prstGeom prst="rect">
            <a:avLst/>
          </a:prstGeom>
          <a:noFill/>
        </p:spPr>
        <p:txBody>
          <a:bodyPr wrap="square" rtlCol="0" anchor="ctr">
            <a:noAutofit/>
          </a:bodyPr>
          <a:lstStyle/>
          <a:p>
            <a:r>
              <a:rPr lang="en-US" sz="2500" b="1" dirty="0">
                <a:solidFill>
                  <a:schemeClr val="bg1"/>
                </a:solidFill>
                <a:latin typeface="Arial"/>
                <a:cs typeface="Arial"/>
              </a:rPr>
              <a:t>Southern Obesity Summit</a:t>
            </a:r>
          </a:p>
          <a:p>
            <a:r>
              <a:rPr lang="en-US" sz="1600" dirty="0">
                <a:solidFill>
                  <a:schemeClr val="bg1"/>
                </a:solidFill>
                <a:latin typeface="Arial"/>
                <a:cs typeface="Arial"/>
              </a:rPr>
              <a:t>Lieutenant General (Ret.) Steven Hummer, U.S. Marine Corps</a:t>
            </a:r>
          </a:p>
          <a:p>
            <a:r>
              <a:rPr lang="en-US" sz="1600" dirty="0">
                <a:solidFill>
                  <a:schemeClr val="bg1"/>
                </a:solidFill>
                <a:latin typeface="Arial"/>
                <a:cs typeface="Arial"/>
              </a:rPr>
              <a:t>November 14, 2016</a:t>
            </a:r>
          </a:p>
        </p:txBody>
      </p:sp>
    </p:spTree>
    <p:extLst>
      <p:ext uri="{BB962C8B-B14F-4D97-AF65-F5344CB8AC3E}">
        <p14:creationId xmlns:p14="http://schemas.microsoft.com/office/powerpoint/2010/main" val="2584865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Helvetica"/>
                <a:cs typeface="Helvetica"/>
              </a:rPr>
              <a:t>Physical Activity is a Must</a:t>
            </a:r>
          </a:p>
        </p:txBody>
      </p:sp>
      <p:pic>
        <p:nvPicPr>
          <p:cNvPr id="5" name="Content Placeholder 3"/>
          <p:cNvPicPr>
            <a:picLocks noGrp="1" noChangeAspect="1"/>
          </p:cNvPicPr>
          <p:nvPr>
            <p:ph idx="4294967295"/>
          </p:nvPr>
        </p:nvPicPr>
        <p:blipFill>
          <a:blip r:embed="rId2"/>
          <a:srcRect l="10035" r="10035"/>
          <a:stretch>
            <a:fillRect/>
          </a:stretch>
        </p:blipFill>
        <p:spPr>
          <a:xfrm>
            <a:off x="725864" y="909815"/>
            <a:ext cx="10104296" cy="5556973"/>
          </a:xfrm>
          <a:prstGeom prst="rect">
            <a:avLst/>
          </a:prstGeom>
          <a:ln>
            <a:noFill/>
          </a:ln>
          <a:effectLst>
            <a:softEdge rad="112500"/>
          </a:effectLst>
        </p:spPr>
      </p:pic>
    </p:spTree>
    <p:extLst>
      <p:ext uri="{BB962C8B-B14F-4D97-AF65-F5344CB8AC3E}">
        <p14:creationId xmlns:p14="http://schemas.microsoft.com/office/powerpoint/2010/main" val="1154606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396247" cy="6938128"/>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
        <p:nvSpPr>
          <p:cNvPr id="3" name="TextBox 2"/>
          <p:cNvSpPr txBox="1"/>
          <p:nvPr/>
        </p:nvSpPr>
        <p:spPr>
          <a:xfrm>
            <a:off x="1319752" y="5842337"/>
            <a:ext cx="10331777" cy="1015663"/>
          </a:xfrm>
          <a:prstGeom prst="rect">
            <a:avLst/>
          </a:prstGeom>
          <a:noFill/>
        </p:spPr>
        <p:txBody>
          <a:bodyPr wrap="square" rtlCol="0">
            <a:spAutoFit/>
          </a:bodyPr>
          <a:lstStyle/>
          <a:p>
            <a:r>
              <a:rPr lang="en-US" sz="6000" dirty="0">
                <a:solidFill>
                  <a:schemeClr val="bg1"/>
                </a:solidFill>
              </a:rPr>
              <a:t>Thank you, and Semper Fidelis</a:t>
            </a:r>
          </a:p>
        </p:txBody>
      </p:sp>
      <p:sp>
        <p:nvSpPr>
          <p:cNvPr id="6" name="Slide Number Placeholder 5"/>
          <p:cNvSpPr>
            <a:spLocks noGrp="1"/>
          </p:cNvSpPr>
          <p:nvPr>
            <p:ph type="sldNum" sz="quarter" idx="12"/>
          </p:nvPr>
        </p:nvSpPr>
        <p:spPr/>
        <p:txBody>
          <a:bodyPr/>
          <a:lstStyle/>
          <a:p>
            <a:fld id="{91D5D9AF-1D42-417D-B4FC-DE800B4C4C82}" type="slidenum">
              <a:rPr lang="en-US" smtClean="0"/>
              <a:t>11</a:t>
            </a:fld>
            <a:endParaRPr lang="en-US"/>
          </a:p>
        </p:txBody>
      </p:sp>
    </p:spTree>
    <p:extLst>
      <p:ext uri="{BB962C8B-B14F-4D97-AF65-F5344CB8AC3E}">
        <p14:creationId xmlns:p14="http://schemas.microsoft.com/office/powerpoint/2010/main" val="8455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988"/>
            <a:ext cx="12264272" cy="7675061"/>
          </a:xfrm>
          <a:prstGeom prst="rect">
            <a:avLst/>
          </a:prstGeom>
        </p:spPr>
      </p:pic>
      <p:sp>
        <p:nvSpPr>
          <p:cNvPr id="3" name="TextBox 2"/>
          <p:cNvSpPr txBox="1"/>
          <p:nvPr/>
        </p:nvSpPr>
        <p:spPr>
          <a:xfrm>
            <a:off x="622169" y="461913"/>
            <a:ext cx="10520313" cy="1754326"/>
          </a:xfrm>
          <a:prstGeom prst="rect">
            <a:avLst/>
          </a:prstGeom>
          <a:noFill/>
        </p:spPr>
        <p:txBody>
          <a:bodyPr wrap="square" rtlCol="0">
            <a:spAutoFit/>
          </a:bodyPr>
          <a:lstStyle/>
          <a:p>
            <a:pPr algn="ctr"/>
            <a:r>
              <a:rPr lang="en-US" sz="3600" dirty="0">
                <a:effectLst/>
              </a:rPr>
              <a:t>In 2006-11, according to the U.S. Military Processing Exam, 62,000 new recruits to the military were turned away because of their weight.</a:t>
            </a:r>
            <a:endParaRPr lang="en-US" sz="3600" dirty="0"/>
          </a:p>
        </p:txBody>
      </p:sp>
      <p:sp>
        <p:nvSpPr>
          <p:cNvPr id="5" name="Slide Number Placeholder 4"/>
          <p:cNvSpPr>
            <a:spLocks noGrp="1"/>
          </p:cNvSpPr>
          <p:nvPr>
            <p:ph type="sldNum" sz="quarter" idx="12"/>
          </p:nvPr>
        </p:nvSpPr>
        <p:spPr/>
        <p:txBody>
          <a:bodyPr/>
          <a:lstStyle/>
          <a:p>
            <a:fld id="{91D5D9AF-1D42-417D-B4FC-DE800B4C4C82}" type="slidenum">
              <a:rPr lang="en-US" smtClean="0"/>
              <a:t>2</a:t>
            </a:fld>
            <a:endParaRPr lang="en-US"/>
          </a:p>
        </p:txBody>
      </p:sp>
    </p:spTree>
    <p:extLst>
      <p:ext uri="{BB962C8B-B14F-4D97-AF65-F5344CB8AC3E}">
        <p14:creationId xmlns:p14="http://schemas.microsoft.com/office/powerpoint/2010/main" val="4000489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988" y="0"/>
            <a:ext cx="12257988" cy="726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5906" y="-89437"/>
            <a:ext cx="5970191" cy="7107370"/>
          </a:xfrm>
          <a:prstGeom prst="rect">
            <a:avLst/>
          </a:prstGeom>
        </p:spPr>
      </p:pic>
      <p:sp>
        <p:nvSpPr>
          <p:cNvPr id="5" name="Slide Number Placeholder 4"/>
          <p:cNvSpPr>
            <a:spLocks noGrp="1"/>
          </p:cNvSpPr>
          <p:nvPr>
            <p:ph type="sldNum" sz="quarter" idx="12"/>
          </p:nvPr>
        </p:nvSpPr>
        <p:spPr/>
        <p:txBody>
          <a:bodyPr/>
          <a:lstStyle/>
          <a:p>
            <a:fld id="{91D5D9AF-1D42-417D-B4FC-DE800B4C4C82}" type="slidenum">
              <a:rPr lang="en-US" smtClean="0"/>
              <a:t>3</a:t>
            </a:fld>
            <a:endParaRPr lang="en-US"/>
          </a:p>
        </p:txBody>
      </p:sp>
    </p:spTree>
    <p:extLst>
      <p:ext uri="{BB962C8B-B14F-4D97-AF65-F5344CB8AC3E}">
        <p14:creationId xmlns:p14="http://schemas.microsoft.com/office/powerpoint/2010/main" val="2086747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Helvetica"/>
                <a:cs typeface="Helvetica"/>
              </a:rPr>
              <a:t>71% of 17-24 Year Olds Cannot Join the Military</a:t>
            </a:r>
          </a:p>
        </p:txBody>
      </p:sp>
      <p:pic>
        <p:nvPicPr>
          <p:cNvPr id="8" name="Picture 7" descr="71% Pie Chart-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3282" y="1595453"/>
            <a:ext cx="8382892" cy="3917680"/>
          </a:xfrm>
          <a:prstGeom prst="rect">
            <a:avLst/>
          </a:prstGeom>
        </p:spPr>
      </p:pic>
      <p:pic>
        <p:nvPicPr>
          <p:cNvPr id="4" name="Picture 3" descr="Screen Shot 2016-11-01 at 4.09.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757" y="1162594"/>
            <a:ext cx="10727702" cy="5420164"/>
          </a:xfrm>
          <a:prstGeom prst="rect">
            <a:avLst/>
          </a:prstGeom>
        </p:spPr>
      </p:pic>
    </p:spTree>
    <p:extLst>
      <p:ext uri="{BB962C8B-B14F-4D97-AF65-F5344CB8AC3E}">
        <p14:creationId xmlns:p14="http://schemas.microsoft.com/office/powerpoint/2010/main" val="3595626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53282" y="0"/>
            <a:ext cx="8814718" cy="900004"/>
          </a:xfrm>
        </p:spPr>
        <p:txBody>
          <a:bodyPr/>
          <a:lstStyle/>
          <a:p>
            <a:r>
              <a:rPr lang="en-US" dirty="0">
                <a:latin typeface="Helvetica"/>
                <a:cs typeface="Helvetica"/>
              </a:rPr>
              <a:t>More Than 650 Retired Generals &amp; Admirals in 49 States</a:t>
            </a:r>
          </a:p>
        </p:txBody>
      </p:sp>
      <p:pic>
        <p:nvPicPr>
          <p:cNvPr id="4" name="Content Placeholder 3"/>
          <p:cNvPicPr>
            <a:picLocks noGrp="1" noChangeAspect="1"/>
          </p:cNvPicPr>
          <p:nvPr>
            <p:ph sz="quarter" idx="11"/>
          </p:nvPr>
        </p:nvPicPr>
        <p:blipFill>
          <a:blip r:embed="rId3">
            <a:extLst>
              <a:ext uri="{BEBA8EAE-BF5A-486C-A8C5-ECC9F3942E4B}">
                <a14:imgProps xmlns:a14="http://schemas.microsoft.com/office/drawing/2010/main">
                  <a14:imgLayer r:embed="rId4">
                    <a14:imgEffect>
                      <a14:backgroundRemoval t="10000" b="100000" l="5708" r="89983">
                        <a14:backgroundMark x1="63878" y1="69660" x2="63878" y2="69660"/>
                      </a14:backgroundRemoval>
                    </a14:imgEffect>
                  </a14:imgLayer>
                </a14:imgProps>
              </a:ext>
            </a:extLst>
          </a:blip>
          <a:srcRect t="276" b="276"/>
          <a:stretch>
            <a:fillRect/>
          </a:stretch>
        </p:blipFill>
        <p:spPr>
          <a:xfrm>
            <a:off x="2539219" y="1032918"/>
            <a:ext cx="7087330" cy="4062759"/>
          </a:xfrm>
          <a:prstGeom prst="rect">
            <a:avLst/>
          </a:prstGeom>
        </p:spPr>
      </p:pic>
      <p:sp>
        <p:nvSpPr>
          <p:cNvPr id="2" name="TextBox 1"/>
          <p:cNvSpPr txBox="1"/>
          <p:nvPr/>
        </p:nvSpPr>
        <p:spPr>
          <a:xfrm>
            <a:off x="1853282" y="1713115"/>
            <a:ext cx="2269578" cy="369332"/>
          </a:xfrm>
          <a:prstGeom prst="rect">
            <a:avLst/>
          </a:prstGeom>
          <a:noFill/>
        </p:spPr>
        <p:txBody>
          <a:bodyPr wrap="square" rtlCol="0">
            <a:spAutoFit/>
          </a:bodyPr>
          <a:lstStyle/>
          <a:p>
            <a:endParaRPr lang="en-US" dirty="0"/>
          </a:p>
        </p:txBody>
      </p:sp>
      <p:pic>
        <p:nvPicPr>
          <p:cNvPr id="3" name="Picture 2"/>
          <p:cNvPicPr>
            <a:picLocks noChangeAspect="1"/>
          </p:cNvPicPr>
          <p:nvPr/>
        </p:nvPicPr>
        <p:blipFill>
          <a:blip r:embed="rId5"/>
          <a:stretch>
            <a:fillRect/>
          </a:stretch>
        </p:blipFill>
        <p:spPr>
          <a:xfrm>
            <a:off x="3080288" y="4667871"/>
            <a:ext cx="2085144" cy="2085144"/>
          </a:xfrm>
          <a:prstGeom prst="rect">
            <a:avLst/>
          </a:prstGeom>
        </p:spPr>
      </p:pic>
      <p:pic>
        <p:nvPicPr>
          <p:cNvPr id="5" name="Picture 4"/>
          <p:cNvPicPr>
            <a:picLocks noChangeAspect="1"/>
          </p:cNvPicPr>
          <p:nvPr/>
        </p:nvPicPr>
        <p:blipFill>
          <a:blip r:embed="rId6"/>
          <a:stretch>
            <a:fillRect/>
          </a:stretch>
        </p:blipFill>
        <p:spPr>
          <a:xfrm>
            <a:off x="8119250" y="4131973"/>
            <a:ext cx="2193235" cy="2193235"/>
          </a:xfrm>
          <a:prstGeom prst="rect">
            <a:avLst/>
          </a:prstGeom>
        </p:spPr>
      </p:pic>
      <p:pic>
        <p:nvPicPr>
          <p:cNvPr id="7" name="Picture 6"/>
          <p:cNvPicPr>
            <a:picLocks noChangeAspect="1"/>
          </p:cNvPicPr>
          <p:nvPr/>
        </p:nvPicPr>
        <p:blipFill>
          <a:blip r:embed="rId7"/>
          <a:stretch>
            <a:fillRect/>
          </a:stretch>
        </p:blipFill>
        <p:spPr>
          <a:xfrm>
            <a:off x="9240716" y="1523367"/>
            <a:ext cx="2143539" cy="2143539"/>
          </a:xfrm>
          <a:prstGeom prst="rect">
            <a:avLst/>
          </a:prstGeom>
        </p:spPr>
      </p:pic>
      <p:pic>
        <p:nvPicPr>
          <p:cNvPr id="8" name="Picture 7"/>
          <p:cNvPicPr/>
          <p:nvPr/>
        </p:nvPicPr>
        <p:blipFill>
          <a:blip r:embed="rId8" cstate="print"/>
          <a:stretch/>
        </p:blipFill>
        <p:spPr>
          <a:xfrm>
            <a:off x="986672" y="1424832"/>
            <a:ext cx="1874520" cy="2340610"/>
          </a:xfrm>
          <a:prstGeom prst="rect">
            <a:avLst/>
          </a:prstGeom>
        </p:spPr>
      </p:pic>
    </p:spTree>
    <p:extLst>
      <p:ext uri="{BB962C8B-B14F-4D97-AF65-F5344CB8AC3E}">
        <p14:creationId xmlns:p14="http://schemas.microsoft.com/office/powerpoint/2010/main" val="2282264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5000"/>
            <a:ext cx="12311406" cy="8207604"/>
          </a:xfrm>
          <a:prstGeom prst="rect">
            <a:avLst/>
          </a:prstGeom>
        </p:spPr>
      </p:pic>
      <p:sp>
        <p:nvSpPr>
          <p:cNvPr id="6" name="Slide Number Placeholder 5"/>
          <p:cNvSpPr>
            <a:spLocks noGrp="1"/>
          </p:cNvSpPr>
          <p:nvPr>
            <p:ph type="sldNum" sz="quarter" idx="12"/>
          </p:nvPr>
        </p:nvSpPr>
        <p:spPr/>
        <p:txBody>
          <a:bodyPr/>
          <a:lstStyle/>
          <a:p>
            <a:fld id="{91D5D9AF-1D42-417D-B4FC-DE800B4C4C82}" type="slidenum">
              <a:rPr lang="en-US" smtClean="0"/>
              <a:t>6</a:t>
            </a:fld>
            <a:endParaRPr lang="en-US"/>
          </a:p>
        </p:txBody>
      </p:sp>
    </p:spTree>
    <p:extLst>
      <p:ext uri="{BB962C8B-B14F-4D97-AF65-F5344CB8AC3E}">
        <p14:creationId xmlns:p14="http://schemas.microsoft.com/office/powerpoint/2010/main" val="2635892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41" y="-691561"/>
            <a:ext cx="12650771" cy="8433848"/>
          </a:xfrm>
          <a:prstGeom prst="rect">
            <a:avLst/>
          </a:prstGeom>
        </p:spPr>
      </p:pic>
      <p:sp>
        <p:nvSpPr>
          <p:cNvPr id="3" name="Slide Number Placeholder 2"/>
          <p:cNvSpPr>
            <a:spLocks noGrp="1"/>
          </p:cNvSpPr>
          <p:nvPr>
            <p:ph type="sldNum" sz="quarter" idx="12"/>
          </p:nvPr>
        </p:nvSpPr>
        <p:spPr/>
        <p:txBody>
          <a:bodyPr/>
          <a:lstStyle/>
          <a:p>
            <a:fld id="{91D5D9AF-1D42-417D-B4FC-DE800B4C4C82}" type="slidenum">
              <a:rPr lang="en-US" smtClean="0"/>
              <a:t>7</a:t>
            </a:fld>
            <a:endParaRPr lang="en-US"/>
          </a:p>
        </p:txBody>
      </p:sp>
    </p:spTree>
    <p:extLst>
      <p:ext uri="{BB962C8B-B14F-4D97-AF65-F5344CB8AC3E}">
        <p14:creationId xmlns:p14="http://schemas.microsoft.com/office/powerpoint/2010/main" val="357804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1085"/>
            <a:ext cx="12565930" cy="8678345"/>
          </a:xfrm>
          <a:prstGeom prst="rect">
            <a:avLst/>
          </a:prstGeom>
        </p:spPr>
      </p:pic>
      <p:sp>
        <p:nvSpPr>
          <p:cNvPr id="4" name="Slide Number Placeholder 3"/>
          <p:cNvSpPr>
            <a:spLocks noGrp="1"/>
          </p:cNvSpPr>
          <p:nvPr>
            <p:ph type="sldNum" sz="quarter" idx="12"/>
          </p:nvPr>
        </p:nvSpPr>
        <p:spPr/>
        <p:txBody>
          <a:bodyPr/>
          <a:lstStyle/>
          <a:p>
            <a:fld id="{91D5D9AF-1D42-417D-B4FC-DE800B4C4C82}" type="slidenum">
              <a:rPr lang="en-US" smtClean="0"/>
              <a:t>8</a:t>
            </a:fld>
            <a:endParaRPr lang="en-US"/>
          </a:p>
        </p:txBody>
      </p:sp>
    </p:spTree>
    <p:extLst>
      <p:ext uri="{BB962C8B-B14F-4D97-AF65-F5344CB8AC3E}">
        <p14:creationId xmlns:p14="http://schemas.microsoft.com/office/powerpoint/2010/main" val="3743639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443381" cy="715494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2176" y="0"/>
            <a:ext cx="4721763" cy="7098384"/>
          </a:xfrm>
          <a:prstGeom prst="rect">
            <a:avLst/>
          </a:prstGeom>
        </p:spPr>
      </p:pic>
      <p:sp>
        <p:nvSpPr>
          <p:cNvPr id="5" name="Slide Number Placeholder 4"/>
          <p:cNvSpPr>
            <a:spLocks noGrp="1"/>
          </p:cNvSpPr>
          <p:nvPr>
            <p:ph type="sldNum" sz="quarter" idx="12"/>
          </p:nvPr>
        </p:nvSpPr>
        <p:spPr/>
        <p:txBody>
          <a:bodyPr/>
          <a:lstStyle/>
          <a:p>
            <a:fld id="{91D5D9AF-1D42-417D-B4FC-DE800B4C4C82}" type="slidenum">
              <a:rPr lang="en-US" smtClean="0"/>
              <a:t>9</a:t>
            </a:fld>
            <a:endParaRPr lang="en-US"/>
          </a:p>
        </p:txBody>
      </p:sp>
    </p:spTree>
    <p:extLst>
      <p:ext uri="{BB962C8B-B14F-4D97-AF65-F5344CB8AC3E}">
        <p14:creationId xmlns:p14="http://schemas.microsoft.com/office/powerpoint/2010/main" val="2580453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4297</TotalTime>
  <Words>244</Words>
  <Application>Microsoft Office PowerPoint</Application>
  <PresentationFormat>Widescreen</PresentationFormat>
  <Paragraphs>21</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Helvetica</vt:lpstr>
      <vt:lpstr>Office Theme</vt:lpstr>
      <vt:lpstr>PowerPoint Presentation</vt:lpstr>
      <vt:lpstr>PowerPoint Presentation</vt:lpstr>
      <vt:lpstr>PowerPoint Presentation</vt:lpstr>
      <vt:lpstr>71% of 17-24 Year Olds Cannot Join the Military</vt:lpstr>
      <vt:lpstr>More Than 650 Retired Generals &amp; Admirals in 49 States</vt:lpstr>
      <vt:lpstr>PowerPoint Presentation</vt:lpstr>
      <vt:lpstr>PowerPoint Presentation</vt:lpstr>
      <vt:lpstr>PowerPoint Presentation</vt:lpstr>
      <vt:lpstr>PowerPoint Presentation</vt:lpstr>
      <vt:lpstr>Physical Activity is a Must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Hummer</dc:creator>
  <cp:lastModifiedBy>Carol Gamble</cp:lastModifiedBy>
  <cp:revision>15</cp:revision>
  <dcterms:created xsi:type="dcterms:W3CDTF">2016-11-03T23:14:22Z</dcterms:created>
  <dcterms:modified xsi:type="dcterms:W3CDTF">2016-12-01T13:14:06Z</dcterms:modified>
</cp:coreProperties>
</file>