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7"/>
  </p:notesMasterIdLst>
  <p:sldIdLst>
    <p:sldId id="261" r:id="rId2"/>
    <p:sldId id="259" r:id="rId3"/>
    <p:sldId id="260" r:id="rId4"/>
    <p:sldId id="258" r:id="rId5"/>
    <p:sldId id="262" r:id="rId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8" autoAdjust="0"/>
    <p:restoredTop sz="67273" autoAdjust="0"/>
  </p:normalViewPr>
  <p:slideViewPr>
    <p:cSldViewPr snapToObjects="1">
      <p:cViewPr varScale="1">
        <p:scale>
          <a:sx n="75" d="100"/>
          <a:sy n="75" d="100"/>
        </p:scale>
        <p:origin x="15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61AEF7-336B-EA4E-A780-3661DAE84DAF}"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DD9E67B5-664A-5D45-8359-FAB66772A7BA}">
      <dgm:prSet phldrT="[Text]"/>
      <dgm:spPr/>
      <dgm:t>
        <a:bodyPr/>
        <a:lstStyle/>
        <a:p>
          <a:r>
            <a:rPr lang="en-US" dirty="0" smtClean="0"/>
            <a:t>2011</a:t>
          </a:r>
          <a:endParaRPr lang="en-US" dirty="0"/>
        </a:p>
      </dgm:t>
    </dgm:pt>
    <dgm:pt modelId="{2B24C004-C635-914C-9C1D-6C9A112E52D4}" type="parTrans" cxnId="{247AD23F-7E54-B440-B723-EE6A2F33A212}">
      <dgm:prSet/>
      <dgm:spPr/>
      <dgm:t>
        <a:bodyPr/>
        <a:lstStyle/>
        <a:p>
          <a:endParaRPr lang="en-US"/>
        </a:p>
      </dgm:t>
    </dgm:pt>
    <dgm:pt modelId="{D1749AA9-F7A0-EF49-B02B-12B7150A45E6}" type="sibTrans" cxnId="{247AD23F-7E54-B440-B723-EE6A2F33A212}">
      <dgm:prSet/>
      <dgm:spPr/>
      <dgm:t>
        <a:bodyPr/>
        <a:lstStyle/>
        <a:p>
          <a:endParaRPr lang="en-US"/>
        </a:p>
      </dgm:t>
    </dgm:pt>
    <dgm:pt modelId="{1185ECD6-5DB2-7D42-B642-B1ACB5E6B886}">
      <dgm:prSet phldrT="[Text]"/>
      <dgm:spPr/>
      <dgm:t>
        <a:bodyPr/>
        <a:lstStyle/>
        <a:p>
          <a:r>
            <a:rPr lang="en-US" dirty="0" smtClean="0"/>
            <a:t>Nurse walked, parents walked</a:t>
          </a:r>
          <a:endParaRPr lang="en-US" dirty="0"/>
        </a:p>
      </dgm:t>
    </dgm:pt>
    <dgm:pt modelId="{FA3A0FF7-05BC-9549-91FD-65C4E81D6C98}" type="parTrans" cxnId="{AE9E4A63-9413-2E4D-AA06-0873373EEF07}">
      <dgm:prSet/>
      <dgm:spPr/>
      <dgm:t>
        <a:bodyPr/>
        <a:lstStyle/>
        <a:p>
          <a:endParaRPr lang="en-US"/>
        </a:p>
      </dgm:t>
    </dgm:pt>
    <dgm:pt modelId="{C9FA8740-032F-374C-943C-243E62060328}" type="sibTrans" cxnId="{AE9E4A63-9413-2E4D-AA06-0873373EEF07}">
      <dgm:prSet/>
      <dgm:spPr/>
      <dgm:t>
        <a:bodyPr/>
        <a:lstStyle/>
        <a:p>
          <a:endParaRPr lang="en-US"/>
        </a:p>
      </dgm:t>
    </dgm:pt>
    <dgm:pt modelId="{3C8CF674-19B9-BA4D-8083-B7CA57293317}">
      <dgm:prSet phldrT="[Text]"/>
      <dgm:spPr/>
      <dgm:t>
        <a:bodyPr/>
        <a:lstStyle/>
        <a:p>
          <a:r>
            <a:rPr lang="en-US" dirty="0" smtClean="0"/>
            <a:t>2012</a:t>
          </a:r>
          <a:endParaRPr lang="en-US" dirty="0"/>
        </a:p>
      </dgm:t>
    </dgm:pt>
    <dgm:pt modelId="{95AB8D3D-CF9A-E14A-84F0-CACF9FB1A8F1}" type="parTrans" cxnId="{23DEF0DC-839C-8F4D-B025-7FDF902B3209}">
      <dgm:prSet/>
      <dgm:spPr/>
      <dgm:t>
        <a:bodyPr/>
        <a:lstStyle/>
        <a:p>
          <a:endParaRPr lang="en-US"/>
        </a:p>
      </dgm:t>
    </dgm:pt>
    <dgm:pt modelId="{1F8FB205-7EBB-AA45-98F2-0D8ECB4F87C9}" type="sibTrans" cxnId="{23DEF0DC-839C-8F4D-B025-7FDF902B3209}">
      <dgm:prSet/>
      <dgm:spPr/>
      <dgm:t>
        <a:bodyPr/>
        <a:lstStyle/>
        <a:p>
          <a:endParaRPr lang="en-US"/>
        </a:p>
      </dgm:t>
    </dgm:pt>
    <dgm:pt modelId="{DD3AC0CE-730C-C647-86F2-6B6C1D3BF14B}">
      <dgm:prSet phldrT="[Text]"/>
      <dgm:spPr/>
      <dgm:t>
        <a:bodyPr/>
        <a:lstStyle/>
        <a:p>
          <a:r>
            <a:rPr lang="en-US" dirty="0" smtClean="0"/>
            <a:t>2013</a:t>
          </a:r>
          <a:endParaRPr lang="en-US" dirty="0"/>
        </a:p>
      </dgm:t>
    </dgm:pt>
    <dgm:pt modelId="{76CAAB5A-1E10-A348-A8EF-8FBE5D835ED7}" type="parTrans" cxnId="{0436B6AE-6067-B04F-8352-2105E3C8A51A}">
      <dgm:prSet/>
      <dgm:spPr/>
      <dgm:t>
        <a:bodyPr/>
        <a:lstStyle/>
        <a:p>
          <a:endParaRPr lang="en-US"/>
        </a:p>
      </dgm:t>
    </dgm:pt>
    <dgm:pt modelId="{33685F19-6F14-8641-BBB8-60D0918AACAB}" type="sibTrans" cxnId="{0436B6AE-6067-B04F-8352-2105E3C8A51A}">
      <dgm:prSet/>
      <dgm:spPr/>
      <dgm:t>
        <a:bodyPr/>
        <a:lstStyle/>
        <a:p>
          <a:endParaRPr lang="en-US"/>
        </a:p>
      </dgm:t>
    </dgm:pt>
    <dgm:pt modelId="{D80F1D1F-E21A-0440-93C7-BF3046D5442E}">
      <dgm:prSet phldrT="[Text]"/>
      <dgm:spPr/>
      <dgm:t>
        <a:bodyPr/>
        <a:lstStyle/>
        <a:p>
          <a:r>
            <a:rPr lang="en-US" dirty="0" smtClean="0"/>
            <a:t> $5500 grant funds</a:t>
          </a:r>
          <a:endParaRPr lang="en-US" dirty="0"/>
        </a:p>
      </dgm:t>
    </dgm:pt>
    <dgm:pt modelId="{2EE3B5A1-24C7-0D46-8E45-960462B109EB}" type="parTrans" cxnId="{5FF8EEBA-3E0F-9E41-9EF8-B0E41530C398}">
      <dgm:prSet/>
      <dgm:spPr/>
      <dgm:t>
        <a:bodyPr/>
        <a:lstStyle/>
        <a:p>
          <a:endParaRPr lang="en-US"/>
        </a:p>
      </dgm:t>
    </dgm:pt>
    <dgm:pt modelId="{BD3471CF-C687-0642-9A72-CA460E413609}" type="sibTrans" cxnId="{5FF8EEBA-3E0F-9E41-9EF8-B0E41530C398}">
      <dgm:prSet/>
      <dgm:spPr/>
      <dgm:t>
        <a:bodyPr/>
        <a:lstStyle/>
        <a:p>
          <a:endParaRPr lang="en-US"/>
        </a:p>
      </dgm:t>
    </dgm:pt>
    <dgm:pt modelId="{23711B4A-62F6-0E42-9583-E59177D37050}">
      <dgm:prSet phldrT="[Text]"/>
      <dgm:spPr/>
      <dgm:t>
        <a:bodyPr/>
        <a:lstStyle/>
        <a:p>
          <a:r>
            <a:rPr lang="en-US" dirty="0" err="1" smtClean="0"/>
            <a:t>Agri</a:t>
          </a:r>
          <a:r>
            <a:rPr lang="en-US" dirty="0" smtClean="0"/>
            <a:t> </a:t>
          </a:r>
          <a:r>
            <a:rPr lang="en-US" dirty="0"/>
            <a:t>Life Extension parent </a:t>
          </a:r>
          <a:r>
            <a:rPr lang="en-US" dirty="0" smtClean="0"/>
            <a:t>classes</a:t>
          </a:r>
          <a:endParaRPr lang="en-US" dirty="0"/>
        </a:p>
      </dgm:t>
    </dgm:pt>
    <dgm:pt modelId="{BC883AB6-6FC1-D74F-BF85-33C15E326157}" type="parTrans" cxnId="{7BD8C242-B562-3547-8E99-AA09B6A3703C}">
      <dgm:prSet/>
      <dgm:spPr/>
      <dgm:t>
        <a:bodyPr/>
        <a:lstStyle/>
        <a:p>
          <a:endParaRPr lang="en-US"/>
        </a:p>
      </dgm:t>
    </dgm:pt>
    <dgm:pt modelId="{199D0D9E-5877-FA4F-B91B-866E67A60274}" type="sibTrans" cxnId="{7BD8C242-B562-3547-8E99-AA09B6A3703C}">
      <dgm:prSet/>
      <dgm:spPr/>
      <dgm:t>
        <a:bodyPr/>
        <a:lstStyle/>
        <a:p>
          <a:endParaRPr lang="en-US"/>
        </a:p>
      </dgm:t>
    </dgm:pt>
    <dgm:pt modelId="{E6BE2BB6-6D29-4CE7-BA08-7D0E0B394887}">
      <dgm:prSet phldrT="[Text]"/>
      <dgm:spPr/>
      <dgm:t>
        <a:bodyPr/>
        <a:lstStyle/>
        <a:p>
          <a:r>
            <a:rPr lang="en-US" dirty="0" smtClean="0"/>
            <a:t> 1st Community Day</a:t>
          </a:r>
          <a:endParaRPr lang="en-US" dirty="0"/>
        </a:p>
      </dgm:t>
    </dgm:pt>
    <dgm:pt modelId="{502407EE-FBF2-4AE1-A44D-28C23AB45C2F}" type="parTrans" cxnId="{89F7AABB-E011-436D-9096-360DCEE2A63E}">
      <dgm:prSet/>
      <dgm:spPr/>
      <dgm:t>
        <a:bodyPr/>
        <a:lstStyle/>
        <a:p>
          <a:endParaRPr lang="en-US"/>
        </a:p>
      </dgm:t>
    </dgm:pt>
    <dgm:pt modelId="{6AB587AD-E6B9-4E3D-AE27-BC65775DDA7D}" type="sibTrans" cxnId="{89F7AABB-E011-436D-9096-360DCEE2A63E}">
      <dgm:prSet/>
      <dgm:spPr/>
      <dgm:t>
        <a:bodyPr/>
        <a:lstStyle/>
        <a:p>
          <a:endParaRPr lang="en-US"/>
        </a:p>
      </dgm:t>
    </dgm:pt>
    <dgm:pt modelId="{48D775BF-065F-41A9-9574-31224B9B0F7F}">
      <dgm:prSet phldrT="[Text]"/>
      <dgm:spPr/>
      <dgm:t>
        <a:bodyPr/>
        <a:lstStyle/>
        <a:p>
          <a:r>
            <a:rPr lang="en-US" dirty="0" smtClean="0"/>
            <a:t> $2500 NASN Scope Grant</a:t>
          </a:r>
          <a:endParaRPr lang="en-US" dirty="0"/>
        </a:p>
      </dgm:t>
    </dgm:pt>
    <dgm:pt modelId="{30E0EE04-5248-44BD-9F04-62D25FD45328}" type="parTrans" cxnId="{BB44A5A3-84A3-4945-B88C-A93CF8FF6664}">
      <dgm:prSet/>
      <dgm:spPr/>
      <dgm:t>
        <a:bodyPr/>
        <a:lstStyle/>
        <a:p>
          <a:endParaRPr lang="en-US"/>
        </a:p>
      </dgm:t>
    </dgm:pt>
    <dgm:pt modelId="{F06F1569-5B0A-4487-8792-EED5E059E3CB}" type="sibTrans" cxnId="{BB44A5A3-84A3-4945-B88C-A93CF8FF6664}">
      <dgm:prSet/>
      <dgm:spPr/>
      <dgm:t>
        <a:bodyPr/>
        <a:lstStyle/>
        <a:p>
          <a:endParaRPr lang="en-US"/>
        </a:p>
      </dgm:t>
    </dgm:pt>
    <dgm:pt modelId="{701352A1-5FF6-4115-8D3F-DF4989D50098}">
      <dgm:prSet phldrT="[Text]"/>
      <dgm:spPr/>
      <dgm:t>
        <a:bodyPr/>
        <a:lstStyle/>
        <a:p>
          <a:r>
            <a:rPr lang="en-US" dirty="0" smtClean="0"/>
            <a:t> Pre K My Plate classes (6 weeks)</a:t>
          </a:r>
          <a:endParaRPr lang="en-US" dirty="0"/>
        </a:p>
      </dgm:t>
    </dgm:pt>
    <dgm:pt modelId="{1743ED31-3961-4AD6-809C-8E451E42F83D}" type="parTrans" cxnId="{2C5419DE-D228-423B-9B03-394B32813350}">
      <dgm:prSet/>
      <dgm:spPr/>
      <dgm:t>
        <a:bodyPr/>
        <a:lstStyle/>
        <a:p>
          <a:endParaRPr lang="en-US"/>
        </a:p>
      </dgm:t>
    </dgm:pt>
    <dgm:pt modelId="{5A2A24E0-52E3-4B4E-B0DD-802BD121F956}" type="sibTrans" cxnId="{2C5419DE-D228-423B-9B03-394B32813350}">
      <dgm:prSet/>
      <dgm:spPr/>
      <dgm:t>
        <a:bodyPr/>
        <a:lstStyle/>
        <a:p>
          <a:endParaRPr lang="en-US"/>
        </a:p>
      </dgm:t>
    </dgm:pt>
    <dgm:pt modelId="{A1D75BB0-E9B4-4CC5-8216-E1425F5BF81C}">
      <dgm:prSet phldrT="[Text]"/>
      <dgm:spPr/>
      <dgm:t>
        <a:bodyPr/>
        <a:lstStyle/>
        <a:p>
          <a:r>
            <a:rPr lang="en-US" dirty="0" smtClean="0"/>
            <a:t> </a:t>
          </a:r>
          <a:r>
            <a:rPr lang="en-US" dirty="0"/>
            <a:t>2nd annual Community </a:t>
          </a:r>
          <a:r>
            <a:rPr lang="en-US" dirty="0" smtClean="0"/>
            <a:t>Day</a:t>
          </a:r>
          <a:endParaRPr lang="en-US" dirty="0"/>
        </a:p>
      </dgm:t>
    </dgm:pt>
    <dgm:pt modelId="{52D1EEF4-89E1-4E18-BDA0-F5094BABBDC8}" type="parTrans" cxnId="{D0B9EACE-6714-477C-AE9C-C49E7837D69C}">
      <dgm:prSet/>
      <dgm:spPr/>
      <dgm:t>
        <a:bodyPr/>
        <a:lstStyle/>
        <a:p>
          <a:endParaRPr lang="en-US"/>
        </a:p>
      </dgm:t>
    </dgm:pt>
    <dgm:pt modelId="{693D9479-9032-471B-B4B8-0D552B108395}" type="sibTrans" cxnId="{D0B9EACE-6714-477C-AE9C-C49E7837D69C}">
      <dgm:prSet/>
      <dgm:spPr/>
      <dgm:t>
        <a:bodyPr/>
        <a:lstStyle/>
        <a:p>
          <a:endParaRPr lang="en-US"/>
        </a:p>
      </dgm:t>
    </dgm:pt>
    <dgm:pt modelId="{5652955F-8161-4E35-8D45-F49AFA18D3AA}">
      <dgm:prSet phldrT="[Text]"/>
      <dgm:spPr/>
      <dgm:t>
        <a:bodyPr/>
        <a:lstStyle/>
        <a:p>
          <a:r>
            <a:rPr lang="en-US" dirty="0" smtClean="0"/>
            <a:t>Zumba </a:t>
          </a:r>
          <a:r>
            <a:rPr lang="en-US" dirty="0"/>
            <a:t>and Insanity classes for staff, 5 employees </a:t>
          </a:r>
          <a:r>
            <a:rPr lang="en-US" dirty="0" smtClean="0"/>
            <a:t>ran Obstacle race</a:t>
          </a:r>
          <a:endParaRPr lang="en-US" dirty="0"/>
        </a:p>
      </dgm:t>
    </dgm:pt>
    <dgm:pt modelId="{C821FF5D-4A7F-4E2C-813A-7E1D696CEB56}" type="parTrans" cxnId="{00FD3F78-364F-48F2-A893-EF302B7BE5F2}">
      <dgm:prSet/>
      <dgm:spPr/>
      <dgm:t>
        <a:bodyPr/>
        <a:lstStyle/>
        <a:p>
          <a:endParaRPr lang="en-US"/>
        </a:p>
      </dgm:t>
    </dgm:pt>
    <dgm:pt modelId="{68502C5D-CA71-42B4-ABD3-2F2D001E5A5A}" type="sibTrans" cxnId="{00FD3F78-364F-48F2-A893-EF302B7BE5F2}">
      <dgm:prSet/>
      <dgm:spPr/>
      <dgm:t>
        <a:bodyPr/>
        <a:lstStyle/>
        <a:p>
          <a:endParaRPr lang="en-US"/>
        </a:p>
      </dgm:t>
    </dgm:pt>
    <dgm:pt modelId="{1F64CB47-B103-4D82-B4D2-58E5BE022E59}">
      <dgm:prSet phldrT="[Text]"/>
      <dgm:spPr/>
      <dgm:t>
        <a:bodyPr/>
        <a:lstStyle/>
        <a:p>
          <a:r>
            <a:rPr lang="en-US" dirty="0" smtClean="0"/>
            <a:t>Biggest </a:t>
          </a:r>
          <a:r>
            <a:rPr lang="en-US" dirty="0"/>
            <a:t>Loser for parents</a:t>
          </a:r>
        </a:p>
      </dgm:t>
    </dgm:pt>
    <dgm:pt modelId="{DD8BBF6D-42E2-4AA2-AA0B-B378551EAC57}" type="parTrans" cxnId="{0C7AB461-CA2F-40D0-9813-3D9106678FED}">
      <dgm:prSet/>
      <dgm:spPr/>
      <dgm:t>
        <a:bodyPr/>
        <a:lstStyle/>
        <a:p>
          <a:endParaRPr lang="en-US"/>
        </a:p>
      </dgm:t>
    </dgm:pt>
    <dgm:pt modelId="{BEB92ECB-C239-4BF3-88B5-FE64FD70155D}" type="sibTrans" cxnId="{0C7AB461-CA2F-40D0-9813-3D9106678FED}">
      <dgm:prSet/>
      <dgm:spPr/>
      <dgm:t>
        <a:bodyPr/>
        <a:lstStyle/>
        <a:p>
          <a:endParaRPr lang="en-US"/>
        </a:p>
      </dgm:t>
    </dgm:pt>
    <dgm:pt modelId="{0077499D-E1DD-4DFC-BCC8-26E194154ACA}">
      <dgm:prSet phldrT="[Text]"/>
      <dgm:spPr/>
      <dgm:t>
        <a:bodyPr/>
        <a:lstStyle/>
        <a:p>
          <a:r>
            <a:rPr lang="en-US" dirty="0" smtClean="0"/>
            <a:t> Blender Bike</a:t>
          </a:r>
          <a:endParaRPr lang="en-US" dirty="0"/>
        </a:p>
      </dgm:t>
    </dgm:pt>
    <dgm:pt modelId="{F8D6E763-2944-4E87-9891-828B5B03E7C1}" type="parTrans" cxnId="{05EC9C26-D0DA-45C2-B2AC-F7289C4979C5}">
      <dgm:prSet/>
      <dgm:spPr/>
      <dgm:t>
        <a:bodyPr/>
        <a:lstStyle/>
        <a:p>
          <a:endParaRPr lang="en-US"/>
        </a:p>
      </dgm:t>
    </dgm:pt>
    <dgm:pt modelId="{F0581917-E146-463E-9054-FC2837EA6A5E}" type="sibTrans" cxnId="{05EC9C26-D0DA-45C2-B2AC-F7289C4979C5}">
      <dgm:prSet/>
      <dgm:spPr/>
      <dgm:t>
        <a:bodyPr/>
        <a:lstStyle/>
        <a:p>
          <a:endParaRPr lang="en-US"/>
        </a:p>
      </dgm:t>
    </dgm:pt>
    <dgm:pt modelId="{7ABA56B5-104E-41B6-9A7B-F62F3470AFAC}">
      <dgm:prSet phldrT="[Text]"/>
      <dgm:spPr/>
      <dgm:t>
        <a:bodyPr/>
        <a:lstStyle/>
        <a:p>
          <a:r>
            <a:rPr lang="en-US" dirty="0" smtClean="0"/>
            <a:t> Join for Me</a:t>
          </a:r>
          <a:endParaRPr lang="en-US" dirty="0"/>
        </a:p>
      </dgm:t>
    </dgm:pt>
    <dgm:pt modelId="{0627E7E5-B340-403A-AF12-4507EA35FBE1}" type="parTrans" cxnId="{454F4A9B-E5FA-4A28-A552-D1C3B4C30699}">
      <dgm:prSet/>
      <dgm:spPr/>
      <dgm:t>
        <a:bodyPr/>
        <a:lstStyle/>
        <a:p>
          <a:endParaRPr lang="en-US"/>
        </a:p>
      </dgm:t>
    </dgm:pt>
    <dgm:pt modelId="{6203966B-EB51-45E6-8844-D5E9CAF2018E}" type="sibTrans" cxnId="{454F4A9B-E5FA-4A28-A552-D1C3B4C30699}">
      <dgm:prSet/>
      <dgm:spPr/>
      <dgm:t>
        <a:bodyPr/>
        <a:lstStyle/>
        <a:p>
          <a:endParaRPr lang="en-US"/>
        </a:p>
      </dgm:t>
    </dgm:pt>
    <dgm:pt modelId="{6B497362-0315-4FD1-BCDC-1B04DA981AED}">
      <dgm:prSet phldrT="[Text]"/>
      <dgm:spPr/>
      <dgm:t>
        <a:bodyPr/>
        <a:lstStyle/>
        <a:p>
          <a:r>
            <a:rPr lang="en-US" dirty="0" smtClean="0"/>
            <a:t>Girls on the Run (45 students)</a:t>
          </a:r>
          <a:endParaRPr lang="en-US" dirty="0"/>
        </a:p>
      </dgm:t>
    </dgm:pt>
    <dgm:pt modelId="{51E0D8E8-02C0-4CEC-8F6C-8EC54C02F16F}" type="parTrans" cxnId="{5E527030-D5FF-40E1-886D-B278FBD505E8}">
      <dgm:prSet/>
      <dgm:spPr/>
      <dgm:t>
        <a:bodyPr/>
        <a:lstStyle/>
        <a:p>
          <a:endParaRPr lang="en-US"/>
        </a:p>
      </dgm:t>
    </dgm:pt>
    <dgm:pt modelId="{0054C483-BB21-439A-A90B-27D9C7B373FA}" type="sibTrans" cxnId="{5E527030-D5FF-40E1-886D-B278FBD505E8}">
      <dgm:prSet/>
      <dgm:spPr/>
      <dgm:t>
        <a:bodyPr/>
        <a:lstStyle/>
        <a:p>
          <a:endParaRPr lang="en-US"/>
        </a:p>
      </dgm:t>
    </dgm:pt>
    <dgm:pt modelId="{D19B2421-8C85-4887-8131-8226EDCA404A}">
      <dgm:prSet phldrT="[Text]"/>
      <dgm:spPr/>
      <dgm:t>
        <a:bodyPr/>
        <a:lstStyle/>
        <a:p>
          <a:r>
            <a:rPr lang="en-US" dirty="0" smtClean="0"/>
            <a:t>3rd Community Day (400 participants)</a:t>
          </a:r>
          <a:endParaRPr lang="en-US" dirty="0"/>
        </a:p>
      </dgm:t>
    </dgm:pt>
    <dgm:pt modelId="{941088DF-EAE1-4CC2-BE5D-926E8A4A53CC}" type="parTrans" cxnId="{B495978B-BABF-4C40-B53A-EF2C288286C0}">
      <dgm:prSet/>
      <dgm:spPr/>
      <dgm:t>
        <a:bodyPr/>
        <a:lstStyle/>
        <a:p>
          <a:endParaRPr lang="en-US"/>
        </a:p>
      </dgm:t>
    </dgm:pt>
    <dgm:pt modelId="{87422024-6F5B-46E4-9D28-52E5FFE73C02}" type="sibTrans" cxnId="{B495978B-BABF-4C40-B53A-EF2C288286C0}">
      <dgm:prSet/>
      <dgm:spPr/>
      <dgm:t>
        <a:bodyPr/>
        <a:lstStyle/>
        <a:p>
          <a:endParaRPr lang="en-US"/>
        </a:p>
      </dgm:t>
    </dgm:pt>
    <dgm:pt modelId="{5D0AF1C7-0F2D-4C34-A8A1-029EA277FA83}">
      <dgm:prSet phldrT="[Text]"/>
      <dgm:spPr/>
      <dgm:t>
        <a:bodyPr/>
        <a:lstStyle/>
        <a:p>
          <a:r>
            <a:rPr lang="en-US" dirty="0" smtClean="0"/>
            <a:t>15 employees participated in Obstacle races</a:t>
          </a:r>
          <a:endParaRPr lang="en-US" dirty="0"/>
        </a:p>
      </dgm:t>
    </dgm:pt>
    <dgm:pt modelId="{84BDDA06-F6F5-4303-A9FD-C572B31AA05E}" type="parTrans" cxnId="{C8AE8FEE-8522-4A05-B4DF-72612B2AF4CE}">
      <dgm:prSet/>
      <dgm:spPr/>
      <dgm:t>
        <a:bodyPr/>
        <a:lstStyle/>
        <a:p>
          <a:endParaRPr lang="en-US"/>
        </a:p>
      </dgm:t>
    </dgm:pt>
    <dgm:pt modelId="{9BFAAAB1-5D52-4E6A-899A-20FA8B7F5436}" type="sibTrans" cxnId="{C8AE8FEE-8522-4A05-B4DF-72612B2AF4CE}">
      <dgm:prSet/>
      <dgm:spPr/>
      <dgm:t>
        <a:bodyPr/>
        <a:lstStyle/>
        <a:p>
          <a:endParaRPr lang="en-US"/>
        </a:p>
      </dgm:t>
    </dgm:pt>
    <dgm:pt modelId="{DF66B86F-1C9F-8246-AE10-BD6C1D434080}" type="pres">
      <dgm:prSet presAssocID="{9961AEF7-336B-EA4E-A780-3661DAE84DAF}" presName="linearFlow" presStyleCnt="0">
        <dgm:presLayoutVars>
          <dgm:dir/>
          <dgm:animLvl val="lvl"/>
          <dgm:resizeHandles val="exact"/>
        </dgm:presLayoutVars>
      </dgm:prSet>
      <dgm:spPr/>
      <dgm:t>
        <a:bodyPr/>
        <a:lstStyle/>
        <a:p>
          <a:endParaRPr lang="en-US"/>
        </a:p>
      </dgm:t>
    </dgm:pt>
    <dgm:pt modelId="{0C950989-F423-9D43-AD72-3D7F5A875262}" type="pres">
      <dgm:prSet presAssocID="{DD9E67B5-664A-5D45-8359-FAB66772A7BA}" presName="composite" presStyleCnt="0"/>
      <dgm:spPr/>
    </dgm:pt>
    <dgm:pt modelId="{63ACA608-C87C-4042-8F95-CA2A166771AE}" type="pres">
      <dgm:prSet presAssocID="{DD9E67B5-664A-5D45-8359-FAB66772A7BA}" presName="parentText" presStyleLbl="alignNode1" presStyleIdx="0" presStyleCnt="3" custLinFactNeighborX="0" custLinFactNeighborY="-92">
        <dgm:presLayoutVars>
          <dgm:chMax val="1"/>
          <dgm:bulletEnabled val="1"/>
        </dgm:presLayoutVars>
      </dgm:prSet>
      <dgm:spPr/>
      <dgm:t>
        <a:bodyPr/>
        <a:lstStyle/>
        <a:p>
          <a:endParaRPr lang="en-US"/>
        </a:p>
      </dgm:t>
    </dgm:pt>
    <dgm:pt modelId="{3BA44437-1469-7643-8E47-83AD6FE63256}" type="pres">
      <dgm:prSet presAssocID="{DD9E67B5-664A-5D45-8359-FAB66772A7BA}" presName="descendantText" presStyleLbl="alignAcc1" presStyleIdx="0" presStyleCnt="3" custLinFactNeighborX="544" custLinFactNeighborY="-3737">
        <dgm:presLayoutVars>
          <dgm:bulletEnabled val="1"/>
        </dgm:presLayoutVars>
      </dgm:prSet>
      <dgm:spPr/>
      <dgm:t>
        <a:bodyPr/>
        <a:lstStyle/>
        <a:p>
          <a:endParaRPr lang="en-US"/>
        </a:p>
      </dgm:t>
    </dgm:pt>
    <dgm:pt modelId="{B40B8FAB-3A94-1D4F-AE10-A1FBE9419D5E}" type="pres">
      <dgm:prSet presAssocID="{D1749AA9-F7A0-EF49-B02B-12B7150A45E6}" presName="sp" presStyleCnt="0"/>
      <dgm:spPr/>
    </dgm:pt>
    <dgm:pt modelId="{2F6BE726-7E31-4142-85D3-A8CDE39AD23B}" type="pres">
      <dgm:prSet presAssocID="{3C8CF674-19B9-BA4D-8083-B7CA57293317}" presName="composite" presStyleCnt="0"/>
      <dgm:spPr/>
    </dgm:pt>
    <dgm:pt modelId="{C72B3245-4275-AE4C-A8B9-FADE2CBB7CEF}" type="pres">
      <dgm:prSet presAssocID="{3C8CF674-19B9-BA4D-8083-B7CA57293317}" presName="parentText" presStyleLbl="alignNode1" presStyleIdx="1" presStyleCnt="3">
        <dgm:presLayoutVars>
          <dgm:chMax val="1"/>
          <dgm:bulletEnabled val="1"/>
        </dgm:presLayoutVars>
      </dgm:prSet>
      <dgm:spPr/>
      <dgm:t>
        <a:bodyPr/>
        <a:lstStyle/>
        <a:p>
          <a:endParaRPr lang="en-US"/>
        </a:p>
      </dgm:t>
    </dgm:pt>
    <dgm:pt modelId="{632BB7B8-9A1F-744B-ADF3-3AE8EA625517}" type="pres">
      <dgm:prSet presAssocID="{3C8CF674-19B9-BA4D-8083-B7CA57293317}" presName="descendantText" presStyleLbl="alignAcc1" presStyleIdx="1" presStyleCnt="3" custLinFactNeighborX="-963" custLinFactNeighborY="1177">
        <dgm:presLayoutVars>
          <dgm:bulletEnabled val="1"/>
        </dgm:presLayoutVars>
      </dgm:prSet>
      <dgm:spPr/>
      <dgm:t>
        <a:bodyPr/>
        <a:lstStyle/>
        <a:p>
          <a:endParaRPr lang="en-US"/>
        </a:p>
      </dgm:t>
    </dgm:pt>
    <dgm:pt modelId="{D05247A3-83E3-CF45-9A36-01590E94A7C7}" type="pres">
      <dgm:prSet presAssocID="{1F8FB205-7EBB-AA45-98F2-0D8ECB4F87C9}" presName="sp" presStyleCnt="0"/>
      <dgm:spPr/>
    </dgm:pt>
    <dgm:pt modelId="{C20BA7BE-04BE-2742-AC32-B59800CFA413}" type="pres">
      <dgm:prSet presAssocID="{DD3AC0CE-730C-C647-86F2-6B6C1D3BF14B}" presName="composite" presStyleCnt="0"/>
      <dgm:spPr/>
    </dgm:pt>
    <dgm:pt modelId="{2890A4F1-815B-C44D-B02A-DBA78A8229BB}" type="pres">
      <dgm:prSet presAssocID="{DD3AC0CE-730C-C647-86F2-6B6C1D3BF14B}" presName="parentText" presStyleLbl="alignNode1" presStyleIdx="2" presStyleCnt="3">
        <dgm:presLayoutVars>
          <dgm:chMax val="1"/>
          <dgm:bulletEnabled val="1"/>
        </dgm:presLayoutVars>
      </dgm:prSet>
      <dgm:spPr/>
      <dgm:t>
        <a:bodyPr/>
        <a:lstStyle/>
        <a:p>
          <a:endParaRPr lang="en-US"/>
        </a:p>
      </dgm:t>
    </dgm:pt>
    <dgm:pt modelId="{F1DB4D50-4C77-4D40-8BA1-D4EB1FD767E7}" type="pres">
      <dgm:prSet presAssocID="{DD3AC0CE-730C-C647-86F2-6B6C1D3BF14B}" presName="descendantText" presStyleLbl="alignAcc1" presStyleIdx="2" presStyleCnt="3" custLinFactNeighborY="2495">
        <dgm:presLayoutVars>
          <dgm:bulletEnabled val="1"/>
        </dgm:presLayoutVars>
      </dgm:prSet>
      <dgm:spPr/>
      <dgm:t>
        <a:bodyPr/>
        <a:lstStyle/>
        <a:p>
          <a:endParaRPr lang="en-US"/>
        </a:p>
      </dgm:t>
    </dgm:pt>
  </dgm:ptLst>
  <dgm:cxnLst>
    <dgm:cxn modelId="{AE9E4A63-9413-2E4D-AA06-0873373EEF07}" srcId="{DD9E67B5-664A-5D45-8359-FAB66772A7BA}" destId="{1185ECD6-5DB2-7D42-B642-B1ACB5E6B886}" srcOrd="0" destOrd="0" parTransId="{FA3A0FF7-05BC-9549-91FD-65C4E81D6C98}" sibTransId="{C9FA8740-032F-374C-943C-243E62060328}"/>
    <dgm:cxn modelId="{7BD8C242-B562-3547-8E99-AA09B6A3703C}" srcId="{3C8CF674-19B9-BA4D-8083-B7CA57293317}" destId="{23711B4A-62F6-0E42-9583-E59177D37050}" srcOrd="0" destOrd="0" parTransId="{BC883AB6-6FC1-D74F-BF85-33C15E326157}" sibTransId="{199D0D9E-5877-FA4F-B91B-866E67A60274}"/>
    <dgm:cxn modelId="{B63E23B5-CB1E-4EEA-93E7-B6A6AEA1E695}" type="presOf" srcId="{0077499D-E1DD-4DFC-BCC8-26E194154ACA}" destId="{F1DB4D50-4C77-4D40-8BA1-D4EB1FD767E7}" srcOrd="0" destOrd="1" presId="urn:microsoft.com/office/officeart/2005/8/layout/chevron2"/>
    <dgm:cxn modelId="{05EC9C26-D0DA-45C2-B2AC-F7289C4979C5}" srcId="{DD3AC0CE-730C-C647-86F2-6B6C1D3BF14B}" destId="{0077499D-E1DD-4DFC-BCC8-26E194154ACA}" srcOrd="1" destOrd="0" parTransId="{F8D6E763-2944-4E87-9891-828B5B03E7C1}" sibTransId="{F0581917-E146-463E-9054-FC2837EA6A5E}"/>
    <dgm:cxn modelId="{435E6AE3-E85D-4C8D-8F80-E0C11D81504D}" type="presOf" srcId="{D80F1D1F-E21A-0440-93C7-BF3046D5442E}" destId="{F1DB4D50-4C77-4D40-8BA1-D4EB1FD767E7}" srcOrd="0" destOrd="0" presId="urn:microsoft.com/office/officeart/2005/8/layout/chevron2"/>
    <dgm:cxn modelId="{519A624F-326C-4605-8EBA-58EBF3B45413}" type="presOf" srcId="{48D775BF-065F-41A9-9574-31224B9B0F7F}" destId="{3BA44437-1469-7643-8E47-83AD6FE63256}" srcOrd="0" destOrd="2" presId="urn:microsoft.com/office/officeart/2005/8/layout/chevron2"/>
    <dgm:cxn modelId="{220979C0-5A2C-4DC9-8091-4DC6E0CAF3B6}" type="presOf" srcId="{7ABA56B5-104E-41B6-9A7B-F62F3470AFAC}" destId="{F1DB4D50-4C77-4D40-8BA1-D4EB1FD767E7}" srcOrd="0" destOrd="2" presId="urn:microsoft.com/office/officeart/2005/8/layout/chevron2"/>
    <dgm:cxn modelId="{CE2C0FD2-BB50-4784-B068-79BCBC68932F}" type="presOf" srcId="{1F64CB47-B103-4D82-B4D2-58E5BE022E59}" destId="{632BB7B8-9A1F-744B-ADF3-3AE8EA625517}" srcOrd="0" destOrd="3" presId="urn:microsoft.com/office/officeart/2005/8/layout/chevron2"/>
    <dgm:cxn modelId="{3E09106A-DF8B-41AA-B473-B0C28FE9A1C1}" type="presOf" srcId="{A1D75BB0-E9B4-4CC5-8216-E1425F5BF81C}" destId="{632BB7B8-9A1F-744B-ADF3-3AE8EA625517}" srcOrd="0" destOrd="1" presId="urn:microsoft.com/office/officeart/2005/8/layout/chevron2"/>
    <dgm:cxn modelId="{0436B6AE-6067-B04F-8352-2105E3C8A51A}" srcId="{9961AEF7-336B-EA4E-A780-3661DAE84DAF}" destId="{DD3AC0CE-730C-C647-86F2-6B6C1D3BF14B}" srcOrd="2" destOrd="0" parTransId="{76CAAB5A-1E10-A348-A8EF-8FBE5D835ED7}" sibTransId="{33685F19-6F14-8641-BBB8-60D0918AACAB}"/>
    <dgm:cxn modelId="{94B21A94-5945-4A22-9C8B-3BDB01313F9D}" type="presOf" srcId="{6B497362-0315-4FD1-BCDC-1B04DA981AED}" destId="{F1DB4D50-4C77-4D40-8BA1-D4EB1FD767E7}" srcOrd="0" destOrd="3" presId="urn:microsoft.com/office/officeart/2005/8/layout/chevron2"/>
    <dgm:cxn modelId="{D16FB014-A0A9-400E-BA22-F429F13D6DFF}" type="presOf" srcId="{5652955F-8161-4E35-8D45-F49AFA18D3AA}" destId="{632BB7B8-9A1F-744B-ADF3-3AE8EA625517}" srcOrd="0" destOrd="2" presId="urn:microsoft.com/office/officeart/2005/8/layout/chevron2"/>
    <dgm:cxn modelId="{0C7AB461-CA2F-40D0-9813-3D9106678FED}" srcId="{3C8CF674-19B9-BA4D-8083-B7CA57293317}" destId="{1F64CB47-B103-4D82-B4D2-58E5BE022E59}" srcOrd="3" destOrd="0" parTransId="{DD8BBF6D-42E2-4AA2-AA0B-B378551EAC57}" sibTransId="{BEB92ECB-C239-4BF3-88B5-FE64FD70155D}"/>
    <dgm:cxn modelId="{D0B9EACE-6714-477C-AE9C-C49E7837D69C}" srcId="{3C8CF674-19B9-BA4D-8083-B7CA57293317}" destId="{A1D75BB0-E9B4-4CC5-8216-E1425F5BF81C}" srcOrd="1" destOrd="0" parTransId="{52D1EEF4-89E1-4E18-BDA0-F5094BABBDC8}" sibTransId="{693D9479-9032-471B-B4B8-0D552B108395}"/>
    <dgm:cxn modelId="{8C1B7F44-95FE-429E-B53B-D825EF317E8A}" type="presOf" srcId="{E6BE2BB6-6D29-4CE7-BA08-7D0E0B394887}" destId="{3BA44437-1469-7643-8E47-83AD6FE63256}" srcOrd="0" destOrd="1" presId="urn:microsoft.com/office/officeart/2005/8/layout/chevron2"/>
    <dgm:cxn modelId="{3148EE0E-CDF0-4E24-9329-0A49CDC30B60}" type="presOf" srcId="{1185ECD6-5DB2-7D42-B642-B1ACB5E6B886}" destId="{3BA44437-1469-7643-8E47-83AD6FE63256}" srcOrd="0" destOrd="0" presId="urn:microsoft.com/office/officeart/2005/8/layout/chevron2"/>
    <dgm:cxn modelId="{23DEF0DC-839C-8F4D-B025-7FDF902B3209}" srcId="{9961AEF7-336B-EA4E-A780-3661DAE84DAF}" destId="{3C8CF674-19B9-BA4D-8083-B7CA57293317}" srcOrd="1" destOrd="0" parTransId="{95AB8D3D-CF9A-E14A-84F0-CACF9FB1A8F1}" sibTransId="{1F8FB205-7EBB-AA45-98F2-0D8ECB4F87C9}"/>
    <dgm:cxn modelId="{00FD3F78-364F-48F2-A893-EF302B7BE5F2}" srcId="{3C8CF674-19B9-BA4D-8083-B7CA57293317}" destId="{5652955F-8161-4E35-8D45-F49AFA18D3AA}" srcOrd="2" destOrd="0" parTransId="{C821FF5D-4A7F-4E2C-813A-7E1D696CEB56}" sibTransId="{68502C5D-CA71-42B4-ABD3-2F2D001E5A5A}"/>
    <dgm:cxn modelId="{247AD23F-7E54-B440-B723-EE6A2F33A212}" srcId="{9961AEF7-336B-EA4E-A780-3661DAE84DAF}" destId="{DD9E67B5-664A-5D45-8359-FAB66772A7BA}" srcOrd="0" destOrd="0" parTransId="{2B24C004-C635-914C-9C1D-6C9A112E52D4}" sibTransId="{D1749AA9-F7A0-EF49-B02B-12B7150A45E6}"/>
    <dgm:cxn modelId="{12B95B01-3D1E-4792-9CC5-BA2570713ABB}" type="presOf" srcId="{23711B4A-62F6-0E42-9583-E59177D37050}" destId="{632BB7B8-9A1F-744B-ADF3-3AE8EA625517}" srcOrd="0" destOrd="0" presId="urn:microsoft.com/office/officeart/2005/8/layout/chevron2"/>
    <dgm:cxn modelId="{46ADD1BA-644F-40D6-BC79-971B3294018E}" type="presOf" srcId="{9961AEF7-336B-EA4E-A780-3661DAE84DAF}" destId="{DF66B86F-1C9F-8246-AE10-BD6C1D434080}" srcOrd="0" destOrd="0" presId="urn:microsoft.com/office/officeart/2005/8/layout/chevron2"/>
    <dgm:cxn modelId="{C8AE8FEE-8522-4A05-B4DF-72612B2AF4CE}" srcId="{DD3AC0CE-730C-C647-86F2-6B6C1D3BF14B}" destId="{5D0AF1C7-0F2D-4C34-A8A1-029EA277FA83}" srcOrd="5" destOrd="0" parTransId="{84BDDA06-F6F5-4303-A9FD-C572B31AA05E}" sibTransId="{9BFAAAB1-5D52-4E6A-899A-20FA8B7F5436}"/>
    <dgm:cxn modelId="{454F4A9B-E5FA-4A28-A552-D1C3B4C30699}" srcId="{DD3AC0CE-730C-C647-86F2-6B6C1D3BF14B}" destId="{7ABA56B5-104E-41B6-9A7B-F62F3470AFAC}" srcOrd="2" destOrd="0" parTransId="{0627E7E5-B340-403A-AF12-4507EA35FBE1}" sibTransId="{6203966B-EB51-45E6-8844-D5E9CAF2018E}"/>
    <dgm:cxn modelId="{B495978B-BABF-4C40-B53A-EF2C288286C0}" srcId="{DD3AC0CE-730C-C647-86F2-6B6C1D3BF14B}" destId="{D19B2421-8C85-4887-8131-8226EDCA404A}" srcOrd="4" destOrd="0" parTransId="{941088DF-EAE1-4CC2-BE5D-926E8A4A53CC}" sibTransId="{87422024-6F5B-46E4-9D28-52E5FFE73C02}"/>
    <dgm:cxn modelId="{5E527030-D5FF-40E1-886D-B278FBD505E8}" srcId="{DD3AC0CE-730C-C647-86F2-6B6C1D3BF14B}" destId="{6B497362-0315-4FD1-BCDC-1B04DA981AED}" srcOrd="3" destOrd="0" parTransId="{51E0D8E8-02C0-4CEC-8F6C-8EC54C02F16F}" sibTransId="{0054C483-BB21-439A-A90B-27D9C7B373FA}"/>
    <dgm:cxn modelId="{5E0076F9-F0F0-4AD2-9F38-46D176BD088E}" type="presOf" srcId="{DD3AC0CE-730C-C647-86F2-6B6C1D3BF14B}" destId="{2890A4F1-815B-C44D-B02A-DBA78A8229BB}" srcOrd="0" destOrd="0" presId="urn:microsoft.com/office/officeart/2005/8/layout/chevron2"/>
    <dgm:cxn modelId="{2C5419DE-D228-423B-9B03-394B32813350}" srcId="{DD9E67B5-664A-5D45-8359-FAB66772A7BA}" destId="{701352A1-5FF6-4115-8D3F-DF4989D50098}" srcOrd="3" destOrd="0" parTransId="{1743ED31-3961-4AD6-809C-8E451E42F83D}" sibTransId="{5A2A24E0-52E3-4B4E-B0DD-802BD121F956}"/>
    <dgm:cxn modelId="{25C0204A-E07C-43EF-8617-A1A9439674E2}" type="presOf" srcId="{D19B2421-8C85-4887-8131-8226EDCA404A}" destId="{F1DB4D50-4C77-4D40-8BA1-D4EB1FD767E7}" srcOrd="0" destOrd="4" presId="urn:microsoft.com/office/officeart/2005/8/layout/chevron2"/>
    <dgm:cxn modelId="{8C3DC18C-06C9-4161-8224-E3C8FE1A3DD5}" type="presOf" srcId="{5D0AF1C7-0F2D-4C34-A8A1-029EA277FA83}" destId="{F1DB4D50-4C77-4D40-8BA1-D4EB1FD767E7}" srcOrd="0" destOrd="5" presId="urn:microsoft.com/office/officeart/2005/8/layout/chevron2"/>
    <dgm:cxn modelId="{AC59D029-2950-42F8-9483-39BF14C9F95D}" type="presOf" srcId="{701352A1-5FF6-4115-8D3F-DF4989D50098}" destId="{3BA44437-1469-7643-8E47-83AD6FE63256}" srcOrd="0" destOrd="3" presId="urn:microsoft.com/office/officeart/2005/8/layout/chevron2"/>
    <dgm:cxn modelId="{5FF8EEBA-3E0F-9E41-9EF8-B0E41530C398}" srcId="{DD3AC0CE-730C-C647-86F2-6B6C1D3BF14B}" destId="{D80F1D1F-E21A-0440-93C7-BF3046D5442E}" srcOrd="0" destOrd="0" parTransId="{2EE3B5A1-24C7-0D46-8E45-960462B109EB}" sibTransId="{BD3471CF-C687-0642-9A72-CA460E413609}"/>
    <dgm:cxn modelId="{EB9D1E06-E0B7-4ADD-ACC9-E8F436432938}" type="presOf" srcId="{3C8CF674-19B9-BA4D-8083-B7CA57293317}" destId="{C72B3245-4275-AE4C-A8B9-FADE2CBB7CEF}" srcOrd="0" destOrd="0" presId="urn:microsoft.com/office/officeart/2005/8/layout/chevron2"/>
    <dgm:cxn modelId="{BB44A5A3-84A3-4945-B88C-A93CF8FF6664}" srcId="{DD9E67B5-664A-5D45-8359-FAB66772A7BA}" destId="{48D775BF-065F-41A9-9574-31224B9B0F7F}" srcOrd="2" destOrd="0" parTransId="{30E0EE04-5248-44BD-9F04-62D25FD45328}" sibTransId="{F06F1569-5B0A-4487-8792-EED5E059E3CB}"/>
    <dgm:cxn modelId="{80843F2D-C514-43CB-B9BD-0190F366634F}" type="presOf" srcId="{DD9E67B5-664A-5D45-8359-FAB66772A7BA}" destId="{63ACA608-C87C-4042-8F95-CA2A166771AE}" srcOrd="0" destOrd="0" presId="urn:microsoft.com/office/officeart/2005/8/layout/chevron2"/>
    <dgm:cxn modelId="{89F7AABB-E011-436D-9096-360DCEE2A63E}" srcId="{DD9E67B5-664A-5D45-8359-FAB66772A7BA}" destId="{E6BE2BB6-6D29-4CE7-BA08-7D0E0B394887}" srcOrd="1" destOrd="0" parTransId="{502407EE-FBF2-4AE1-A44D-28C23AB45C2F}" sibTransId="{6AB587AD-E6B9-4E3D-AE27-BC65775DDA7D}"/>
    <dgm:cxn modelId="{C05E3B8A-40FE-44F4-A443-E4FBEED2A694}" type="presParOf" srcId="{DF66B86F-1C9F-8246-AE10-BD6C1D434080}" destId="{0C950989-F423-9D43-AD72-3D7F5A875262}" srcOrd="0" destOrd="0" presId="urn:microsoft.com/office/officeart/2005/8/layout/chevron2"/>
    <dgm:cxn modelId="{D023378C-4739-4CC2-9A5B-B30A2AA2BA28}" type="presParOf" srcId="{0C950989-F423-9D43-AD72-3D7F5A875262}" destId="{63ACA608-C87C-4042-8F95-CA2A166771AE}" srcOrd="0" destOrd="0" presId="urn:microsoft.com/office/officeart/2005/8/layout/chevron2"/>
    <dgm:cxn modelId="{A4579B2D-5B68-40EC-8D57-4C7D71FA95AC}" type="presParOf" srcId="{0C950989-F423-9D43-AD72-3D7F5A875262}" destId="{3BA44437-1469-7643-8E47-83AD6FE63256}" srcOrd="1" destOrd="0" presId="urn:microsoft.com/office/officeart/2005/8/layout/chevron2"/>
    <dgm:cxn modelId="{73551133-3CCC-4DDF-B687-4C8FC3B9B891}" type="presParOf" srcId="{DF66B86F-1C9F-8246-AE10-BD6C1D434080}" destId="{B40B8FAB-3A94-1D4F-AE10-A1FBE9419D5E}" srcOrd="1" destOrd="0" presId="urn:microsoft.com/office/officeart/2005/8/layout/chevron2"/>
    <dgm:cxn modelId="{23A10CB3-86F0-46AF-96D6-6B29BED6E4F2}" type="presParOf" srcId="{DF66B86F-1C9F-8246-AE10-BD6C1D434080}" destId="{2F6BE726-7E31-4142-85D3-A8CDE39AD23B}" srcOrd="2" destOrd="0" presId="urn:microsoft.com/office/officeart/2005/8/layout/chevron2"/>
    <dgm:cxn modelId="{EADFC866-409F-4BA5-9E44-2E29358FBD46}" type="presParOf" srcId="{2F6BE726-7E31-4142-85D3-A8CDE39AD23B}" destId="{C72B3245-4275-AE4C-A8B9-FADE2CBB7CEF}" srcOrd="0" destOrd="0" presId="urn:microsoft.com/office/officeart/2005/8/layout/chevron2"/>
    <dgm:cxn modelId="{D93CADA9-1E09-4A6B-A9ED-3BFAA4AED5FD}" type="presParOf" srcId="{2F6BE726-7E31-4142-85D3-A8CDE39AD23B}" destId="{632BB7B8-9A1F-744B-ADF3-3AE8EA625517}" srcOrd="1" destOrd="0" presId="urn:microsoft.com/office/officeart/2005/8/layout/chevron2"/>
    <dgm:cxn modelId="{EC8AF904-DB25-4293-9589-E5ECB74470D5}" type="presParOf" srcId="{DF66B86F-1C9F-8246-AE10-BD6C1D434080}" destId="{D05247A3-83E3-CF45-9A36-01590E94A7C7}" srcOrd="3" destOrd="0" presId="urn:microsoft.com/office/officeart/2005/8/layout/chevron2"/>
    <dgm:cxn modelId="{47498822-5E68-4E3B-B691-18F1FCADE297}" type="presParOf" srcId="{DF66B86F-1C9F-8246-AE10-BD6C1D434080}" destId="{C20BA7BE-04BE-2742-AC32-B59800CFA413}" srcOrd="4" destOrd="0" presId="urn:microsoft.com/office/officeart/2005/8/layout/chevron2"/>
    <dgm:cxn modelId="{F99C4EF0-0639-482F-BF14-93D63B2DC599}" type="presParOf" srcId="{C20BA7BE-04BE-2742-AC32-B59800CFA413}" destId="{2890A4F1-815B-C44D-B02A-DBA78A8229BB}" srcOrd="0" destOrd="0" presId="urn:microsoft.com/office/officeart/2005/8/layout/chevron2"/>
    <dgm:cxn modelId="{69C28560-48A0-47D2-B229-4A4AD0CEB139}" type="presParOf" srcId="{C20BA7BE-04BE-2742-AC32-B59800CFA413}" destId="{F1DB4D50-4C77-4D40-8BA1-D4EB1FD767E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3918C7-F522-6A4A-A95D-7422180F3903}"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16A1870A-73B3-9345-B6EE-4B30177BD70F}">
      <dgm:prSet phldrT="[Text]"/>
      <dgm:spPr/>
      <dgm:t>
        <a:bodyPr/>
        <a:lstStyle/>
        <a:p>
          <a:r>
            <a:rPr lang="en-US" dirty="0" smtClean="0"/>
            <a:t>2014</a:t>
          </a:r>
          <a:endParaRPr lang="en-US" dirty="0"/>
        </a:p>
      </dgm:t>
    </dgm:pt>
    <dgm:pt modelId="{46234F17-6B08-454C-BB3F-33F8A41B8CA0}" type="parTrans" cxnId="{9DD16711-7873-BF4B-A37E-891118E334CF}">
      <dgm:prSet/>
      <dgm:spPr/>
      <dgm:t>
        <a:bodyPr/>
        <a:lstStyle/>
        <a:p>
          <a:endParaRPr lang="en-US"/>
        </a:p>
      </dgm:t>
    </dgm:pt>
    <dgm:pt modelId="{9C86E976-ECD0-1F4A-94D2-18A935C61C46}" type="sibTrans" cxnId="{9DD16711-7873-BF4B-A37E-891118E334CF}">
      <dgm:prSet/>
      <dgm:spPr/>
      <dgm:t>
        <a:bodyPr/>
        <a:lstStyle/>
        <a:p>
          <a:endParaRPr lang="en-US"/>
        </a:p>
      </dgm:t>
    </dgm:pt>
    <dgm:pt modelId="{0C2776E0-150B-FA4E-A1FF-3BFC68B83BCB}">
      <dgm:prSet phldrT="[Text]"/>
      <dgm:spPr/>
      <dgm:t>
        <a:bodyPr/>
        <a:lstStyle/>
        <a:p>
          <a:endParaRPr lang="en-US" dirty="0"/>
        </a:p>
      </dgm:t>
    </dgm:pt>
    <dgm:pt modelId="{8017471B-9425-824F-946C-59964F1784AE}" type="parTrans" cxnId="{7C967804-BEE1-5844-B5B7-3213AE63C02F}">
      <dgm:prSet/>
      <dgm:spPr/>
      <dgm:t>
        <a:bodyPr/>
        <a:lstStyle/>
        <a:p>
          <a:endParaRPr lang="en-US"/>
        </a:p>
      </dgm:t>
    </dgm:pt>
    <dgm:pt modelId="{EC404EF5-88DD-4C4A-B866-D3C1B967B582}" type="sibTrans" cxnId="{7C967804-BEE1-5844-B5B7-3213AE63C02F}">
      <dgm:prSet/>
      <dgm:spPr/>
      <dgm:t>
        <a:bodyPr/>
        <a:lstStyle/>
        <a:p>
          <a:endParaRPr lang="en-US"/>
        </a:p>
      </dgm:t>
    </dgm:pt>
    <dgm:pt modelId="{B0521235-4E2E-B845-8765-E638EBA709C6}">
      <dgm:prSet phldrT="[Text]"/>
      <dgm:spPr/>
      <dgm:t>
        <a:bodyPr/>
        <a:lstStyle/>
        <a:p>
          <a:r>
            <a:rPr lang="en-US" dirty="0" smtClean="0"/>
            <a:t>2015</a:t>
          </a:r>
          <a:endParaRPr lang="en-US" dirty="0"/>
        </a:p>
      </dgm:t>
    </dgm:pt>
    <dgm:pt modelId="{9B693079-6DDB-DC4E-BE47-2F91D53740DD}" type="parTrans" cxnId="{06C120D4-CBBF-C743-A567-7882EDE4E004}">
      <dgm:prSet/>
      <dgm:spPr/>
      <dgm:t>
        <a:bodyPr/>
        <a:lstStyle/>
        <a:p>
          <a:endParaRPr lang="en-US"/>
        </a:p>
      </dgm:t>
    </dgm:pt>
    <dgm:pt modelId="{D414FA4D-51A2-6D4F-9F9B-660381EEED4C}" type="sibTrans" cxnId="{06C120D4-CBBF-C743-A567-7882EDE4E004}">
      <dgm:prSet/>
      <dgm:spPr/>
      <dgm:t>
        <a:bodyPr/>
        <a:lstStyle/>
        <a:p>
          <a:endParaRPr lang="en-US"/>
        </a:p>
      </dgm:t>
    </dgm:pt>
    <dgm:pt modelId="{0278F125-EAFD-E249-9F76-D8298A43595E}">
      <dgm:prSet/>
      <dgm:spPr/>
      <dgm:t>
        <a:bodyPr/>
        <a:lstStyle/>
        <a:p>
          <a:r>
            <a:rPr lang="en-US" dirty="0" smtClean="0"/>
            <a:t>KEF Grant $25,000 for Kinesthetic Reading Lab</a:t>
          </a:r>
          <a:endParaRPr lang="en-US" dirty="0"/>
        </a:p>
      </dgm:t>
    </dgm:pt>
    <dgm:pt modelId="{0F4FF4C5-865E-F344-95B4-DDC268612466}" type="parTrans" cxnId="{991A0DC7-C343-0040-A029-B3CB0A56AA44}">
      <dgm:prSet/>
      <dgm:spPr/>
      <dgm:t>
        <a:bodyPr/>
        <a:lstStyle/>
        <a:p>
          <a:endParaRPr lang="en-US"/>
        </a:p>
      </dgm:t>
    </dgm:pt>
    <dgm:pt modelId="{6596EB21-7C19-4D4E-9215-270EEAD809AC}" type="sibTrans" cxnId="{991A0DC7-C343-0040-A029-B3CB0A56AA44}">
      <dgm:prSet/>
      <dgm:spPr/>
      <dgm:t>
        <a:bodyPr/>
        <a:lstStyle/>
        <a:p>
          <a:endParaRPr lang="en-US"/>
        </a:p>
      </dgm:t>
    </dgm:pt>
    <dgm:pt modelId="{6AE11039-AC6F-E34A-BE00-1ED758EA026E}">
      <dgm:prSet/>
      <dgm:spPr/>
      <dgm:t>
        <a:bodyPr/>
        <a:lstStyle/>
        <a:p>
          <a:r>
            <a:rPr lang="en-US" dirty="0" smtClean="0"/>
            <a:t>$2500 grant funds, </a:t>
          </a:r>
          <a:endParaRPr lang="en-US" dirty="0"/>
        </a:p>
      </dgm:t>
    </dgm:pt>
    <dgm:pt modelId="{5A46271E-4021-0242-8C2C-6C97BB439966}" type="parTrans" cxnId="{A91567DC-EBA0-0C4A-8C06-23D0AD44457B}">
      <dgm:prSet/>
      <dgm:spPr/>
      <dgm:t>
        <a:bodyPr/>
        <a:lstStyle/>
        <a:p>
          <a:endParaRPr lang="en-US"/>
        </a:p>
      </dgm:t>
    </dgm:pt>
    <dgm:pt modelId="{96728A50-1107-B346-BEE3-30D75FD7BED7}" type="sibTrans" cxnId="{A91567DC-EBA0-0C4A-8C06-23D0AD44457B}">
      <dgm:prSet/>
      <dgm:spPr/>
      <dgm:t>
        <a:bodyPr/>
        <a:lstStyle/>
        <a:p>
          <a:endParaRPr lang="en-US"/>
        </a:p>
      </dgm:t>
    </dgm:pt>
    <dgm:pt modelId="{B335208E-5882-4B81-8EF9-4785401E2C07}">
      <dgm:prSet/>
      <dgm:spPr/>
      <dgm:t>
        <a:bodyPr/>
        <a:lstStyle/>
        <a:p>
          <a:r>
            <a:rPr lang="en-US" dirty="0" smtClean="0"/>
            <a:t>Girls on the Run</a:t>
          </a:r>
          <a:endParaRPr lang="en-US" dirty="0"/>
        </a:p>
      </dgm:t>
    </dgm:pt>
    <dgm:pt modelId="{9FE614D0-E815-47F2-9C26-8F2153E979D3}" type="parTrans" cxnId="{65AFA51B-A3CF-42A2-A2CB-E22FDDD52ABF}">
      <dgm:prSet/>
      <dgm:spPr/>
      <dgm:t>
        <a:bodyPr/>
        <a:lstStyle/>
        <a:p>
          <a:endParaRPr lang="en-US"/>
        </a:p>
      </dgm:t>
    </dgm:pt>
    <dgm:pt modelId="{EC691673-D829-425E-BB50-15021A5BB197}" type="sibTrans" cxnId="{65AFA51B-A3CF-42A2-A2CB-E22FDDD52ABF}">
      <dgm:prSet/>
      <dgm:spPr/>
      <dgm:t>
        <a:bodyPr/>
        <a:lstStyle/>
        <a:p>
          <a:endParaRPr lang="en-US"/>
        </a:p>
      </dgm:t>
    </dgm:pt>
    <dgm:pt modelId="{1DD61CD6-7060-4509-BB40-D3A3836EF864}">
      <dgm:prSet/>
      <dgm:spPr/>
      <dgm:t>
        <a:bodyPr/>
        <a:lstStyle/>
        <a:p>
          <a:r>
            <a:rPr lang="en-US" dirty="0" smtClean="0"/>
            <a:t>4th Community Day</a:t>
          </a:r>
          <a:endParaRPr lang="en-US" dirty="0"/>
        </a:p>
      </dgm:t>
    </dgm:pt>
    <dgm:pt modelId="{2BCE40D3-BAF3-43FB-BB8E-6DA5D8DDE414}" type="parTrans" cxnId="{61124F34-ECBF-4504-86DF-3EC2F5B8AD94}">
      <dgm:prSet/>
      <dgm:spPr/>
      <dgm:t>
        <a:bodyPr/>
        <a:lstStyle/>
        <a:p>
          <a:endParaRPr lang="en-US"/>
        </a:p>
      </dgm:t>
    </dgm:pt>
    <dgm:pt modelId="{51AC00C0-6AA9-409E-BD68-B97333450A5B}" type="sibTrans" cxnId="{61124F34-ECBF-4504-86DF-3EC2F5B8AD94}">
      <dgm:prSet/>
      <dgm:spPr/>
      <dgm:t>
        <a:bodyPr/>
        <a:lstStyle/>
        <a:p>
          <a:endParaRPr lang="en-US"/>
        </a:p>
      </dgm:t>
    </dgm:pt>
    <dgm:pt modelId="{D7597A5B-8DE4-41A3-B7B4-813612E6BCF8}">
      <dgm:prSet/>
      <dgm:spPr/>
      <dgm:t>
        <a:bodyPr/>
        <a:lstStyle/>
        <a:p>
          <a:r>
            <a:rPr lang="en-US" dirty="0" smtClean="0"/>
            <a:t>YMCA </a:t>
          </a:r>
          <a:r>
            <a:rPr lang="en-US" dirty="0" err="1" smtClean="0"/>
            <a:t>Yeehaw</a:t>
          </a:r>
          <a:endParaRPr lang="en-US" dirty="0"/>
        </a:p>
      </dgm:t>
    </dgm:pt>
    <dgm:pt modelId="{3C46C0E3-D204-4FB2-A249-CC2E23D1840A}" type="parTrans" cxnId="{743CA5CF-2287-40D6-96E0-FDBDFC47286F}">
      <dgm:prSet/>
      <dgm:spPr/>
      <dgm:t>
        <a:bodyPr/>
        <a:lstStyle/>
        <a:p>
          <a:endParaRPr lang="en-US"/>
        </a:p>
      </dgm:t>
    </dgm:pt>
    <dgm:pt modelId="{DCE3551F-CE6B-4EB9-8F59-8EC1DEF02A55}" type="sibTrans" cxnId="{743CA5CF-2287-40D6-96E0-FDBDFC47286F}">
      <dgm:prSet/>
      <dgm:spPr/>
      <dgm:t>
        <a:bodyPr/>
        <a:lstStyle/>
        <a:p>
          <a:endParaRPr lang="en-US"/>
        </a:p>
      </dgm:t>
    </dgm:pt>
    <dgm:pt modelId="{DAE51CA4-003D-48BF-9741-ED059B37CB9A}">
      <dgm:prSet/>
      <dgm:spPr/>
      <dgm:t>
        <a:bodyPr/>
        <a:lstStyle/>
        <a:p>
          <a:r>
            <a:rPr lang="en-US" dirty="0" smtClean="0"/>
            <a:t>15 + employees participate in Obstacle Race</a:t>
          </a:r>
          <a:endParaRPr lang="en-US" dirty="0"/>
        </a:p>
      </dgm:t>
    </dgm:pt>
    <dgm:pt modelId="{ADD95B1E-3C70-4AA2-B3DD-0AA505AEAACF}" type="parTrans" cxnId="{FE4BC8D6-8BCE-484B-BB76-39665C704600}">
      <dgm:prSet/>
      <dgm:spPr/>
      <dgm:t>
        <a:bodyPr/>
        <a:lstStyle/>
        <a:p>
          <a:endParaRPr lang="en-US"/>
        </a:p>
      </dgm:t>
    </dgm:pt>
    <dgm:pt modelId="{E13E60B2-4A39-49D1-9B16-F14F6D8F276E}" type="sibTrans" cxnId="{FE4BC8D6-8BCE-484B-BB76-39665C704600}">
      <dgm:prSet/>
      <dgm:spPr/>
      <dgm:t>
        <a:bodyPr/>
        <a:lstStyle/>
        <a:p>
          <a:endParaRPr lang="en-US"/>
        </a:p>
      </dgm:t>
    </dgm:pt>
    <dgm:pt modelId="{40E0CB7C-9AED-4CDE-A455-C3803AC72FAF}">
      <dgm:prSet/>
      <dgm:spPr/>
      <dgm:t>
        <a:bodyPr/>
        <a:lstStyle/>
        <a:p>
          <a:r>
            <a:rPr lang="en-US" dirty="0" smtClean="0"/>
            <a:t> Epps Island Health Shorts videos</a:t>
          </a:r>
          <a:endParaRPr lang="en-US" dirty="0"/>
        </a:p>
      </dgm:t>
    </dgm:pt>
    <dgm:pt modelId="{764AE10A-042A-4CC2-A6D1-F7E87D0E7651}" type="parTrans" cxnId="{8E1DEA12-3BCC-40A0-B2DB-B9D0DD17D4B0}">
      <dgm:prSet/>
      <dgm:spPr/>
      <dgm:t>
        <a:bodyPr/>
        <a:lstStyle/>
        <a:p>
          <a:endParaRPr lang="en-US"/>
        </a:p>
      </dgm:t>
    </dgm:pt>
    <dgm:pt modelId="{DF4F7F6B-6158-4E4C-B3F2-8448010AB691}" type="sibTrans" cxnId="{8E1DEA12-3BCC-40A0-B2DB-B9D0DD17D4B0}">
      <dgm:prSet/>
      <dgm:spPr/>
      <dgm:t>
        <a:bodyPr/>
        <a:lstStyle/>
        <a:p>
          <a:endParaRPr lang="en-US"/>
        </a:p>
      </dgm:t>
    </dgm:pt>
    <dgm:pt modelId="{8C9DD118-249B-428C-9266-ABFB4F139DFD}">
      <dgm:prSet/>
      <dgm:spPr/>
      <dgm:t>
        <a:bodyPr/>
        <a:lstStyle/>
        <a:p>
          <a:r>
            <a:rPr lang="en-US" dirty="0" smtClean="0"/>
            <a:t>5th annual Health and Fitness Community Day</a:t>
          </a:r>
          <a:endParaRPr lang="en-US" dirty="0"/>
        </a:p>
      </dgm:t>
    </dgm:pt>
    <dgm:pt modelId="{BAE478B7-D4BA-490B-9BA6-BD1A056A926B}" type="parTrans" cxnId="{AA927621-0674-4045-8615-7025663A16CD}">
      <dgm:prSet/>
      <dgm:spPr/>
      <dgm:t>
        <a:bodyPr/>
        <a:lstStyle/>
        <a:p>
          <a:endParaRPr lang="en-US"/>
        </a:p>
      </dgm:t>
    </dgm:pt>
    <dgm:pt modelId="{9530A4FE-3C2E-47E4-96F4-13EF5DC66CDC}" type="sibTrans" cxnId="{AA927621-0674-4045-8615-7025663A16CD}">
      <dgm:prSet/>
      <dgm:spPr/>
      <dgm:t>
        <a:bodyPr/>
        <a:lstStyle/>
        <a:p>
          <a:endParaRPr lang="en-US"/>
        </a:p>
      </dgm:t>
    </dgm:pt>
    <dgm:pt modelId="{C73264C4-4234-4E9B-8EFC-58DC6EE99A26}">
      <dgm:prSet/>
      <dgm:spPr/>
      <dgm:t>
        <a:bodyPr/>
        <a:lstStyle/>
        <a:p>
          <a:r>
            <a:rPr lang="en-US" dirty="0" smtClean="0"/>
            <a:t> Kinesthetic Classroom Collaborative,</a:t>
          </a:r>
          <a:endParaRPr lang="en-US" dirty="0"/>
        </a:p>
      </dgm:t>
    </dgm:pt>
    <dgm:pt modelId="{B51B1CB4-430B-49E5-BB3E-EE02C2DC5AB3}" type="parTrans" cxnId="{B6A7E65E-B3D2-4D2B-83D0-3F2CFA8ADACA}">
      <dgm:prSet/>
      <dgm:spPr/>
      <dgm:t>
        <a:bodyPr/>
        <a:lstStyle/>
        <a:p>
          <a:endParaRPr lang="en-US"/>
        </a:p>
      </dgm:t>
    </dgm:pt>
    <dgm:pt modelId="{DAC6BB83-2D48-4FF4-8CB5-4E2EDA7564D4}" type="sibTrans" cxnId="{B6A7E65E-B3D2-4D2B-83D0-3F2CFA8ADACA}">
      <dgm:prSet/>
      <dgm:spPr/>
      <dgm:t>
        <a:bodyPr/>
        <a:lstStyle/>
        <a:p>
          <a:endParaRPr lang="en-US"/>
        </a:p>
      </dgm:t>
    </dgm:pt>
    <dgm:pt modelId="{C60F18DD-126C-4ED0-BAC2-C2A42E875EC9}">
      <dgm:prSet/>
      <dgm:spPr/>
      <dgm:t>
        <a:bodyPr/>
        <a:lstStyle/>
        <a:p>
          <a:r>
            <a:rPr lang="en-US" dirty="0" smtClean="0"/>
            <a:t> Girls on the Run- 30 girls</a:t>
          </a:r>
          <a:endParaRPr lang="en-US" dirty="0"/>
        </a:p>
      </dgm:t>
    </dgm:pt>
    <dgm:pt modelId="{1ABC681F-B96E-49B0-ABAA-6964573F3135}" type="parTrans" cxnId="{D096F4FE-F153-416E-9574-B7325FA56A7B}">
      <dgm:prSet/>
      <dgm:spPr/>
      <dgm:t>
        <a:bodyPr/>
        <a:lstStyle/>
        <a:p>
          <a:endParaRPr lang="en-US"/>
        </a:p>
      </dgm:t>
    </dgm:pt>
    <dgm:pt modelId="{EA4EC5DC-55E6-4723-A38D-495A0CB38547}" type="sibTrans" cxnId="{D096F4FE-F153-416E-9574-B7325FA56A7B}">
      <dgm:prSet/>
      <dgm:spPr/>
      <dgm:t>
        <a:bodyPr/>
        <a:lstStyle/>
        <a:p>
          <a:endParaRPr lang="en-US"/>
        </a:p>
      </dgm:t>
    </dgm:pt>
    <dgm:pt modelId="{63DA37AD-1D48-A340-BC22-79BC8FD56A31}" type="pres">
      <dgm:prSet presAssocID="{E23918C7-F522-6A4A-A95D-7422180F3903}" presName="linearFlow" presStyleCnt="0">
        <dgm:presLayoutVars>
          <dgm:dir/>
          <dgm:animLvl val="lvl"/>
          <dgm:resizeHandles val="exact"/>
        </dgm:presLayoutVars>
      </dgm:prSet>
      <dgm:spPr/>
      <dgm:t>
        <a:bodyPr/>
        <a:lstStyle/>
        <a:p>
          <a:endParaRPr lang="en-US"/>
        </a:p>
      </dgm:t>
    </dgm:pt>
    <dgm:pt modelId="{9264752B-BC19-274D-873E-A1BEBBB9804A}" type="pres">
      <dgm:prSet presAssocID="{16A1870A-73B3-9345-B6EE-4B30177BD70F}" presName="composite" presStyleCnt="0"/>
      <dgm:spPr/>
    </dgm:pt>
    <dgm:pt modelId="{47E971E1-C311-A042-B0DC-69BEF49545D0}" type="pres">
      <dgm:prSet presAssocID="{16A1870A-73B3-9345-B6EE-4B30177BD70F}" presName="parentText" presStyleLbl="alignNode1" presStyleIdx="0" presStyleCnt="2">
        <dgm:presLayoutVars>
          <dgm:chMax val="1"/>
          <dgm:bulletEnabled val="1"/>
        </dgm:presLayoutVars>
      </dgm:prSet>
      <dgm:spPr/>
      <dgm:t>
        <a:bodyPr/>
        <a:lstStyle/>
        <a:p>
          <a:endParaRPr lang="en-US"/>
        </a:p>
      </dgm:t>
    </dgm:pt>
    <dgm:pt modelId="{65C0F211-A44B-6A46-8E4E-7A4F0C9B1E7F}" type="pres">
      <dgm:prSet presAssocID="{16A1870A-73B3-9345-B6EE-4B30177BD70F}" presName="descendantText" presStyleLbl="alignAcc1" presStyleIdx="0" presStyleCnt="2" custLinFactNeighborX="446" custLinFactNeighborY="-220">
        <dgm:presLayoutVars>
          <dgm:bulletEnabled val="1"/>
        </dgm:presLayoutVars>
      </dgm:prSet>
      <dgm:spPr/>
      <dgm:t>
        <a:bodyPr/>
        <a:lstStyle/>
        <a:p>
          <a:endParaRPr lang="en-US"/>
        </a:p>
      </dgm:t>
    </dgm:pt>
    <dgm:pt modelId="{91D29E8F-2E17-844D-97B0-041361CB58F1}" type="pres">
      <dgm:prSet presAssocID="{9C86E976-ECD0-1F4A-94D2-18A935C61C46}" presName="sp" presStyleCnt="0"/>
      <dgm:spPr/>
    </dgm:pt>
    <dgm:pt modelId="{29C5B8C8-0674-0747-BF93-6452D0B27190}" type="pres">
      <dgm:prSet presAssocID="{B0521235-4E2E-B845-8765-E638EBA709C6}" presName="composite" presStyleCnt="0"/>
      <dgm:spPr/>
    </dgm:pt>
    <dgm:pt modelId="{3D164794-64F1-A146-BF5E-6F9A037D8757}" type="pres">
      <dgm:prSet presAssocID="{B0521235-4E2E-B845-8765-E638EBA709C6}" presName="parentText" presStyleLbl="alignNode1" presStyleIdx="1" presStyleCnt="2">
        <dgm:presLayoutVars>
          <dgm:chMax val="1"/>
          <dgm:bulletEnabled val="1"/>
        </dgm:presLayoutVars>
      </dgm:prSet>
      <dgm:spPr/>
      <dgm:t>
        <a:bodyPr/>
        <a:lstStyle/>
        <a:p>
          <a:endParaRPr lang="en-US"/>
        </a:p>
      </dgm:t>
    </dgm:pt>
    <dgm:pt modelId="{D0DA1973-0CF1-6444-958C-22C1DAED012C}" type="pres">
      <dgm:prSet presAssocID="{B0521235-4E2E-B845-8765-E638EBA709C6}" presName="descendantText" presStyleLbl="alignAcc1" presStyleIdx="1" presStyleCnt="2" custLinFactNeighborX="11538" custLinFactNeighborY="9104">
        <dgm:presLayoutVars>
          <dgm:bulletEnabled val="1"/>
        </dgm:presLayoutVars>
      </dgm:prSet>
      <dgm:spPr/>
      <dgm:t>
        <a:bodyPr/>
        <a:lstStyle/>
        <a:p>
          <a:endParaRPr lang="en-US"/>
        </a:p>
      </dgm:t>
    </dgm:pt>
  </dgm:ptLst>
  <dgm:cxnLst>
    <dgm:cxn modelId="{CBFBF2CE-9D3C-4B42-9FE5-891AF1B0326B}" type="presOf" srcId="{C60F18DD-126C-4ED0-BAC2-C2A42E875EC9}" destId="{D0DA1973-0CF1-6444-958C-22C1DAED012C}" srcOrd="0" destOrd="3" presId="urn:microsoft.com/office/officeart/2005/8/layout/chevron2"/>
    <dgm:cxn modelId="{743CA5CF-2287-40D6-96E0-FDBDFC47286F}" srcId="{16A1870A-73B3-9345-B6EE-4B30177BD70F}" destId="{D7597A5B-8DE4-41A3-B7B4-813612E6BCF8}" srcOrd="4" destOrd="0" parTransId="{3C46C0E3-D204-4FB2-A249-CC2E23D1840A}" sibTransId="{DCE3551F-CE6B-4EB9-8F59-8EC1DEF02A55}"/>
    <dgm:cxn modelId="{B6A7E65E-B3D2-4D2B-83D0-3F2CFA8ADACA}" srcId="{B0521235-4E2E-B845-8765-E638EBA709C6}" destId="{C73264C4-4234-4E9B-8EFC-58DC6EE99A26}" srcOrd="2" destOrd="0" parTransId="{B51B1CB4-430B-49E5-BB3E-EE02C2DC5AB3}" sibTransId="{DAC6BB83-2D48-4FF4-8CB5-4E2EDA7564D4}"/>
    <dgm:cxn modelId="{61124F34-ECBF-4504-86DF-3EC2F5B8AD94}" srcId="{16A1870A-73B3-9345-B6EE-4B30177BD70F}" destId="{1DD61CD6-7060-4509-BB40-D3A3836EF864}" srcOrd="3" destOrd="0" parTransId="{2BCE40D3-BAF3-43FB-BB8E-6DA5D8DDE414}" sibTransId="{51AC00C0-6AA9-409E-BD68-B97333450A5B}"/>
    <dgm:cxn modelId="{AA927621-0674-4045-8615-7025663A16CD}" srcId="{B0521235-4E2E-B845-8765-E638EBA709C6}" destId="{8C9DD118-249B-428C-9266-ABFB4F139DFD}" srcOrd="1" destOrd="0" parTransId="{BAE478B7-D4BA-490B-9BA6-BD1A056A926B}" sibTransId="{9530A4FE-3C2E-47E4-96F4-13EF5DC66CDC}"/>
    <dgm:cxn modelId="{06C120D4-CBBF-C743-A567-7882EDE4E004}" srcId="{E23918C7-F522-6A4A-A95D-7422180F3903}" destId="{B0521235-4E2E-B845-8765-E638EBA709C6}" srcOrd="1" destOrd="0" parTransId="{9B693079-6DDB-DC4E-BE47-2F91D53740DD}" sibTransId="{D414FA4D-51A2-6D4F-9F9B-660381EEED4C}"/>
    <dgm:cxn modelId="{D5E270E0-C956-4FDE-AC39-7A4F29E8BD79}" type="presOf" srcId="{D7597A5B-8DE4-41A3-B7B4-813612E6BCF8}" destId="{65C0F211-A44B-6A46-8E4E-7A4F0C9B1E7F}" srcOrd="0" destOrd="4" presId="urn:microsoft.com/office/officeart/2005/8/layout/chevron2"/>
    <dgm:cxn modelId="{FE4BC8D6-8BCE-484B-BB76-39665C704600}" srcId="{16A1870A-73B3-9345-B6EE-4B30177BD70F}" destId="{DAE51CA4-003D-48BF-9741-ED059B37CB9A}" srcOrd="5" destOrd="0" parTransId="{ADD95B1E-3C70-4AA2-B3DD-0AA505AEAACF}" sibTransId="{E13E60B2-4A39-49D1-9B16-F14F6D8F276E}"/>
    <dgm:cxn modelId="{7C967804-BEE1-5844-B5B7-3213AE63C02F}" srcId="{16A1870A-73B3-9345-B6EE-4B30177BD70F}" destId="{0C2776E0-150B-FA4E-A1FF-3BFC68B83BCB}" srcOrd="0" destOrd="0" parTransId="{8017471B-9425-824F-946C-59964F1784AE}" sibTransId="{EC404EF5-88DD-4C4A-B866-D3C1B967B582}"/>
    <dgm:cxn modelId="{785FADD5-49FF-4985-9802-7786300799E7}" type="presOf" srcId="{40E0CB7C-9AED-4CDE-A455-C3803AC72FAF}" destId="{65C0F211-A44B-6A46-8E4E-7A4F0C9B1E7F}" srcOrd="0" destOrd="6" presId="urn:microsoft.com/office/officeart/2005/8/layout/chevron2"/>
    <dgm:cxn modelId="{65AFA51B-A3CF-42A2-A2CB-E22FDDD52ABF}" srcId="{16A1870A-73B3-9345-B6EE-4B30177BD70F}" destId="{B335208E-5882-4B81-8EF9-4785401E2C07}" srcOrd="2" destOrd="0" parTransId="{9FE614D0-E815-47F2-9C26-8F2153E979D3}" sibTransId="{EC691673-D829-425E-BB50-15021A5BB197}"/>
    <dgm:cxn modelId="{FECA63F0-BF5C-40A3-A839-2EB96BB4C98B}" type="presOf" srcId="{B0521235-4E2E-B845-8765-E638EBA709C6}" destId="{3D164794-64F1-A146-BF5E-6F9A037D8757}" srcOrd="0" destOrd="0" presId="urn:microsoft.com/office/officeart/2005/8/layout/chevron2"/>
    <dgm:cxn modelId="{786B7DCB-F2E3-4869-A8B6-2031A5404B53}" type="presOf" srcId="{16A1870A-73B3-9345-B6EE-4B30177BD70F}" destId="{47E971E1-C311-A042-B0DC-69BEF49545D0}" srcOrd="0" destOrd="0" presId="urn:microsoft.com/office/officeart/2005/8/layout/chevron2"/>
    <dgm:cxn modelId="{F0F3DDA6-DD42-4006-98FE-3BAEAB48E4DC}" type="presOf" srcId="{0278F125-EAFD-E249-9F76-D8298A43595E}" destId="{D0DA1973-0CF1-6444-958C-22C1DAED012C}" srcOrd="0" destOrd="0" presId="urn:microsoft.com/office/officeart/2005/8/layout/chevron2"/>
    <dgm:cxn modelId="{C6A3D029-3C78-446C-A53E-8E8713CED57B}" type="presOf" srcId="{B335208E-5882-4B81-8EF9-4785401E2C07}" destId="{65C0F211-A44B-6A46-8E4E-7A4F0C9B1E7F}" srcOrd="0" destOrd="2" presId="urn:microsoft.com/office/officeart/2005/8/layout/chevron2"/>
    <dgm:cxn modelId="{D3D611A2-5C1A-4CCE-924B-BF1F84CA70CD}" type="presOf" srcId="{8C9DD118-249B-428C-9266-ABFB4F139DFD}" destId="{D0DA1973-0CF1-6444-958C-22C1DAED012C}" srcOrd="0" destOrd="1" presId="urn:microsoft.com/office/officeart/2005/8/layout/chevron2"/>
    <dgm:cxn modelId="{25306E09-5A87-4F47-B546-10EA717BEDCC}" type="presOf" srcId="{1DD61CD6-7060-4509-BB40-D3A3836EF864}" destId="{65C0F211-A44B-6A46-8E4E-7A4F0C9B1E7F}" srcOrd="0" destOrd="3" presId="urn:microsoft.com/office/officeart/2005/8/layout/chevron2"/>
    <dgm:cxn modelId="{EF08C61A-97C7-4373-A756-0FEF9FD09E4F}" type="presOf" srcId="{E23918C7-F522-6A4A-A95D-7422180F3903}" destId="{63DA37AD-1D48-A340-BC22-79BC8FD56A31}" srcOrd="0" destOrd="0" presId="urn:microsoft.com/office/officeart/2005/8/layout/chevron2"/>
    <dgm:cxn modelId="{E568D7F3-4C99-4967-8E2E-0A995CDA6079}" type="presOf" srcId="{6AE11039-AC6F-E34A-BE00-1ED758EA026E}" destId="{65C0F211-A44B-6A46-8E4E-7A4F0C9B1E7F}" srcOrd="0" destOrd="1" presId="urn:microsoft.com/office/officeart/2005/8/layout/chevron2"/>
    <dgm:cxn modelId="{8E1DEA12-3BCC-40A0-B2DB-B9D0DD17D4B0}" srcId="{16A1870A-73B3-9345-B6EE-4B30177BD70F}" destId="{40E0CB7C-9AED-4CDE-A455-C3803AC72FAF}" srcOrd="6" destOrd="0" parTransId="{764AE10A-042A-4CC2-A6D1-F7E87D0E7651}" sibTransId="{DF4F7F6B-6158-4E4C-B3F2-8448010AB691}"/>
    <dgm:cxn modelId="{D096F4FE-F153-416E-9574-B7325FA56A7B}" srcId="{B0521235-4E2E-B845-8765-E638EBA709C6}" destId="{C60F18DD-126C-4ED0-BAC2-C2A42E875EC9}" srcOrd="3" destOrd="0" parTransId="{1ABC681F-B96E-49B0-ABAA-6964573F3135}" sibTransId="{EA4EC5DC-55E6-4723-A38D-495A0CB38547}"/>
    <dgm:cxn modelId="{9DD16711-7873-BF4B-A37E-891118E334CF}" srcId="{E23918C7-F522-6A4A-A95D-7422180F3903}" destId="{16A1870A-73B3-9345-B6EE-4B30177BD70F}" srcOrd="0" destOrd="0" parTransId="{46234F17-6B08-454C-BB3F-33F8A41B8CA0}" sibTransId="{9C86E976-ECD0-1F4A-94D2-18A935C61C46}"/>
    <dgm:cxn modelId="{A91567DC-EBA0-0C4A-8C06-23D0AD44457B}" srcId="{16A1870A-73B3-9345-B6EE-4B30177BD70F}" destId="{6AE11039-AC6F-E34A-BE00-1ED758EA026E}" srcOrd="1" destOrd="0" parTransId="{5A46271E-4021-0242-8C2C-6C97BB439966}" sibTransId="{96728A50-1107-B346-BEE3-30D75FD7BED7}"/>
    <dgm:cxn modelId="{84063AEF-A28A-4254-8BBB-953F86470B8D}" type="presOf" srcId="{C73264C4-4234-4E9B-8EFC-58DC6EE99A26}" destId="{D0DA1973-0CF1-6444-958C-22C1DAED012C}" srcOrd="0" destOrd="2" presId="urn:microsoft.com/office/officeart/2005/8/layout/chevron2"/>
    <dgm:cxn modelId="{34109D92-40CC-4E0D-B40A-C45E43BB0F64}" type="presOf" srcId="{DAE51CA4-003D-48BF-9741-ED059B37CB9A}" destId="{65C0F211-A44B-6A46-8E4E-7A4F0C9B1E7F}" srcOrd="0" destOrd="5" presId="urn:microsoft.com/office/officeart/2005/8/layout/chevron2"/>
    <dgm:cxn modelId="{C9618949-8245-4427-92AE-32C25E33C786}" type="presOf" srcId="{0C2776E0-150B-FA4E-A1FF-3BFC68B83BCB}" destId="{65C0F211-A44B-6A46-8E4E-7A4F0C9B1E7F}" srcOrd="0" destOrd="0" presId="urn:microsoft.com/office/officeart/2005/8/layout/chevron2"/>
    <dgm:cxn modelId="{991A0DC7-C343-0040-A029-B3CB0A56AA44}" srcId="{B0521235-4E2E-B845-8765-E638EBA709C6}" destId="{0278F125-EAFD-E249-9F76-D8298A43595E}" srcOrd="0" destOrd="0" parTransId="{0F4FF4C5-865E-F344-95B4-DDC268612466}" sibTransId="{6596EB21-7C19-4D4E-9215-270EEAD809AC}"/>
    <dgm:cxn modelId="{98279A60-2066-4C18-9398-9F6D1C10E34A}" type="presParOf" srcId="{63DA37AD-1D48-A340-BC22-79BC8FD56A31}" destId="{9264752B-BC19-274D-873E-A1BEBBB9804A}" srcOrd="0" destOrd="0" presId="urn:microsoft.com/office/officeart/2005/8/layout/chevron2"/>
    <dgm:cxn modelId="{BC19DA1C-B5FA-48A4-BE73-5E9373E44D5F}" type="presParOf" srcId="{9264752B-BC19-274D-873E-A1BEBBB9804A}" destId="{47E971E1-C311-A042-B0DC-69BEF49545D0}" srcOrd="0" destOrd="0" presId="urn:microsoft.com/office/officeart/2005/8/layout/chevron2"/>
    <dgm:cxn modelId="{341710E9-74C6-40BD-AD3D-4E110120F0FA}" type="presParOf" srcId="{9264752B-BC19-274D-873E-A1BEBBB9804A}" destId="{65C0F211-A44B-6A46-8E4E-7A4F0C9B1E7F}" srcOrd="1" destOrd="0" presId="urn:microsoft.com/office/officeart/2005/8/layout/chevron2"/>
    <dgm:cxn modelId="{9390278E-8DB3-4368-894D-30165FC13B3C}" type="presParOf" srcId="{63DA37AD-1D48-A340-BC22-79BC8FD56A31}" destId="{91D29E8F-2E17-844D-97B0-041361CB58F1}" srcOrd="1" destOrd="0" presId="urn:microsoft.com/office/officeart/2005/8/layout/chevron2"/>
    <dgm:cxn modelId="{6953E30B-35AB-4FD8-8961-A889B7659EB4}" type="presParOf" srcId="{63DA37AD-1D48-A340-BC22-79BC8FD56A31}" destId="{29C5B8C8-0674-0747-BF93-6452D0B27190}" srcOrd="2" destOrd="0" presId="urn:microsoft.com/office/officeart/2005/8/layout/chevron2"/>
    <dgm:cxn modelId="{7C10B049-49BD-4A2E-BCF9-C3FD3E3A2A15}" type="presParOf" srcId="{29C5B8C8-0674-0747-BF93-6452D0B27190}" destId="{3D164794-64F1-A146-BF5E-6F9A037D8757}" srcOrd="0" destOrd="0" presId="urn:microsoft.com/office/officeart/2005/8/layout/chevron2"/>
    <dgm:cxn modelId="{69FB44A2-F304-43F1-9FB5-A814E3CEE7C9}" type="presParOf" srcId="{29C5B8C8-0674-0747-BF93-6452D0B27190}" destId="{D0DA1973-0CF1-6444-958C-22C1DAED012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B120CA-5A78-41E1-B5AA-8FB25B506E3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9A25286-FBA5-4BE1-882C-EED9D994F3FC}">
      <dgm:prSet phldrT="[Text]"/>
      <dgm:spPr/>
      <dgm:t>
        <a:bodyPr/>
        <a:lstStyle/>
        <a:p>
          <a:r>
            <a:rPr lang="en-US" dirty="0" smtClean="0"/>
            <a:t>2016</a:t>
          </a:r>
          <a:endParaRPr lang="en-US" dirty="0"/>
        </a:p>
      </dgm:t>
    </dgm:pt>
    <dgm:pt modelId="{3FC75D4B-7571-4364-A905-35236D08FDEC}" type="parTrans" cxnId="{738CAC4B-9E15-4366-9231-8018BC316709}">
      <dgm:prSet/>
      <dgm:spPr/>
      <dgm:t>
        <a:bodyPr/>
        <a:lstStyle/>
        <a:p>
          <a:endParaRPr lang="en-US"/>
        </a:p>
      </dgm:t>
    </dgm:pt>
    <dgm:pt modelId="{F14186C4-083B-41D9-AC9F-A48BD40D0036}" type="sibTrans" cxnId="{738CAC4B-9E15-4366-9231-8018BC316709}">
      <dgm:prSet/>
      <dgm:spPr/>
      <dgm:t>
        <a:bodyPr/>
        <a:lstStyle/>
        <a:p>
          <a:endParaRPr lang="en-US"/>
        </a:p>
      </dgm:t>
    </dgm:pt>
    <dgm:pt modelId="{76B89AE6-59DA-4F1A-B45F-3B974529E5F7}">
      <dgm:prSet phldrT="[Text]"/>
      <dgm:spPr/>
      <dgm:t>
        <a:bodyPr/>
        <a:lstStyle/>
        <a:p>
          <a:r>
            <a:rPr lang="en-US" dirty="0" smtClean="0"/>
            <a:t>Girls on the Run- 15 girls</a:t>
          </a:r>
          <a:endParaRPr lang="en-US" dirty="0"/>
        </a:p>
      </dgm:t>
    </dgm:pt>
    <dgm:pt modelId="{E705A801-16E6-4A1F-8068-86C03EF02D74}" type="parTrans" cxnId="{D3F4ED5F-E3C5-4A16-80D5-D9A6926174B3}">
      <dgm:prSet/>
      <dgm:spPr/>
      <dgm:t>
        <a:bodyPr/>
        <a:lstStyle/>
        <a:p>
          <a:endParaRPr lang="en-US"/>
        </a:p>
      </dgm:t>
    </dgm:pt>
    <dgm:pt modelId="{0ACB3EB5-EA18-4E00-B794-D7FBBD514B69}" type="sibTrans" cxnId="{D3F4ED5F-E3C5-4A16-80D5-D9A6926174B3}">
      <dgm:prSet/>
      <dgm:spPr/>
      <dgm:t>
        <a:bodyPr/>
        <a:lstStyle/>
        <a:p>
          <a:endParaRPr lang="en-US"/>
        </a:p>
      </dgm:t>
    </dgm:pt>
    <dgm:pt modelId="{53D5CD30-7DF5-4361-8402-CACECA37D3D8}">
      <dgm:prSet phldrT="[Text]"/>
      <dgm:spPr/>
      <dgm:t>
        <a:bodyPr/>
        <a:lstStyle/>
        <a:p>
          <a:r>
            <a:rPr lang="en-US" dirty="0" smtClean="0"/>
            <a:t>6</a:t>
          </a:r>
          <a:r>
            <a:rPr lang="en-US" baseline="30000" dirty="0" smtClean="0"/>
            <a:t>th</a:t>
          </a:r>
          <a:r>
            <a:rPr lang="en-US" dirty="0" smtClean="0"/>
            <a:t> Annual Health and Fitness Community Day</a:t>
          </a:r>
          <a:endParaRPr lang="en-US" dirty="0"/>
        </a:p>
      </dgm:t>
    </dgm:pt>
    <dgm:pt modelId="{E17328FB-B15B-4647-BB99-7A21A3A7506F}" type="parTrans" cxnId="{FC28C65F-72D4-4616-93BB-057845E3910B}">
      <dgm:prSet/>
      <dgm:spPr/>
      <dgm:t>
        <a:bodyPr/>
        <a:lstStyle/>
        <a:p>
          <a:endParaRPr lang="en-US"/>
        </a:p>
      </dgm:t>
    </dgm:pt>
    <dgm:pt modelId="{D4AAF865-77AC-4EA3-94AC-F054CFB75BE2}" type="sibTrans" cxnId="{FC28C65F-72D4-4616-93BB-057845E3910B}">
      <dgm:prSet/>
      <dgm:spPr/>
      <dgm:t>
        <a:bodyPr/>
        <a:lstStyle/>
        <a:p>
          <a:endParaRPr lang="en-US"/>
        </a:p>
      </dgm:t>
    </dgm:pt>
    <dgm:pt modelId="{50E344D3-A210-4807-B4CD-1FE4ADDCFF81}">
      <dgm:prSet phldrT="[Text]"/>
      <dgm:spPr/>
      <dgm:t>
        <a:bodyPr/>
        <a:lstStyle/>
        <a:p>
          <a:r>
            <a:rPr lang="en-US" smtClean="0"/>
            <a:t>K-1</a:t>
          </a:r>
          <a:r>
            <a:rPr lang="en-US" baseline="30000" smtClean="0"/>
            <a:t>st</a:t>
          </a:r>
          <a:r>
            <a:rPr lang="en-US" smtClean="0"/>
            <a:t> </a:t>
          </a:r>
          <a:r>
            <a:rPr lang="en-US" dirty="0" smtClean="0"/>
            <a:t>Action Based Learning lab</a:t>
          </a:r>
          <a:endParaRPr lang="en-US" dirty="0"/>
        </a:p>
      </dgm:t>
    </dgm:pt>
    <dgm:pt modelId="{D3F6AEB2-626A-47C9-89AC-7B5C645B1A40}" type="parTrans" cxnId="{369052A0-33F1-40C6-AAB3-EBBC2C2FE3AA}">
      <dgm:prSet/>
      <dgm:spPr/>
      <dgm:t>
        <a:bodyPr/>
        <a:lstStyle/>
        <a:p>
          <a:endParaRPr lang="en-US"/>
        </a:p>
      </dgm:t>
    </dgm:pt>
    <dgm:pt modelId="{4BFECA16-BF4D-4FFA-BB38-F0DB634CDA48}" type="sibTrans" cxnId="{369052A0-33F1-40C6-AAB3-EBBC2C2FE3AA}">
      <dgm:prSet/>
      <dgm:spPr/>
      <dgm:t>
        <a:bodyPr/>
        <a:lstStyle/>
        <a:p>
          <a:endParaRPr lang="en-US"/>
        </a:p>
      </dgm:t>
    </dgm:pt>
    <dgm:pt modelId="{C3C444C0-15F3-45A4-87B2-7F636C8FD08F}">
      <dgm:prSet phldrT="[Text]"/>
      <dgm:spPr/>
      <dgm:t>
        <a:bodyPr/>
        <a:lstStyle/>
        <a:p>
          <a:r>
            <a:rPr lang="en-US" dirty="0" smtClean="0"/>
            <a:t>New grants for mobile seating</a:t>
          </a:r>
          <a:endParaRPr lang="en-US" dirty="0"/>
        </a:p>
      </dgm:t>
    </dgm:pt>
    <dgm:pt modelId="{D60F8AA0-418E-41E2-ADFB-91A4A1C4BB14}" type="parTrans" cxnId="{7B2AFD97-74FD-4FAB-BC65-F5B6201A9C1A}">
      <dgm:prSet/>
      <dgm:spPr/>
      <dgm:t>
        <a:bodyPr/>
        <a:lstStyle/>
        <a:p>
          <a:endParaRPr lang="en-US"/>
        </a:p>
      </dgm:t>
    </dgm:pt>
    <dgm:pt modelId="{3A48CE8B-8337-45A5-AB57-3AE0EFCA6A6F}" type="sibTrans" cxnId="{7B2AFD97-74FD-4FAB-BC65-F5B6201A9C1A}">
      <dgm:prSet/>
      <dgm:spPr/>
      <dgm:t>
        <a:bodyPr/>
        <a:lstStyle/>
        <a:p>
          <a:endParaRPr lang="en-US"/>
        </a:p>
      </dgm:t>
    </dgm:pt>
    <dgm:pt modelId="{A9A1E59E-1F50-4B01-B50D-669820B9B1EB}" type="pres">
      <dgm:prSet presAssocID="{DEB120CA-5A78-41E1-B5AA-8FB25B506E3F}" presName="linearFlow" presStyleCnt="0">
        <dgm:presLayoutVars>
          <dgm:dir/>
          <dgm:animLvl val="lvl"/>
          <dgm:resizeHandles val="exact"/>
        </dgm:presLayoutVars>
      </dgm:prSet>
      <dgm:spPr/>
      <dgm:t>
        <a:bodyPr/>
        <a:lstStyle/>
        <a:p>
          <a:endParaRPr lang="en-US"/>
        </a:p>
      </dgm:t>
    </dgm:pt>
    <dgm:pt modelId="{4FFD02F7-A9FA-431A-849E-58EFEEE1275D}" type="pres">
      <dgm:prSet presAssocID="{79A25286-FBA5-4BE1-882C-EED9D994F3FC}" presName="composite" presStyleCnt="0"/>
      <dgm:spPr/>
    </dgm:pt>
    <dgm:pt modelId="{B6AFE239-3C07-442C-91D2-7FE15FCDE6C7}" type="pres">
      <dgm:prSet presAssocID="{79A25286-FBA5-4BE1-882C-EED9D994F3FC}" presName="parentText" presStyleLbl="alignNode1" presStyleIdx="0" presStyleCnt="1" custLinFactNeighborX="0" custLinFactNeighborY="0">
        <dgm:presLayoutVars>
          <dgm:chMax val="1"/>
          <dgm:bulletEnabled val="1"/>
        </dgm:presLayoutVars>
      </dgm:prSet>
      <dgm:spPr/>
      <dgm:t>
        <a:bodyPr/>
        <a:lstStyle/>
        <a:p>
          <a:endParaRPr lang="en-US"/>
        </a:p>
      </dgm:t>
    </dgm:pt>
    <dgm:pt modelId="{47E0CD1E-8217-4DFB-8F85-5D91FE3586C0}" type="pres">
      <dgm:prSet presAssocID="{79A25286-FBA5-4BE1-882C-EED9D994F3FC}" presName="descendantText" presStyleLbl="alignAcc1" presStyleIdx="0" presStyleCnt="1" custLinFactNeighborX="-834">
        <dgm:presLayoutVars>
          <dgm:bulletEnabled val="1"/>
        </dgm:presLayoutVars>
      </dgm:prSet>
      <dgm:spPr/>
      <dgm:t>
        <a:bodyPr/>
        <a:lstStyle/>
        <a:p>
          <a:endParaRPr lang="en-US"/>
        </a:p>
      </dgm:t>
    </dgm:pt>
  </dgm:ptLst>
  <dgm:cxnLst>
    <dgm:cxn modelId="{BEE90626-6FE2-40AD-8761-3E735DC54A08}" type="presOf" srcId="{76B89AE6-59DA-4F1A-B45F-3B974529E5F7}" destId="{47E0CD1E-8217-4DFB-8F85-5D91FE3586C0}" srcOrd="0" destOrd="0" presId="urn:microsoft.com/office/officeart/2005/8/layout/chevron2"/>
    <dgm:cxn modelId="{D3F4ED5F-E3C5-4A16-80D5-D9A6926174B3}" srcId="{79A25286-FBA5-4BE1-882C-EED9D994F3FC}" destId="{76B89AE6-59DA-4F1A-B45F-3B974529E5F7}" srcOrd="0" destOrd="0" parTransId="{E705A801-16E6-4A1F-8068-86C03EF02D74}" sibTransId="{0ACB3EB5-EA18-4E00-B794-D7FBBD514B69}"/>
    <dgm:cxn modelId="{FC28C65F-72D4-4616-93BB-057845E3910B}" srcId="{79A25286-FBA5-4BE1-882C-EED9D994F3FC}" destId="{53D5CD30-7DF5-4361-8402-CACECA37D3D8}" srcOrd="1" destOrd="0" parTransId="{E17328FB-B15B-4647-BB99-7A21A3A7506F}" sibTransId="{D4AAF865-77AC-4EA3-94AC-F054CFB75BE2}"/>
    <dgm:cxn modelId="{ECAD4903-C299-4ACE-84DB-206F064B6C76}" type="presOf" srcId="{53D5CD30-7DF5-4361-8402-CACECA37D3D8}" destId="{47E0CD1E-8217-4DFB-8F85-5D91FE3586C0}" srcOrd="0" destOrd="1" presId="urn:microsoft.com/office/officeart/2005/8/layout/chevron2"/>
    <dgm:cxn modelId="{2F9B1FE3-8723-46FC-A56D-DF486C39FE31}" type="presOf" srcId="{C3C444C0-15F3-45A4-87B2-7F636C8FD08F}" destId="{47E0CD1E-8217-4DFB-8F85-5D91FE3586C0}" srcOrd="0" destOrd="3" presId="urn:microsoft.com/office/officeart/2005/8/layout/chevron2"/>
    <dgm:cxn modelId="{CA0F206F-F56D-494E-8CCF-2E4CAEF0D9F6}" type="presOf" srcId="{DEB120CA-5A78-41E1-B5AA-8FB25B506E3F}" destId="{A9A1E59E-1F50-4B01-B50D-669820B9B1EB}" srcOrd="0" destOrd="0" presId="urn:microsoft.com/office/officeart/2005/8/layout/chevron2"/>
    <dgm:cxn modelId="{7B2AFD97-74FD-4FAB-BC65-F5B6201A9C1A}" srcId="{79A25286-FBA5-4BE1-882C-EED9D994F3FC}" destId="{C3C444C0-15F3-45A4-87B2-7F636C8FD08F}" srcOrd="3" destOrd="0" parTransId="{D60F8AA0-418E-41E2-ADFB-91A4A1C4BB14}" sibTransId="{3A48CE8B-8337-45A5-AB57-3AE0EFCA6A6F}"/>
    <dgm:cxn modelId="{DE21101C-B2A1-4EBD-B95B-11714761B750}" type="presOf" srcId="{79A25286-FBA5-4BE1-882C-EED9D994F3FC}" destId="{B6AFE239-3C07-442C-91D2-7FE15FCDE6C7}" srcOrd="0" destOrd="0" presId="urn:microsoft.com/office/officeart/2005/8/layout/chevron2"/>
    <dgm:cxn modelId="{369052A0-33F1-40C6-AAB3-EBBC2C2FE3AA}" srcId="{79A25286-FBA5-4BE1-882C-EED9D994F3FC}" destId="{50E344D3-A210-4807-B4CD-1FE4ADDCFF81}" srcOrd="2" destOrd="0" parTransId="{D3F6AEB2-626A-47C9-89AC-7B5C645B1A40}" sibTransId="{4BFECA16-BF4D-4FFA-BB38-F0DB634CDA48}"/>
    <dgm:cxn modelId="{57E077D4-1697-4941-85DF-7211085EB31B}" type="presOf" srcId="{50E344D3-A210-4807-B4CD-1FE4ADDCFF81}" destId="{47E0CD1E-8217-4DFB-8F85-5D91FE3586C0}" srcOrd="0" destOrd="2" presId="urn:microsoft.com/office/officeart/2005/8/layout/chevron2"/>
    <dgm:cxn modelId="{738CAC4B-9E15-4366-9231-8018BC316709}" srcId="{DEB120CA-5A78-41E1-B5AA-8FB25B506E3F}" destId="{79A25286-FBA5-4BE1-882C-EED9D994F3FC}" srcOrd="0" destOrd="0" parTransId="{3FC75D4B-7571-4364-A905-35236D08FDEC}" sibTransId="{F14186C4-083B-41D9-AC9F-A48BD40D0036}"/>
    <dgm:cxn modelId="{9F315158-5BFD-4BBE-84A1-779EF5F94647}" type="presParOf" srcId="{A9A1E59E-1F50-4B01-B50D-669820B9B1EB}" destId="{4FFD02F7-A9FA-431A-849E-58EFEEE1275D}" srcOrd="0" destOrd="0" presId="urn:microsoft.com/office/officeart/2005/8/layout/chevron2"/>
    <dgm:cxn modelId="{E8E862AB-D8E8-4ECE-A2F6-D5D4304F0C27}" type="presParOf" srcId="{4FFD02F7-A9FA-431A-849E-58EFEEE1275D}" destId="{B6AFE239-3C07-442C-91D2-7FE15FCDE6C7}" srcOrd="0" destOrd="0" presId="urn:microsoft.com/office/officeart/2005/8/layout/chevron2"/>
    <dgm:cxn modelId="{2847C847-865D-43E3-B5D8-6901DCE78906}" type="presParOf" srcId="{4FFD02F7-A9FA-431A-849E-58EFEEE1275D}" destId="{47E0CD1E-8217-4DFB-8F85-5D91FE3586C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D2D3FD-BB57-405C-A2B8-B5AD0413F787}" type="datetimeFigureOut">
              <a:rPr lang="en-US" smtClean="0"/>
              <a:t>10/31/2016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E38845-0723-4E86-87CD-346BCE29E98B}" type="slidenum">
              <a:rPr lang="en-US" smtClean="0"/>
              <a:t>‹#›</a:t>
            </a:fld>
            <a:endParaRPr lang="en-US"/>
          </a:p>
        </p:txBody>
      </p:sp>
    </p:spTree>
    <p:extLst>
      <p:ext uri="{BB962C8B-B14F-4D97-AF65-F5344CB8AC3E}">
        <p14:creationId xmlns:p14="http://schemas.microsoft.com/office/powerpoint/2010/main" val="4125123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In 2011, my second year as a school nurse, (and</a:t>
            </a:r>
            <a:r>
              <a:rPr lang="en-US" baseline="0" dirty="0" smtClean="0"/>
              <a:t> to be clear… I did not set out to “change the community” because that’s too big for me)</a:t>
            </a:r>
            <a:r>
              <a:rPr lang="en-US" dirty="0" smtClean="0"/>
              <a:t> I decided to step out of my</a:t>
            </a:r>
            <a:r>
              <a:rPr lang="en-US" baseline="0" dirty="0" smtClean="0"/>
              <a:t> comfort zone.</a:t>
            </a:r>
          </a:p>
          <a:p>
            <a:endParaRPr lang="en-US" baseline="0" dirty="0" smtClean="0"/>
          </a:p>
          <a:p>
            <a:r>
              <a:rPr lang="en-US" baseline="0" dirty="0" smtClean="0"/>
              <a:t>I took an NASN Scope childhood obesity prevention training.  I decided to write a grant because… Why not?  My kids need this.  I came up with an idea, wrote it and won!  Realizing that it takes an entire community to influence the health and education of a child I decided to </a:t>
            </a:r>
            <a:r>
              <a:rPr lang="en-US" b="1" u="sng" baseline="0" dirty="0" smtClean="0"/>
              <a:t>initially</a:t>
            </a:r>
            <a:r>
              <a:rPr lang="en-US" baseline="0" dirty="0" smtClean="0"/>
              <a:t> target Pre-K students and their parents </a:t>
            </a:r>
            <a:r>
              <a:rPr lang="en-US" strike="sngStrike" baseline="0" dirty="0" smtClean="0"/>
              <a:t>initially</a:t>
            </a:r>
            <a:r>
              <a:rPr lang="en-US" baseline="0" dirty="0" smtClean="0"/>
              <a:t>.  We had 6 classes in the afternoon where the kids were taught My Plate concepts while the parents were in a separate area learning about 6 different topics including counting calories, reading nutrition labels, making healthy substitutions, and workout activities which can be done at home to name a few.</a:t>
            </a:r>
          </a:p>
          <a:p>
            <a:r>
              <a:rPr lang="en-US" baseline="0" dirty="0" smtClean="0"/>
              <a:t>I encouraged the staff to start a walking group after schools on the track, and the parents watched and followed.  Lead by example…</a:t>
            </a:r>
          </a:p>
          <a:p>
            <a:r>
              <a:rPr lang="en-US" baseline="0" dirty="0" smtClean="0"/>
              <a:t>Our 1</a:t>
            </a:r>
            <a:r>
              <a:rPr lang="en-US" baseline="30000" dirty="0" smtClean="0"/>
              <a:t>st</a:t>
            </a:r>
            <a:r>
              <a:rPr lang="en-US" baseline="0" dirty="0" smtClean="0"/>
              <a:t> Health and Fitness Community Day came about where I invited the school staff, families and many community partners.</a:t>
            </a:r>
          </a:p>
          <a:p>
            <a:endParaRPr lang="en-US" baseline="0" dirty="0" smtClean="0"/>
          </a:p>
          <a:p>
            <a:r>
              <a:rPr lang="en-US" baseline="0" dirty="0" smtClean="0"/>
              <a:t>You can see that in 2012 my little program continued because… why not?  This time I also found many free resources.</a:t>
            </a:r>
          </a:p>
          <a:p>
            <a:endParaRPr lang="en-US" baseline="0" dirty="0" smtClean="0"/>
          </a:p>
          <a:p>
            <a:r>
              <a:rPr lang="en-US" baseline="0" dirty="0" smtClean="0"/>
              <a:t>Each year my “Little program” got bigger.  More parents would come, more staff would participate and more community partnerships would form.  I developed lasting relationships with community partners who continue to support our school and my students.  I have health resources who have actually reached out to me to ask if they can attend one of our events! </a:t>
            </a:r>
            <a:endParaRPr lang="en-US" dirty="0"/>
          </a:p>
        </p:txBody>
      </p:sp>
      <p:sp>
        <p:nvSpPr>
          <p:cNvPr id="4" name="Slide Number Placeholder 3"/>
          <p:cNvSpPr>
            <a:spLocks noGrp="1"/>
          </p:cNvSpPr>
          <p:nvPr>
            <p:ph type="sldNum" sz="quarter" idx="10"/>
          </p:nvPr>
        </p:nvSpPr>
        <p:spPr/>
        <p:txBody>
          <a:bodyPr/>
          <a:lstStyle/>
          <a:p>
            <a:fld id="{0182DCED-1713-49E7-850E-C6F6EFDEAEFC}" type="slidenum">
              <a:rPr lang="en-US" smtClean="0"/>
              <a:pPr/>
              <a:t>2</a:t>
            </a:fld>
            <a:endParaRPr lang="en-US"/>
          </a:p>
        </p:txBody>
      </p:sp>
    </p:spTree>
    <p:extLst>
      <p:ext uri="{BB962C8B-B14F-4D97-AF65-F5344CB8AC3E}">
        <p14:creationId xmlns:p14="http://schemas.microsoft.com/office/powerpoint/2010/main" val="3302893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some very special</a:t>
            </a:r>
            <a:r>
              <a:rPr lang="en-US" baseline="0" dirty="0" smtClean="0"/>
              <a:t> developments occurred:</a:t>
            </a:r>
          </a:p>
          <a:p>
            <a:r>
              <a:rPr lang="en-US" baseline="0" dirty="0" smtClean="0"/>
              <a:t>1- We created Epps Island Health shorts- a video series which are 3 minutes or less and use real Epps Island students to discuss health concerns including hand washing, covering your cough, calories in soda, and drink more water.  These short videos were shared during PE time.  </a:t>
            </a:r>
          </a:p>
          <a:p>
            <a:r>
              <a:rPr lang="en-US" baseline="0" dirty="0" smtClean="0"/>
              <a:t>2- 45 girls and 8 staff coaches participated in Girls on the Run and showcased all their achievements on bulletin boards in the hall.</a:t>
            </a:r>
          </a:p>
          <a:p>
            <a:r>
              <a:rPr lang="en-US" baseline="0" dirty="0" smtClean="0"/>
              <a:t>3- kids began coming to me to show me their shirts from races that they were running with their parents outside of school!!</a:t>
            </a:r>
          </a:p>
          <a:p>
            <a:r>
              <a:rPr lang="en-US" baseline="0" dirty="0" smtClean="0"/>
              <a:t>4- I created a program with the YMCA which I will talk more about in a minute.</a:t>
            </a:r>
          </a:p>
          <a:p>
            <a:endParaRPr lang="en-US" baseline="0" dirty="0" smtClean="0"/>
          </a:p>
          <a:p>
            <a:r>
              <a:rPr lang="en-US" baseline="0" dirty="0" smtClean="0"/>
              <a:t>In the 2015-2016 school year some amazing things happened!  I decided to expand scope.  I wrote a grant for $25,000 for a classroom set of pedal desks and books for a kinesthetic reading lab.  I became fascinated by the subject and joined the Kinesthetic Classroom Collaborative in the Houston Metro area (many school districts who practice action based learning come together to share ideas).  I am the only nurse in the Collaborative currently and the first.  I’ll be taking 4 other staff members from our school to a training this summer to become certified to teach Action Based Learning theories and activities!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182DCED-1713-49E7-850E-C6F6EFDEAEFC}" type="slidenum">
              <a:rPr lang="en-US" smtClean="0"/>
              <a:pPr/>
              <a:t>3</a:t>
            </a:fld>
            <a:endParaRPr lang="en-US"/>
          </a:p>
        </p:txBody>
      </p:sp>
    </p:spTree>
    <p:extLst>
      <p:ext uri="{BB962C8B-B14F-4D97-AF65-F5344CB8AC3E}">
        <p14:creationId xmlns:p14="http://schemas.microsoft.com/office/powerpoint/2010/main" val="119891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2BFEFB-6A82-DE46-9ABF-4BB80FDE4DCE}" type="datetimeFigureOut">
              <a:rPr lang="en-US" smtClean="0"/>
              <a:t>10/31/2016</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5A6FE106-15DD-1242-AADF-0794E8ED757B}"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664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BFEFB-6A82-DE46-9ABF-4BB80FDE4DCE}"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FE106-15DD-1242-AADF-0794E8ED757B}" type="slidenum">
              <a:rPr lang="en-US" smtClean="0"/>
              <a:t>‹#›</a:t>
            </a:fld>
            <a:endParaRPr lang="en-US"/>
          </a:p>
        </p:txBody>
      </p:sp>
    </p:spTree>
    <p:extLst>
      <p:ext uri="{BB962C8B-B14F-4D97-AF65-F5344CB8AC3E}">
        <p14:creationId xmlns:p14="http://schemas.microsoft.com/office/powerpoint/2010/main" val="98773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BFEFB-6A82-DE46-9ABF-4BB80FDE4DCE}"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FE106-15DD-1242-AADF-0794E8ED757B}"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547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BFEFB-6A82-DE46-9ABF-4BB80FDE4DCE}"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FE106-15DD-1242-AADF-0794E8ED757B}"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083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2BFEFB-6A82-DE46-9ABF-4BB80FDE4DCE}"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FE106-15DD-1242-AADF-0794E8ED757B}"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23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2BFEFB-6A82-DE46-9ABF-4BB80FDE4DCE}" type="datetimeFigureOut">
              <a:rPr lang="en-US" smtClean="0"/>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FE106-15DD-1242-AADF-0794E8ED757B}"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269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2BFEFB-6A82-DE46-9ABF-4BB80FDE4DCE}" type="datetimeFigureOut">
              <a:rPr lang="en-US" smtClean="0"/>
              <a:t>10/31/2016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6FE106-15DD-1242-AADF-0794E8ED757B}" type="slidenum">
              <a:rPr lang="en-US" smtClean="0"/>
              <a:t>‹#›</a:t>
            </a:fld>
            <a:endParaRPr lang="en-US"/>
          </a:p>
        </p:txBody>
      </p:sp>
    </p:spTree>
    <p:extLst>
      <p:ext uri="{BB962C8B-B14F-4D97-AF65-F5344CB8AC3E}">
        <p14:creationId xmlns:p14="http://schemas.microsoft.com/office/powerpoint/2010/main" val="185292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2BFEFB-6A82-DE46-9ABF-4BB80FDE4DCE}" type="datetimeFigureOut">
              <a:rPr lang="en-US" smtClean="0"/>
              <a:t>10/31/2016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6FE106-15DD-1242-AADF-0794E8ED757B}" type="slidenum">
              <a:rPr lang="en-US" smtClean="0"/>
              <a:t>‹#›</a:t>
            </a:fld>
            <a:endParaRPr lang="en-US"/>
          </a:p>
        </p:txBody>
      </p:sp>
    </p:spTree>
    <p:extLst>
      <p:ext uri="{BB962C8B-B14F-4D97-AF65-F5344CB8AC3E}">
        <p14:creationId xmlns:p14="http://schemas.microsoft.com/office/powerpoint/2010/main" val="11196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BFEFB-6A82-DE46-9ABF-4BB80FDE4DCE}" type="datetimeFigureOut">
              <a:rPr lang="en-US" smtClean="0"/>
              <a:t>10/31/2016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6FE106-15DD-1242-AADF-0794E8ED757B}" type="slidenum">
              <a:rPr lang="en-US" smtClean="0"/>
              <a:t>‹#›</a:t>
            </a:fld>
            <a:endParaRPr lang="en-US"/>
          </a:p>
        </p:txBody>
      </p:sp>
    </p:spTree>
    <p:extLst>
      <p:ext uri="{BB962C8B-B14F-4D97-AF65-F5344CB8AC3E}">
        <p14:creationId xmlns:p14="http://schemas.microsoft.com/office/powerpoint/2010/main" val="51895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02BFEFB-6A82-DE46-9ABF-4BB80FDE4DCE}" type="datetimeFigureOut">
              <a:rPr lang="en-US" smtClean="0"/>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FE106-15DD-1242-AADF-0794E8ED757B}"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373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202BFEFB-6A82-DE46-9ABF-4BB80FDE4DCE}" type="datetimeFigureOut">
              <a:rPr lang="en-US" smtClean="0"/>
              <a:t>10/31/2016</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fld id="{5A6FE106-15DD-1242-AADF-0794E8ED757B}"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063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02BFEFB-6A82-DE46-9ABF-4BB80FDE4DCE}" type="datetimeFigureOut">
              <a:rPr lang="en-US" smtClean="0"/>
              <a:t>10/31/2016</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5A6FE106-15DD-1242-AADF-0794E8ED757B}" type="slidenum">
              <a:rPr lang="en-US" smtClean="0"/>
              <a:t>‹#›</a:t>
            </a:fld>
            <a:endParaRPr lang="en-US"/>
          </a:p>
        </p:txBody>
      </p:sp>
    </p:spTree>
    <p:extLst>
      <p:ext uri="{BB962C8B-B14F-4D97-AF65-F5344CB8AC3E}">
        <p14:creationId xmlns:p14="http://schemas.microsoft.com/office/powerpoint/2010/main" val="41230640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jpeg"/><Relationship Id="rId4" Type="http://schemas.openxmlformats.org/officeDocument/2006/relationships/diagramData" Target="../diagrams/data1.xml"/><Relationship Id="rId9"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Layout" Target="../diagrams/layout3.xml"/><Relationship Id="rId7" Type="http://schemas.openxmlformats.org/officeDocument/2006/relationships/image" Target="../media/image8.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bbowlen1@kleinisd.ne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34254" y="2016125"/>
            <a:ext cx="2589818" cy="3449638"/>
          </a:xfrm>
          <a:prstGeom prst="rect">
            <a:avLst/>
          </a:prstGeom>
        </p:spPr>
      </p:pic>
      <p:sp>
        <p:nvSpPr>
          <p:cNvPr id="5" name="Title 1"/>
          <p:cNvSpPr>
            <a:spLocks noGrp="1"/>
          </p:cNvSpPr>
          <p:nvPr>
            <p:ph type="title"/>
          </p:nvPr>
        </p:nvSpPr>
        <p:spPr>
          <a:xfrm>
            <a:off x="1443491" y="533400"/>
            <a:ext cx="6571343" cy="1049235"/>
          </a:xfrm>
        </p:spPr>
        <p:txBody>
          <a:bodyPr>
            <a:normAutofit fontScale="90000"/>
          </a:bodyPr>
          <a:lstStyle/>
          <a:p>
            <a:r>
              <a:rPr lang="en-US" dirty="0" smtClean="0"/>
              <a:t>Brandy Bowlen, RN</a:t>
            </a:r>
            <a:br>
              <a:rPr lang="en-US" dirty="0" smtClean="0"/>
            </a:br>
            <a:r>
              <a:rPr lang="en-US" dirty="0" smtClean="0"/>
              <a:t>School Nurse </a:t>
            </a:r>
            <a:br>
              <a:rPr lang="en-US" dirty="0" smtClean="0"/>
            </a:br>
            <a:r>
              <a:rPr lang="en-US" dirty="0" smtClean="0"/>
              <a:t>Epps Island Elementary</a:t>
            </a:r>
            <a:endParaRPr lang="en-US" dirty="0"/>
          </a:p>
        </p:txBody>
      </p:sp>
    </p:spTree>
    <p:extLst>
      <p:ext uri="{BB962C8B-B14F-4D97-AF65-F5344CB8AC3E}">
        <p14:creationId xmlns:p14="http://schemas.microsoft.com/office/powerpoint/2010/main" val="4262224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6600" y="274638"/>
            <a:ext cx="3048000" cy="1143000"/>
          </a:xfrm>
        </p:spPr>
        <p:txBody>
          <a:bodyPr/>
          <a:lstStyle/>
          <a:p>
            <a:r>
              <a:rPr lang="en-US" dirty="0" smtClean="0"/>
              <a:t>It’s a start</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2869" y="686119"/>
            <a:ext cx="2474794" cy="1782762"/>
          </a:xfrm>
        </p:spPr>
      </p:pic>
      <p:graphicFrame>
        <p:nvGraphicFramePr>
          <p:cNvPr id="5" name="Diagram 4"/>
          <p:cNvGraphicFramePr/>
          <p:nvPr>
            <p:extLst/>
          </p:nvPr>
        </p:nvGraphicFramePr>
        <p:xfrm>
          <a:off x="228600" y="1417638"/>
          <a:ext cx="62484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WD 14 group 2-2.JPG"/>
          <p:cNvPicPr>
            <a:picLocks noChangeAspect="1"/>
          </p:cNvPicPr>
          <p:nvPr/>
        </p:nvPicPr>
        <p:blipFill>
          <a:blip r:embed="rId9"/>
          <a:stretch>
            <a:fillRect/>
          </a:stretch>
        </p:blipFill>
        <p:spPr>
          <a:xfrm>
            <a:off x="6583063" y="4495800"/>
            <a:ext cx="2514600" cy="1676400"/>
          </a:xfrm>
          <a:prstGeom prst="rect">
            <a:avLst/>
          </a:prstGeom>
        </p:spPr>
      </p:pic>
      <p:pic>
        <p:nvPicPr>
          <p:cNvPr id="8" name="Picture 7" descr="038.JPG"/>
          <p:cNvPicPr>
            <a:picLocks noChangeAspect="1"/>
          </p:cNvPicPr>
          <p:nvPr/>
        </p:nvPicPr>
        <p:blipFill>
          <a:blip r:embed="rId10"/>
          <a:stretch>
            <a:fillRect/>
          </a:stretch>
        </p:blipFill>
        <p:spPr>
          <a:xfrm flipH="1">
            <a:off x="6583063" y="2492829"/>
            <a:ext cx="2514600" cy="1981200"/>
          </a:xfrm>
          <a:prstGeom prst="rect">
            <a:avLst/>
          </a:prstGeom>
        </p:spPr>
      </p:pic>
    </p:spTree>
    <p:extLst>
      <p:ext uri="{BB962C8B-B14F-4D97-AF65-F5344CB8AC3E}">
        <p14:creationId xmlns:p14="http://schemas.microsoft.com/office/powerpoint/2010/main" val="335672745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The following years…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3443668"/>
              </p:ext>
            </p:extLst>
          </p:nvPr>
        </p:nvGraphicFramePr>
        <p:xfrm>
          <a:off x="457200" y="1828800"/>
          <a:ext cx="6019800"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Epps GOTR team.JPG"/>
          <p:cNvPicPr>
            <a:picLocks noChangeAspect="1"/>
          </p:cNvPicPr>
          <p:nvPr/>
        </p:nvPicPr>
        <p:blipFill>
          <a:blip r:embed="rId8"/>
          <a:stretch>
            <a:fillRect/>
          </a:stretch>
        </p:blipFill>
        <p:spPr>
          <a:xfrm>
            <a:off x="6533092" y="1782764"/>
            <a:ext cx="2610908" cy="198120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3092" y="3923830"/>
            <a:ext cx="2458508" cy="2281236"/>
          </a:xfrm>
          <a:prstGeom prst="rect">
            <a:avLst/>
          </a:prstGeom>
        </p:spPr>
      </p:pic>
    </p:spTree>
    <p:extLst>
      <p:ext uri="{BB962C8B-B14F-4D97-AF65-F5344CB8AC3E}">
        <p14:creationId xmlns:p14="http://schemas.microsoft.com/office/powerpoint/2010/main" val="1627861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8219922"/>
              </p:ext>
            </p:extLst>
          </p:nvPr>
        </p:nvGraphicFramePr>
        <p:xfrm>
          <a:off x="0" y="1857522"/>
          <a:ext cx="5867400" cy="3449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460605" y="4016894"/>
            <a:ext cx="2166388" cy="297180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850595"/>
            <a:ext cx="3048000" cy="2400403"/>
          </a:xfrm>
          <a:prstGeom prst="rect">
            <a:avLst/>
          </a:prstGeom>
        </p:spPr>
      </p:pic>
    </p:spTree>
    <p:extLst>
      <p:ext uri="{BB962C8B-B14F-4D97-AF65-F5344CB8AC3E}">
        <p14:creationId xmlns:p14="http://schemas.microsoft.com/office/powerpoint/2010/main" val="813886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112" y="457200"/>
            <a:ext cx="6571343" cy="1049235"/>
          </a:xfrm>
        </p:spPr>
        <p:txBody>
          <a:bodyPr>
            <a:normAutofit fontScale="90000"/>
          </a:bodyPr>
          <a:lstStyle/>
          <a:p>
            <a:pPr lvl="0" defTabSz="914400">
              <a:lnSpc>
                <a:spcPct val="100000"/>
              </a:lnSpc>
              <a:spcBef>
                <a:spcPct val="20000"/>
              </a:spcBef>
            </a:pPr>
            <a:r>
              <a:rPr lang="en-US" dirty="0"/>
              <a:t>Need more </a:t>
            </a:r>
            <a:r>
              <a:rPr lang="en-US" dirty="0" smtClean="0"/>
              <a:t>information?</a:t>
            </a:r>
            <a:br>
              <a:rPr lang="en-US" dirty="0" smtClean="0"/>
            </a:br>
            <a:r>
              <a:rPr lang="en-US" dirty="0" smtClean="0"/>
              <a:t/>
            </a:r>
            <a:br>
              <a:rPr lang="en-US" dirty="0" smtClean="0"/>
            </a:br>
            <a:r>
              <a:rPr lang="en-US" cap="none" dirty="0">
                <a:solidFill>
                  <a:prstClr val="black"/>
                </a:solidFill>
                <a:latin typeface="Calibri"/>
                <a:ea typeface="+mn-ea"/>
                <a:cs typeface="+mn-cs"/>
              </a:rPr>
              <a:t>Email me! </a:t>
            </a:r>
            <a:r>
              <a:rPr lang="en-US" cap="none" dirty="0">
                <a:solidFill>
                  <a:prstClr val="black"/>
                </a:solidFill>
                <a:latin typeface="Calibri"/>
                <a:ea typeface="+mn-ea"/>
                <a:cs typeface="+mn-cs"/>
                <a:hlinkClick r:id="rId2"/>
              </a:rPr>
              <a:t>bbowlen1@kleinisd.net</a:t>
            </a:r>
            <a:r>
              <a:rPr lang="en-US" cap="none" dirty="0">
                <a:solidFill>
                  <a:prstClr val="black"/>
                </a:solidFill>
                <a:latin typeface="Calibri"/>
                <a:ea typeface="+mn-ea"/>
                <a:cs typeface="+mn-cs"/>
              </a:rPr>
              <a:t/>
            </a:r>
            <a:br>
              <a:rPr lang="en-US" cap="none" dirty="0">
                <a:solidFill>
                  <a:prstClr val="black"/>
                </a:solidFill>
                <a:latin typeface="Calibri"/>
                <a:ea typeface="+mn-ea"/>
                <a:cs typeface="+mn-cs"/>
              </a:rPr>
            </a:br>
            <a:endParaRPr lang="en-US" dirty="0"/>
          </a:p>
        </p:txBody>
      </p:sp>
      <p:pic>
        <p:nvPicPr>
          <p:cNvPr id="4" name="Content Placeholder 3"/>
          <p:cNvPicPr>
            <a:picLocks noGrp="1" noChangeAspect="1"/>
          </p:cNvPicPr>
          <p:nvPr>
            <p:ph idx="1"/>
          </p:nvPr>
        </p:nvPicPr>
        <p:blipFill>
          <a:blip r:embed="rId3"/>
          <a:stretch>
            <a:fillRect/>
          </a:stretch>
        </p:blipFill>
        <p:spPr>
          <a:xfrm>
            <a:off x="3242533" y="2016125"/>
            <a:ext cx="2973259" cy="3449638"/>
          </a:xfrm>
          <a:prstGeom prst="rect">
            <a:avLst/>
          </a:prstGeom>
        </p:spPr>
      </p:pic>
    </p:spTree>
    <p:extLst>
      <p:ext uri="{BB962C8B-B14F-4D97-AF65-F5344CB8AC3E}">
        <p14:creationId xmlns:p14="http://schemas.microsoft.com/office/powerpoint/2010/main" val="2880672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333</TotalTime>
  <Words>726</Words>
  <Application>Microsoft Office PowerPoint</Application>
  <PresentationFormat>On-screen Show (4:3)</PresentationFormat>
  <Paragraphs>57</Paragraphs>
  <Slides>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Gill Sans MT</vt:lpstr>
      <vt:lpstr>Gallery</vt:lpstr>
      <vt:lpstr>Brandy Bowlen, RN School Nurse  Epps Island Elementary</vt:lpstr>
      <vt:lpstr>It’s a start</vt:lpstr>
      <vt:lpstr>The following years…</vt:lpstr>
      <vt:lpstr>What’s Next?</vt:lpstr>
      <vt:lpstr>Need more information?  Email me! bbowlen1@kleinisd.net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Brandy Bowlen</dc:creator>
  <cp:lastModifiedBy>Carol Gamble</cp:lastModifiedBy>
  <cp:revision>11</cp:revision>
  <cp:lastPrinted>2016-10-31T23:08:53Z</cp:lastPrinted>
  <dcterms:created xsi:type="dcterms:W3CDTF">2015-07-09T17:31:13Z</dcterms:created>
  <dcterms:modified xsi:type="dcterms:W3CDTF">2016-10-31T23:09:30Z</dcterms:modified>
</cp:coreProperties>
</file>