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theme/theme3.xml" ContentType="application/vnd.openxmlformats-officedocument.theme+xml"/>
  <Override PartName="/ppt/slideLayouts/slideLayout24.xml" ContentType="application/vnd.openxmlformats-officedocument.presentationml.slideLayout+xml"/>
  <Override PartName="/ppt/theme/theme4.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5.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6.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1"/>
    <p:sldMasterId id="2147483672" r:id="rId2"/>
    <p:sldMasterId id="2147483684" r:id="rId3"/>
    <p:sldMasterId id="2147483686" r:id="rId4"/>
    <p:sldMasterId id="2147483688" r:id="rId5"/>
    <p:sldMasterId id="2147483700" r:id="rId6"/>
    <p:sldMasterId id="2147483724" r:id="rId7"/>
  </p:sldMasterIdLst>
  <p:notesMasterIdLst>
    <p:notesMasterId r:id="rId83"/>
  </p:notesMasterIdLst>
  <p:handoutMasterIdLst>
    <p:handoutMasterId r:id="rId84"/>
  </p:handoutMasterIdLst>
  <p:sldIdLst>
    <p:sldId id="498" r:id="rId8"/>
    <p:sldId id="287" r:id="rId9"/>
    <p:sldId id="344" r:id="rId10"/>
    <p:sldId id="341" r:id="rId11"/>
    <p:sldId id="345" r:id="rId12"/>
    <p:sldId id="446" r:id="rId13"/>
    <p:sldId id="409" r:id="rId14"/>
    <p:sldId id="410" r:id="rId15"/>
    <p:sldId id="411" r:id="rId16"/>
    <p:sldId id="412" r:id="rId17"/>
    <p:sldId id="413" r:id="rId18"/>
    <p:sldId id="414" r:id="rId19"/>
    <p:sldId id="415" r:id="rId20"/>
    <p:sldId id="416" r:id="rId21"/>
    <p:sldId id="417" r:id="rId22"/>
    <p:sldId id="418" r:id="rId23"/>
    <p:sldId id="419" r:id="rId24"/>
    <p:sldId id="420" r:id="rId25"/>
    <p:sldId id="421" r:id="rId26"/>
    <p:sldId id="422" r:id="rId27"/>
    <p:sldId id="423" r:id="rId28"/>
    <p:sldId id="424" r:id="rId29"/>
    <p:sldId id="425" r:id="rId30"/>
    <p:sldId id="426" r:id="rId31"/>
    <p:sldId id="427" r:id="rId32"/>
    <p:sldId id="428" r:id="rId33"/>
    <p:sldId id="429" r:id="rId34"/>
    <p:sldId id="324" r:id="rId35"/>
    <p:sldId id="436" r:id="rId36"/>
    <p:sldId id="434" r:id="rId37"/>
    <p:sldId id="430" r:id="rId38"/>
    <p:sldId id="330" r:id="rId39"/>
    <p:sldId id="394" r:id="rId40"/>
    <p:sldId id="435" r:id="rId41"/>
    <p:sldId id="438" r:id="rId42"/>
    <p:sldId id="338" r:id="rId43"/>
    <p:sldId id="502" r:id="rId44"/>
    <p:sldId id="499" r:id="rId45"/>
    <p:sldId id="500" r:id="rId46"/>
    <p:sldId id="509" r:id="rId47"/>
    <p:sldId id="448" r:id="rId48"/>
    <p:sldId id="439" r:id="rId49"/>
    <p:sldId id="507" r:id="rId50"/>
    <p:sldId id="508" r:id="rId51"/>
    <p:sldId id="503" r:id="rId52"/>
    <p:sldId id="501" r:id="rId53"/>
    <p:sldId id="504" r:id="rId54"/>
    <p:sldId id="505" r:id="rId55"/>
    <p:sldId id="506" r:id="rId56"/>
    <p:sldId id="510" r:id="rId57"/>
    <p:sldId id="511" r:id="rId58"/>
    <p:sldId id="512" r:id="rId59"/>
    <p:sldId id="525" r:id="rId60"/>
    <p:sldId id="526" r:id="rId61"/>
    <p:sldId id="464" r:id="rId62"/>
    <p:sldId id="478" r:id="rId63"/>
    <p:sldId id="482" r:id="rId64"/>
    <p:sldId id="481" r:id="rId65"/>
    <p:sldId id="513" r:id="rId66"/>
    <p:sldId id="522" r:id="rId67"/>
    <p:sldId id="523" r:id="rId68"/>
    <p:sldId id="524" r:id="rId69"/>
    <p:sldId id="514" r:id="rId70"/>
    <p:sldId id="474" r:id="rId71"/>
    <p:sldId id="468" r:id="rId72"/>
    <p:sldId id="470" r:id="rId73"/>
    <p:sldId id="472" r:id="rId74"/>
    <p:sldId id="520" r:id="rId75"/>
    <p:sldId id="515" r:id="rId76"/>
    <p:sldId id="489" r:id="rId77"/>
    <p:sldId id="519" r:id="rId78"/>
    <p:sldId id="485" r:id="rId79"/>
    <p:sldId id="516" r:id="rId80"/>
    <p:sldId id="517" r:id="rId81"/>
    <p:sldId id="518" r:id="rId82"/>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6600"/>
    <a:srgbClr val="FF9933"/>
    <a:srgbClr val="FF9900"/>
    <a:srgbClr val="363636"/>
    <a:srgbClr val="000000"/>
    <a:srgbClr val="0092D2"/>
    <a:srgbClr val="686868"/>
    <a:srgbClr val="FFFFFF"/>
    <a:srgbClr val="29AAE2"/>
    <a:srgbClr val="66CC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4" autoAdjust="0"/>
    <p:restoredTop sz="94660"/>
  </p:normalViewPr>
  <p:slideViewPr>
    <p:cSldViewPr snapToGrid="0" snapToObjects="1">
      <p:cViewPr varScale="1">
        <p:scale>
          <a:sx n="74" d="100"/>
          <a:sy n="74" d="100"/>
        </p:scale>
        <p:origin x="1080" y="54"/>
      </p:cViewPr>
      <p:guideLst>
        <p:guide orient="horz" pos="2160"/>
        <p:guide pos="288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slide" Target="slides/slide32.xml"/><Relationship Id="rId21" Type="http://schemas.openxmlformats.org/officeDocument/2006/relationships/slide" Target="slides/slide14.xml"/><Relationship Id="rId34" Type="http://schemas.openxmlformats.org/officeDocument/2006/relationships/slide" Target="slides/slide27.xml"/><Relationship Id="rId42" Type="http://schemas.openxmlformats.org/officeDocument/2006/relationships/slide" Target="slides/slide35.xml"/><Relationship Id="rId47" Type="http://schemas.openxmlformats.org/officeDocument/2006/relationships/slide" Target="slides/slide40.xml"/><Relationship Id="rId50" Type="http://schemas.openxmlformats.org/officeDocument/2006/relationships/slide" Target="slides/slide43.xml"/><Relationship Id="rId55" Type="http://schemas.openxmlformats.org/officeDocument/2006/relationships/slide" Target="slides/slide48.xml"/><Relationship Id="rId63" Type="http://schemas.openxmlformats.org/officeDocument/2006/relationships/slide" Target="slides/slide56.xml"/><Relationship Id="rId68" Type="http://schemas.openxmlformats.org/officeDocument/2006/relationships/slide" Target="slides/slide61.xml"/><Relationship Id="rId76" Type="http://schemas.openxmlformats.org/officeDocument/2006/relationships/slide" Target="slides/slide69.xml"/><Relationship Id="rId84" Type="http://schemas.openxmlformats.org/officeDocument/2006/relationships/handoutMaster" Target="handoutMasters/handoutMaster1.xml"/><Relationship Id="rId7" Type="http://schemas.openxmlformats.org/officeDocument/2006/relationships/slideMaster" Target="slideMasters/slideMaster7.xml"/><Relationship Id="rId71" Type="http://schemas.openxmlformats.org/officeDocument/2006/relationships/slide" Target="slides/slide64.xml"/><Relationship Id="rId2" Type="http://schemas.openxmlformats.org/officeDocument/2006/relationships/slideMaster" Target="slideMasters/slideMaster2.xml"/><Relationship Id="rId16" Type="http://schemas.openxmlformats.org/officeDocument/2006/relationships/slide" Target="slides/slide9.xml"/><Relationship Id="rId29" Type="http://schemas.openxmlformats.org/officeDocument/2006/relationships/slide" Target="slides/slide2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slide" Target="slides/slide30.xml"/><Relationship Id="rId40" Type="http://schemas.openxmlformats.org/officeDocument/2006/relationships/slide" Target="slides/slide33.xml"/><Relationship Id="rId45" Type="http://schemas.openxmlformats.org/officeDocument/2006/relationships/slide" Target="slides/slide38.xml"/><Relationship Id="rId53" Type="http://schemas.openxmlformats.org/officeDocument/2006/relationships/slide" Target="slides/slide46.xml"/><Relationship Id="rId58" Type="http://schemas.openxmlformats.org/officeDocument/2006/relationships/slide" Target="slides/slide51.xml"/><Relationship Id="rId66" Type="http://schemas.openxmlformats.org/officeDocument/2006/relationships/slide" Target="slides/slide59.xml"/><Relationship Id="rId74" Type="http://schemas.openxmlformats.org/officeDocument/2006/relationships/slide" Target="slides/slide67.xml"/><Relationship Id="rId79" Type="http://schemas.openxmlformats.org/officeDocument/2006/relationships/slide" Target="slides/slide72.xml"/><Relationship Id="rId87" Type="http://schemas.openxmlformats.org/officeDocument/2006/relationships/theme" Target="theme/theme1.xml"/><Relationship Id="rId5" Type="http://schemas.openxmlformats.org/officeDocument/2006/relationships/slideMaster" Target="slideMasters/slideMaster5.xml"/><Relationship Id="rId61" Type="http://schemas.openxmlformats.org/officeDocument/2006/relationships/slide" Target="slides/slide54.xml"/><Relationship Id="rId82" Type="http://schemas.openxmlformats.org/officeDocument/2006/relationships/slide" Target="slides/slide75.xml"/><Relationship Id="rId19" Type="http://schemas.openxmlformats.org/officeDocument/2006/relationships/slide" Target="slides/slide12.xml"/><Relationship Id="rId4" Type="http://schemas.openxmlformats.org/officeDocument/2006/relationships/slideMaster" Target="slideMasters/slideMaster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43" Type="http://schemas.openxmlformats.org/officeDocument/2006/relationships/slide" Target="slides/slide36.xml"/><Relationship Id="rId48" Type="http://schemas.openxmlformats.org/officeDocument/2006/relationships/slide" Target="slides/slide41.xml"/><Relationship Id="rId56" Type="http://schemas.openxmlformats.org/officeDocument/2006/relationships/slide" Target="slides/slide49.xml"/><Relationship Id="rId64" Type="http://schemas.openxmlformats.org/officeDocument/2006/relationships/slide" Target="slides/slide57.xml"/><Relationship Id="rId69" Type="http://schemas.openxmlformats.org/officeDocument/2006/relationships/slide" Target="slides/slide62.xml"/><Relationship Id="rId77" Type="http://schemas.openxmlformats.org/officeDocument/2006/relationships/slide" Target="slides/slide70.xml"/><Relationship Id="rId8" Type="http://schemas.openxmlformats.org/officeDocument/2006/relationships/slide" Target="slides/slide1.xml"/><Relationship Id="rId51" Type="http://schemas.openxmlformats.org/officeDocument/2006/relationships/slide" Target="slides/slide44.xml"/><Relationship Id="rId72" Type="http://schemas.openxmlformats.org/officeDocument/2006/relationships/slide" Target="slides/slide65.xml"/><Relationship Id="rId80" Type="http://schemas.openxmlformats.org/officeDocument/2006/relationships/slide" Target="slides/slide73.xml"/><Relationship Id="rId85"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slide" Target="slides/slide31.xml"/><Relationship Id="rId46" Type="http://schemas.openxmlformats.org/officeDocument/2006/relationships/slide" Target="slides/slide39.xml"/><Relationship Id="rId59" Type="http://schemas.openxmlformats.org/officeDocument/2006/relationships/slide" Target="slides/slide52.xml"/><Relationship Id="rId67" Type="http://schemas.openxmlformats.org/officeDocument/2006/relationships/slide" Target="slides/slide60.xml"/><Relationship Id="rId20" Type="http://schemas.openxmlformats.org/officeDocument/2006/relationships/slide" Target="slides/slide13.xml"/><Relationship Id="rId41" Type="http://schemas.openxmlformats.org/officeDocument/2006/relationships/slide" Target="slides/slide34.xml"/><Relationship Id="rId54" Type="http://schemas.openxmlformats.org/officeDocument/2006/relationships/slide" Target="slides/slide47.xml"/><Relationship Id="rId62" Type="http://schemas.openxmlformats.org/officeDocument/2006/relationships/slide" Target="slides/slide55.xml"/><Relationship Id="rId70" Type="http://schemas.openxmlformats.org/officeDocument/2006/relationships/slide" Target="slides/slide63.xml"/><Relationship Id="rId75" Type="http://schemas.openxmlformats.org/officeDocument/2006/relationships/slide" Target="slides/slide68.xml"/><Relationship Id="rId83" Type="http://schemas.openxmlformats.org/officeDocument/2006/relationships/notesMaster" Target="notesMasters/notesMaster1.xml"/><Relationship Id="rId88"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49" Type="http://schemas.openxmlformats.org/officeDocument/2006/relationships/slide" Target="slides/slide42.xml"/><Relationship Id="rId57" Type="http://schemas.openxmlformats.org/officeDocument/2006/relationships/slide" Target="slides/slide50.xml"/><Relationship Id="rId10" Type="http://schemas.openxmlformats.org/officeDocument/2006/relationships/slide" Target="slides/slide3.xml"/><Relationship Id="rId31" Type="http://schemas.openxmlformats.org/officeDocument/2006/relationships/slide" Target="slides/slide24.xml"/><Relationship Id="rId44" Type="http://schemas.openxmlformats.org/officeDocument/2006/relationships/slide" Target="slides/slide37.xml"/><Relationship Id="rId52" Type="http://schemas.openxmlformats.org/officeDocument/2006/relationships/slide" Target="slides/slide45.xml"/><Relationship Id="rId60" Type="http://schemas.openxmlformats.org/officeDocument/2006/relationships/slide" Target="slides/slide53.xml"/><Relationship Id="rId65" Type="http://schemas.openxmlformats.org/officeDocument/2006/relationships/slide" Target="slides/slide58.xml"/><Relationship Id="rId73" Type="http://schemas.openxmlformats.org/officeDocument/2006/relationships/slide" Target="slides/slide66.xml"/><Relationship Id="rId78" Type="http://schemas.openxmlformats.org/officeDocument/2006/relationships/slide" Target="slides/slide71.xml"/><Relationship Id="rId81" Type="http://schemas.openxmlformats.org/officeDocument/2006/relationships/slide" Target="slides/slide74.xml"/><Relationship Id="rId86"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C3B18607-9FFB-BC48-9757-EAC02CCD6892}" type="datetimeFigureOut">
              <a:rPr lang="en-US" smtClean="0"/>
              <a:t>12/19/2016</a:t>
            </a:fld>
            <a:endParaRPr lang="en-US" dirty="0"/>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F31828A0-A91D-3A47-B494-BAAF83FAD027}" type="slidenum">
              <a:rPr lang="en-US" smtClean="0"/>
              <a:t>‹#›</a:t>
            </a:fld>
            <a:endParaRPr lang="en-US" dirty="0"/>
          </a:p>
        </p:txBody>
      </p:sp>
    </p:spTree>
    <p:extLst>
      <p:ext uri="{BB962C8B-B14F-4D97-AF65-F5344CB8AC3E}">
        <p14:creationId xmlns:p14="http://schemas.microsoft.com/office/powerpoint/2010/main" val="1068717925"/>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2E8AD04-7039-7247-8BC6-956E63D13CEA}" type="datetimeFigureOut">
              <a:rPr lang="en-US" smtClean="0"/>
              <a:t>12/19/2016</a:t>
            </a:fld>
            <a:endParaRPr lang="en-US" dirty="0"/>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9C8444D-E075-7F4F-95B4-645209D2D00C}" type="slidenum">
              <a:rPr lang="en-US" smtClean="0"/>
              <a:t>‹#›</a:t>
            </a:fld>
            <a:endParaRPr lang="en-US" dirty="0"/>
          </a:p>
        </p:txBody>
      </p:sp>
    </p:spTree>
    <p:extLst>
      <p:ext uri="{BB962C8B-B14F-4D97-AF65-F5344CB8AC3E}">
        <p14:creationId xmlns:p14="http://schemas.microsoft.com/office/powerpoint/2010/main" val="4232034721"/>
      </p:ext>
    </p:extLst>
  </p:cSld>
  <p:clrMap bg1="lt1" tx1="dk1" bg2="lt2" tx2="dk2" accent1="accent1" accent2="accent2" accent3="accent3" accent4="accent4" accent5="accent5" accent6="accent6" hlink="hlink" folHlink="folHlink"/>
  <p:hf hdr="0" ftr="0" dt="0"/>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3072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a:solidFill>
                  <a:srgbClr val="000000"/>
                </a:solidFill>
                <a:latin typeface="Gill Sans" pitchFamily="2" charset="0"/>
                <a:ea typeface="ヒラギノ角ゴ ProN W3" pitchFamily="2" charset="-128"/>
                <a:sym typeface="Gill Sans" pitchFamily="2" charset="0"/>
              </a:defRPr>
            </a:lvl1pPr>
            <a:lvl2pPr marL="742950" indent="-285750">
              <a:defRPr sz="1200">
                <a:solidFill>
                  <a:srgbClr val="000000"/>
                </a:solidFill>
                <a:latin typeface="Gill Sans" pitchFamily="2" charset="0"/>
                <a:ea typeface="ヒラギノ角ゴ ProN W3" pitchFamily="2" charset="-128"/>
                <a:sym typeface="Gill Sans" pitchFamily="2" charset="0"/>
              </a:defRPr>
            </a:lvl2pPr>
            <a:lvl3pPr marL="1143000" indent="-228600">
              <a:defRPr sz="1200">
                <a:solidFill>
                  <a:srgbClr val="000000"/>
                </a:solidFill>
                <a:latin typeface="Gill Sans" pitchFamily="2" charset="0"/>
                <a:ea typeface="ヒラギノ角ゴ ProN W3" pitchFamily="2" charset="-128"/>
                <a:sym typeface="Gill Sans" pitchFamily="2" charset="0"/>
              </a:defRPr>
            </a:lvl3pPr>
            <a:lvl4pPr marL="1600200" indent="-228600">
              <a:defRPr sz="1200">
                <a:solidFill>
                  <a:srgbClr val="000000"/>
                </a:solidFill>
                <a:latin typeface="Gill Sans" pitchFamily="2" charset="0"/>
                <a:ea typeface="ヒラギノ角ゴ ProN W3" pitchFamily="2" charset="-128"/>
                <a:sym typeface="Gill Sans" pitchFamily="2" charset="0"/>
              </a:defRPr>
            </a:lvl4pPr>
            <a:lvl5pPr marL="2057400" indent="-228600">
              <a:defRPr sz="1200">
                <a:solidFill>
                  <a:srgbClr val="000000"/>
                </a:solidFill>
                <a:latin typeface="Gill Sans" pitchFamily="2" charset="0"/>
                <a:ea typeface="ヒラギノ角ゴ ProN W3" pitchFamily="2" charset="-128"/>
                <a:sym typeface="Gill Sans" pitchFamily="2" charset="0"/>
              </a:defRPr>
            </a:lvl5pPr>
            <a:lvl6pPr marL="2514600" indent="-228600" eaLnBrk="0" fontAlgn="base" hangingPunct="0">
              <a:spcBef>
                <a:spcPct val="0"/>
              </a:spcBef>
              <a:spcAft>
                <a:spcPct val="0"/>
              </a:spcAft>
              <a:defRPr sz="1200">
                <a:solidFill>
                  <a:srgbClr val="000000"/>
                </a:solidFill>
                <a:latin typeface="Gill Sans" pitchFamily="2" charset="0"/>
                <a:ea typeface="ヒラギノ角ゴ ProN W3" pitchFamily="2" charset="-128"/>
                <a:sym typeface="Gill Sans" pitchFamily="2" charset="0"/>
              </a:defRPr>
            </a:lvl6pPr>
            <a:lvl7pPr marL="2971800" indent="-228600" eaLnBrk="0" fontAlgn="base" hangingPunct="0">
              <a:spcBef>
                <a:spcPct val="0"/>
              </a:spcBef>
              <a:spcAft>
                <a:spcPct val="0"/>
              </a:spcAft>
              <a:defRPr sz="1200">
                <a:solidFill>
                  <a:srgbClr val="000000"/>
                </a:solidFill>
                <a:latin typeface="Gill Sans" pitchFamily="2" charset="0"/>
                <a:ea typeface="ヒラギノ角ゴ ProN W3" pitchFamily="2" charset="-128"/>
                <a:sym typeface="Gill Sans" pitchFamily="2" charset="0"/>
              </a:defRPr>
            </a:lvl7pPr>
            <a:lvl8pPr marL="3429000" indent="-228600" eaLnBrk="0" fontAlgn="base" hangingPunct="0">
              <a:spcBef>
                <a:spcPct val="0"/>
              </a:spcBef>
              <a:spcAft>
                <a:spcPct val="0"/>
              </a:spcAft>
              <a:defRPr sz="1200">
                <a:solidFill>
                  <a:srgbClr val="000000"/>
                </a:solidFill>
                <a:latin typeface="Gill Sans" pitchFamily="2" charset="0"/>
                <a:ea typeface="ヒラギノ角ゴ ProN W3" pitchFamily="2" charset="-128"/>
                <a:sym typeface="Gill Sans" pitchFamily="2" charset="0"/>
              </a:defRPr>
            </a:lvl8pPr>
            <a:lvl9pPr marL="3886200" indent="-228600" eaLnBrk="0" fontAlgn="base" hangingPunct="0">
              <a:spcBef>
                <a:spcPct val="0"/>
              </a:spcBef>
              <a:spcAft>
                <a:spcPct val="0"/>
              </a:spcAft>
              <a:defRPr sz="1200">
                <a:solidFill>
                  <a:srgbClr val="000000"/>
                </a:solidFill>
                <a:latin typeface="Gill Sans" pitchFamily="2" charset="0"/>
                <a:ea typeface="ヒラギノ角ゴ ProN W3" pitchFamily="2" charset="-128"/>
                <a:sym typeface="Gill Sans" pitchFamily="2" charset="0"/>
              </a:defRPr>
            </a:lvl9pPr>
          </a:lstStyle>
          <a:p>
            <a:fld id="{2CFF876E-7C5E-43E6-9456-67401C020E02}" type="slidenum">
              <a:rPr lang="en-US" altLang="en-US" smtClean="0"/>
              <a:pPr/>
              <a:t>1</a:t>
            </a:fld>
            <a:endParaRPr lang="en-US" altLang="en-US" smtClean="0"/>
          </a:p>
        </p:txBody>
      </p:sp>
    </p:spTree>
    <p:extLst>
      <p:ext uri="{BB962C8B-B14F-4D97-AF65-F5344CB8AC3E}">
        <p14:creationId xmlns:p14="http://schemas.microsoft.com/office/powerpoint/2010/main" val="272554093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Slide Image Placeholder 1"/>
          <p:cNvSpPr>
            <a:spLocks noGrp="1" noRot="1" noChangeAspect="1" noTextEdit="1"/>
          </p:cNvSpPr>
          <p:nvPr>
            <p:ph type="sldImg"/>
          </p:nvPr>
        </p:nvSpPr>
        <p:spPr>
          <a:ln/>
        </p:spPr>
      </p:sp>
      <p:sp>
        <p:nvSpPr>
          <p:cNvPr id="9728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9728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4987" eaLnBrk="0" hangingPunct="0">
              <a:defRPr sz="3600">
                <a:solidFill>
                  <a:srgbClr val="4D4D4D"/>
                </a:solidFill>
                <a:latin typeface="Verdana" pitchFamily="34" charset="0"/>
              </a:defRPr>
            </a:lvl1pPr>
            <a:lvl2pPr marL="742909" indent="-285734" defTabSz="934987" eaLnBrk="0" hangingPunct="0">
              <a:defRPr sz="3600">
                <a:solidFill>
                  <a:srgbClr val="4D4D4D"/>
                </a:solidFill>
                <a:latin typeface="Verdana" pitchFamily="34" charset="0"/>
              </a:defRPr>
            </a:lvl2pPr>
            <a:lvl3pPr marL="1142937" indent="-228587" defTabSz="934987" eaLnBrk="0" hangingPunct="0">
              <a:defRPr sz="3600">
                <a:solidFill>
                  <a:srgbClr val="4D4D4D"/>
                </a:solidFill>
                <a:latin typeface="Verdana" pitchFamily="34" charset="0"/>
              </a:defRPr>
            </a:lvl3pPr>
            <a:lvl4pPr marL="1600111" indent="-228587" defTabSz="934987" eaLnBrk="0" hangingPunct="0">
              <a:defRPr sz="3600">
                <a:solidFill>
                  <a:srgbClr val="4D4D4D"/>
                </a:solidFill>
                <a:latin typeface="Verdana" pitchFamily="34" charset="0"/>
              </a:defRPr>
            </a:lvl4pPr>
            <a:lvl5pPr marL="2057287" indent="-228587" defTabSz="934987" eaLnBrk="0" hangingPunct="0">
              <a:defRPr sz="3600">
                <a:solidFill>
                  <a:srgbClr val="4D4D4D"/>
                </a:solidFill>
                <a:latin typeface="Verdana" pitchFamily="34" charset="0"/>
              </a:defRPr>
            </a:lvl5pPr>
            <a:lvl6pPr marL="2514461" indent="-228587" defTabSz="934987" eaLnBrk="0" fontAlgn="base" hangingPunct="0">
              <a:spcBef>
                <a:spcPct val="0"/>
              </a:spcBef>
              <a:spcAft>
                <a:spcPct val="0"/>
              </a:spcAft>
              <a:defRPr sz="3600">
                <a:solidFill>
                  <a:srgbClr val="4D4D4D"/>
                </a:solidFill>
                <a:latin typeface="Verdana" pitchFamily="34" charset="0"/>
              </a:defRPr>
            </a:lvl6pPr>
            <a:lvl7pPr marL="2971635" indent="-228587" defTabSz="934987" eaLnBrk="0" fontAlgn="base" hangingPunct="0">
              <a:spcBef>
                <a:spcPct val="0"/>
              </a:spcBef>
              <a:spcAft>
                <a:spcPct val="0"/>
              </a:spcAft>
              <a:defRPr sz="3600">
                <a:solidFill>
                  <a:srgbClr val="4D4D4D"/>
                </a:solidFill>
                <a:latin typeface="Verdana" pitchFamily="34" charset="0"/>
              </a:defRPr>
            </a:lvl7pPr>
            <a:lvl8pPr marL="3428811" indent="-228587" defTabSz="934987" eaLnBrk="0" fontAlgn="base" hangingPunct="0">
              <a:spcBef>
                <a:spcPct val="0"/>
              </a:spcBef>
              <a:spcAft>
                <a:spcPct val="0"/>
              </a:spcAft>
              <a:defRPr sz="3600">
                <a:solidFill>
                  <a:srgbClr val="4D4D4D"/>
                </a:solidFill>
                <a:latin typeface="Verdana" pitchFamily="34" charset="0"/>
              </a:defRPr>
            </a:lvl8pPr>
            <a:lvl9pPr marL="3885985" indent="-228587" defTabSz="934987" eaLnBrk="0" fontAlgn="base" hangingPunct="0">
              <a:spcBef>
                <a:spcPct val="0"/>
              </a:spcBef>
              <a:spcAft>
                <a:spcPct val="0"/>
              </a:spcAft>
              <a:defRPr sz="3600">
                <a:solidFill>
                  <a:srgbClr val="4D4D4D"/>
                </a:solidFill>
                <a:latin typeface="Verdana" pitchFamily="34" charset="0"/>
              </a:defRPr>
            </a:lvl9pPr>
          </a:lstStyle>
          <a:p>
            <a:fld id="{BBA862D3-EC66-47A8-8183-5BCBA6B31B2A}" type="slidenum">
              <a:rPr lang="en-US" altLang="en-US" sz="1200">
                <a:solidFill>
                  <a:prstClr val="black"/>
                </a:solidFill>
                <a:latin typeface="Times New Roman" pitchFamily="18" charset="0"/>
              </a:rPr>
              <a:pPr/>
              <a:t>15</a:t>
            </a:fld>
            <a:endParaRPr lang="en-US" altLang="en-US" sz="1200">
              <a:solidFill>
                <a:prstClr val="black"/>
              </a:solidFill>
              <a:latin typeface="Times New Roman" pitchFamily="18" charset="0"/>
            </a:endParaRPr>
          </a:p>
        </p:txBody>
      </p:sp>
    </p:spTree>
    <p:extLst>
      <p:ext uri="{BB962C8B-B14F-4D97-AF65-F5344CB8AC3E}">
        <p14:creationId xmlns:p14="http://schemas.microsoft.com/office/powerpoint/2010/main" val="2138416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Slide Image Placeholder 1"/>
          <p:cNvSpPr>
            <a:spLocks noGrp="1" noRot="1" noChangeAspect="1" noTextEdit="1"/>
          </p:cNvSpPr>
          <p:nvPr>
            <p:ph type="sldImg"/>
          </p:nvPr>
        </p:nvSpPr>
        <p:spPr>
          <a:ln/>
        </p:spPr>
      </p:sp>
      <p:sp>
        <p:nvSpPr>
          <p:cNvPr id="9830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9830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4987" eaLnBrk="0" hangingPunct="0">
              <a:defRPr sz="3600">
                <a:solidFill>
                  <a:srgbClr val="4D4D4D"/>
                </a:solidFill>
                <a:latin typeface="Verdana" pitchFamily="34" charset="0"/>
              </a:defRPr>
            </a:lvl1pPr>
            <a:lvl2pPr marL="742909" indent="-285734" defTabSz="934987" eaLnBrk="0" hangingPunct="0">
              <a:defRPr sz="3600">
                <a:solidFill>
                  <a:srgbClr val="4D4D4D"/>
                </a:solidFill>
                <a:latin typeface="Verdana" pitchFamily="34" charset="0"/>
              </a:defRPr>
            </a:lvl2pPr>
            <a:lvl3pPr marL="1142937" indent="-228587" defTabSz="934987" eaLnBrk="0" hangingPunct="0">
              <a:defRPr sz="3600">
                <a:solidFill>
                  <a:srgbClr val="4D4D4D"/>
                </a:solidFill>
                <a:latin typeface="Verdana" pitchFamily="34" charset="0"/>
              </a:defRPr>
            </a:lvl3pPr>
            <a:lvl4pPr marL="1600111" indent="-228587" defTabSz="934987" eaLnBrk="0" hangingPunct="0">
              <a:defRPr sz="3600">
                <a:solidFill>
                  <a:srgbClr val="4D4D4D"/>
                </a:solidFill>
                <a:latin typeface="Verdana" pitchFamily="34" charset="0"/>
              </a:defRPr>
            </a:lvl4pPr>
            <a:lvl5pPr marL="2057287" indent="-228587" defTabSz="934987" eaLnBrk="0" hangingPunct="0">
              <a:defRPr sz="3600">
                <a:solidFill>
                  <a:srgbClr val="4D4D4D"/>
                </a:solidFill>
                <a:latin typeface="Verdana" pitchFamily="34" charset="0"/>
              </a:defRPr>
            </a:lvl5pPr>
            <a:lvl6pPr marL="2514461" indent="-228587" defTabSz="934987" eaLnBrk="0" fontAlgn="base" hangingPunct="0">
              <a:spcBef>
                <a:spcPct val="0"/>
              </a:spcBef>
              <a:spcAft>
                <a:spcPct val="0"/>
              </a:spcAft>
              <a:defRPr sz="3600">
                <a:solidFill>
                  <a:srgbClr val="4D4D4D"/>
                </a:solidFill>
                <a:latin typeface="Verdana" pitchFamily="34" charset="0"/>
              </a:defRPr>
            </a:lvl6pPr>
            <a:lvl7pPr marL="2971635" indent="-228587" defTabSz="934987" eaLnBrk="0" fontAlgn="base" hangingPunct="0">
              <a:spcBef>
                <a:spcPct val="0"/>
              </a:spcBef>
              <a:spcAft>
                <a:spcPct val="0"/>
              </a:spcAft>
              <a:defRPr sz="3600">
                <a:solidFill>
                  <a:srgbClr val="4D4D4D"/>
                </a:solidFill>
                <a:latin typeface="Verdana" pitchFamily="34" charset="0"/>
              </a:defRPr>
            </a:lvl7pPr>
            <a:lvl8pPr marL="3428811" indent="-228587" defTabSz="934987" eaLnBrk="0" fontAlgn="base" hangingPunct="0">
              <a:spcBef>
                <a:spcPct val="0"/>
              </a:spcBef>
              <a:spcAft>
                <a:spcPct val="0"/>
              </a:spcAft>
              <a:defRPr sz="3600">
                <a:solidFill>
                  <a:srgbClr val="4D4D4D"/>
                </a:solidFill>
                <a:latin typeface="Verdana" pitchFamily="34" charset="0"/>
              </a:defRPr>
            </a:lvl8pPr>
            <a:lvl9pPr marL="3885985" indent="-228587" defTabSz="934987" eaLnBrk="0" fontAlgn="base" hangingPunct="0">
              <a:spcBef>
                <a:spcPct val="0"/>
              </a:spcBef>
              <a:spcAft>
                <a:spcPct val="0"/>
              </a:spcAft>
              <a:defRPr sz="3600">
                <a:solidFill>
                  <a:srgbClr val="4D4D4D"/>
                </a:solidFill>
                <a:latin typeface="Verdana" pitchFamily="34" charset="0"/>
              </a:defRPr>
            </a:lvl9pPr>
          </a:lstStyle>
          <a:p>
            <a:fld id="{82C1881E-B0A7-46C2-92CC-D9E059FAA246}" type="slidenum">
              <a:rPr lang="en-US" altLang="en-US" sz="1200">
                <a:solidFill>
                  <a:prstClr val="black"/>
                </a:solidFill>
                <a:latin typeface="Times New Roman" pitchFamily="18" charset="0"/>
              </a:rPr>
              <a:pPr/>
              <a:t>16</a:t>
            </a:fld>
            <a:endParaRPr lang="en-US" altLang="en-US" sz="1200">
              <a:solidFill>
                <a:prstClr val="black"/>
              </a:solidFill>
              <a:latin typeface="Times New Roman" pitchFamily="18" charset="0"/>
            </a:endParaRPr>
          </a:p>
        </p:txBody>
      </p:sp>
    </p:spTree>
    <p:extLst>
      <p:ext uri="{BB962C8B-B14F-4D97-AF65-F5344CB8AC3E}">
        <p14:creationId xmlns:p14="http://schemas.microsoft.com/office/powerpoint/2010/main" val="336193923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Slide Image Placeholder 1"/>
          <p:cNvSpPr>
            <a:spLocks noGrp="1" noRot="1" noChangeAspect="1" noTextEdit="1"/>
          </p:cNvSpPr>
          <p:nvPr>
            <p:ph type="sldImg"/>
          </p:nvPr>
        </p:nvSpPr>
        <p:spPr>
          <a:ln/>
        </p:spPr>
      </p:sp>
      <p:sp>
        <p:nvSpPr>
          <p:cNvPr id="993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9933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4987" eaLnBrk="0" hangingPunct="0">
              <a:defRPr sz="3600">
                <a:solidFill>
                  <a:srgbClr val="4D4D4D"/>
                </a:solidFill>
                <a:latin typeface="Verdana" pitchFamily="34" charset="0"/>
              </a:defRPr>
            </a:lvl1pPr>
            <a:lvl2pPr marL="742909" indent="-285734" defTabSz="934987" eaLnBrk="0" hangingPunct="0">
              <a:defRPr sz="3600">
                <a:solidFill>
                  <a:srgbClr val="4D4D4D"/>
                </a:solidFill>
                <a:latin typeface="Verdana" pitchFamily="34" charset="0"/>
              </a:defRPr>
            </a:lvl2pPr>
            <a:lvl3pPr marL="1142937" indent="-228587" defTabSz="934987" eaLnBrk="0" hangingPunct="0">
              <a:defRPr sz="3600">
                <a:solidFill>
                  <a:srgbClr val="4D4D4D"/>
                </a:solidFill>
                <a:latin typeface="Verdana" pitchFamily="34" charset="0"/>
              </a:defRPr>
            </a:lvl3pPr>
            <a:lvl4pPr marL="1600111" indent="-228587" defTabSz="934987" eaLnBrk="0" hangingPunct="0">
              <a:defRPr sz="3600">
                <a:solidFill>
                  <a:srgbClr val="4D4D4D"/>
                </a:solidFill>
                <a:latin typeface="Verdana" pitchFamily="34" charset="0"/>
              </a:defRPr>
            </a:lvl4pPr>
            <a:lvl5pPr marL="2057287" indent="-228587" defTabSz="934987" eaLnBrk="0" hangingPunct="0">
              <a:defRPr sz="3600">
                <a:solidFill>
                  <a:srgbClr val="4D4D4D"/>
                </a:solidFill>
                <a:latin typeface="Verdana" pitchFamily="34" charset="0"/>
              </a:defRPr>
            </a:lvl5pPr>
            <a:lvl6pPr marL="2514461" indent="-228587" defTabSz="934987" eaLnBrk="0" fontAlgn="base" hangingPunct="0">
              <a:spcBef>
                <a:spcPct val="0"/>
              </a:spcBef>
              <a:spcAft>
                <a:spcPct val="0"/>
              </a:spcAft>
              <a:defRPr sz="3600">
                <a:solidFill>
                  <a:srgbClr val="4D4D4D"/>
                </a:solidFill>
                <a:latin typeface="Verdana" pitchFamily="34" charset="0"/>
              </a:defRPr>
            </a:lvl6pPr>
            <a:lvl7pPr marL="2971635" indent="-228587" defTabSz="934987" eaLnBrk="0" fontAlgn="base" hangingPunct="0">
              <a:spcBef>
                <a:spcPct val="0"/>
              </a:spcBef>
              <a:spcAft>
                <a:spcPct val="0"/>
              </a:spcAft>
              <a:defRPr sz="3600">
                <a:solidFill>
                  <a:srgbClr val="4D4D4D"/>
                </a:solidFill>
                <a:latin typeface="Verdana" pitchFamily="34" charset="0"/>
              </a:defRPr>
            </a:lvl7pPr>
            <a:lvl8pPr marL="3428811" indent="-228587" defTabSz="934987" eaLnBrk="0" fontAlgn="base" hangingPunct="0">
              <a:spcBef>
                <a:spcPct val="0"/>
              </a:spcBef>
              <a:spcAft>
                <a:spcPct val="0"/>
              </a:spcAft>
              <a:defRPr sz="3600">
                <a:solidFill>
                  <a:srgbClr val="4D4D4D"/>
                </a:solidFill>
                <a:latin typeface="Verdana" pitchFamily="34" charset="0"/>
              </a:defRPr>
            </a:lvl8pPr>
            <a:lvl9pPr marL="3885985" indent="-228587" defTabSz="934987" eaLnBrk="0" fontAlgn="base" hangingPunct="0">
              <a:spcBef>
                <a:spcPct val="0"/>
              </a:spcBef>
              <a:spcAft>
                <a:spcPct val="0"/>
              </a:spcAft>
              <a:defRPr sz="3600">
                <a:solidFill>
                  <a:srgbClr val="4D4D4D"/>
                </a:solidFill>
                <a:latin typeface="Verdana" pitchFamily="34" charset="0"/>
              </a:defRPr>
            </a:lvl9pPr>
          </a:lstStyle>
          <a:p>
            <a:fld id="{0EE96617-6212-435D-BE0B-169817211194}" type="slidenum">
              <a:rPr lang="en-US" altLang="en-US" sz="1200">
                <a:solidFill>
                  <a:prstClr val="black"/>
                </a:solidFill>
                <a:latin typeface="Times New Roman" pitchFamily="18" charset="0"/>
              </a:rPr>
              <a:pPr/>
              <a:t>17</a:t>
            </a:fld>
            <a:endParaRPr lang="en-US" altLang="en-US" sz="1200">
              <a:solidFill>
                <a:prstClr val="black"/>
              </a:solidFill>
              <a:latin typeface="Times New Roman" pitchFamily="18" charset="0"/>
            </a:endParaRPr>
          </a:p>
        </p:txBody>
      </p:sp>
    </p:spTree>
    <p:extLst>
      <p:ext uri="{BB962C8B-B14F-4D97-AF65-F5344CB8AC3E}">
        <p14:creationId xmlns:p14="http://schemas.microsoft.com/office/powerpoint/2010/main" val="258415231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Slide Image Placeholder 1"/>
          <p:cNvSpPr>
            <a:spLocks noGrp="1" noRot="1" noChangeAspect="1" noTextEdit="1"/>
          </p:cNvSpPr>
          <p:nvPr>
            <p:ph type="sldImg"/>
          </p:nvPr>
        </p:nvSpPr>
        <p:spPr>
          <a:ln/>
        </p:spPr>
      </p:sp>
      <p:sp>
        <p:nvSpPr>
          <p:cNvPr id="10035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10035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4987" eaLnBrk="0" hangingPunct="0">
              <a:defRPr sz="3600">
                <a:solidFill>
                  <a:srgbClr val="4D4D4D"/>
                </a:solidFill>
                <a:latin typeface="Verdana" pitchFamily="34" charset="0"/>
              </a:defRPr>
            </a:lvl1pPr>
            <a:lvl2pPr marL="742909" indent="-285734" defTabSz="934987" eaLnBrk="0" hangingPunct="0">
              <a:defRPr sz="3600">
                <a:solidFill>
                  <a:srgbClr val="4D4D4D"/>
                </a:solidFill>
                <a:latin typeface="Verdana" pitchFamily="34" charset="0"/>
              </a:defRPr>
            </a:lvl2pPr>
            <a:lvl3pPr marL="1142937" indent="-228587" defTabSz="934987" eaLnBrk="0" hangingPunct="0">
              <a:defRPr sz="3600">
                <a:solidFill>
                  <a:srgbClr val="4D4D4D"/>
                </a:solidFill>
                <a:latin typeface="Verdana" pitchFamily="34" charset="0"/>
              </a:defRPr>
            </a:lvl3pPr>
            <a:lvl4pPr marL="1600111" indent="-228587" defTabSz="934987" eaLnBrk="0" hangingPunct="0">
              <a:defRPr sz="3600">
                <a:solidFill>
                  <a:srgbClr val="4D4D4D"/>
                </a:solidFill>
                <a:latin typeface="Verdana" pitchFamily="34" charset="0"/>
              </a:defRPr>
            </a:lvl4pPr>
            <a:lvl5pPr marL="2057287" indent="-228587" defTabSz="934987" eaLnBrk="0" hangingPunct="0">
              <a:defRPr sz="3600">
                <a:solidFill>
                  <a:srgbClr val="4D4D4D"/>
                </a:solidFill>
                <a:latin typeface="Verdana" pitchFamily="34" charset="0"/>
              </a:defRPr>
            </a:lvl5pPr>
            <a:lvl6pPr marL="2514461" indent="-228587" defTabSz="934987" eaLnBrk="0" fontAlgn="base" hangingPunct="0">
              <a:spcBef>
                <a:spcPct val="0"/>
              </a:spcBef>
              <a:spcAft>
                <a:spcPct val="0"/>
              </a:spcAft>
              <a:defRPr sz="3600">
                <a:solidFill>
                  <a:srgbClr val="4D4D4D"/>
                </a:solidFill>
                <a:latin typeface="Verdana" pitchFamily="34" charset="0"/>
              </a:defRPr>
            </a:lvl6pPr>
            <a:lvl7pPr marL="2971635" indent="-228587" defTabSz="934987" eaLnBrk="0" fontAlgn="base" hangingPunct="0">
              <a:spcBef>
                <a:spcPct val="0"/>
              </a:spcBef>
              <a:spcAft>
                <a:spcPct val="0"/>
              </a:spcAft>
              <a:defRPr sz="3600">
                <a:solidFill>
                  <a:srgbClr val="4D4D4D"/>
                </a:solidFill>
                <a:latin typeface="Verdana" pitchFamily="34" charset="0"/>
              </a:defRPr>
            </a:lvl7pPr>
            <a:lvl8pPr marL="3428811" indent="-228587" defTabSz="934987" eaLnBrk="0" fontAlgn="base" hangingPunct="0">
              <a:spcBef>
                <a:spcPct val="0"/>
              </a:spcBef>
              <a:spcAft>
                <a:spcPct val="0"/>
              </a:spcAft>
              <a:defRPr sz="3600">
                <a:solidFill>
                  <a:srgbClr val="4D4D4D"/>
                </a:solidFill>
                <a:latin typeface="Verdana" pitchFamily="34" charset="0"/>
              </a:defRPr>
            </a:lvl8pPr>
            <a:lvl9pPr marL="3885985" indent="-228587" defTabSz="934987" eaLnBrk="0" fontAlgn="base" hangingPunct="0">
              <a:spcBef>
                <a:spcPct val="0"/>
              </a:spcBef>
              <a:spcAft>
                <a:spcPct val="0"/>
              </a:spcAft>
              <a:defRPr sz="3600">
                <a:solidFill>
                  <a:srgbClr val="4D4D4D"/>
                </a:solidFill>
                <a:latin typeface="Verdana" pitchFamily="34" charset="0"/>
              </a:defRPr>
            </a:lvl9pPr>
          </a:lstStyle>
          <a:p>
            <a:fld id="{40952036-93D6-4A28-82DF-72D80BE71F2D}" type="slidenum">
              <a:rPr lang="en-US" altLang="en-US" sz="1200">
                <a:solidFill>
                  <a:prstClr val="black"/>
                </a:solidFill>
                <a:latin typeface="Times New Roman" pitchFamily="18" charset="0"/>
              </a:rPr>
              <a:pPr/>
              <a:t>18</a:t>
            </a:fld>
            <a:endParaRPr lang="en-US" altLang="en-US" sz="1200">
              <a:solidFill>
                <a:prstClr val="black"/>
              </a:solidFill>
              <a:latin typeface="Times New Roman" pitchFamily="18" charset="0"/>
            </a:endParaRPr>
          </a:p>
        </p:txBody>
      </p:sp>
    </p:spTree>
    <p:extLst>
      <p:ext uri="{BB962C8B-B14F-4D97-AF65-F5344CB8AC3E}">
        <p14:creationId xmlns:p14="http://schemas.microsoft.com/office/powerpoint/2010/main" val="349243961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Slide Image Placeholder 1"/>
          <p:cNvSpPr>
            <a:spLocks noGrp="1" noRot="1" noChangeAspect="1" noTextEdit="1"/>
          </p:cNvSpPr>
          <p:nvPr>
            <p:ph type="sldImg"/>
          </p:nvPr>
        </p:nvSpPr>
        <p:spPr>
          <a:ln/>
        </p:spPr>
      </p:sp>
      <p:sp>
        <p:nvSpPr>
          <p:cNvPr id="1013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1013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4987" eaLnBrk="0" hangingPunct="0">
              <a:defRPr sz="3600">
                <a:solidFill>
                  <a:srgbClr val="4D4D4D"/>
                </a:solidFill>
                <a:latin typeface="Verdana" pitchFamily="34" charset="0"/>
              </a:defRPr>
            </a:lvl1pPr>
            <a:lvl2pPr marL="742909" indent="-285734" defTabSz="934987" eaLnBrk="0" hangingPunct="0">
              <a:defRPr sz="3600">
                <a:solidFill>
                  <a:srgbClr val="4D4D4D"/>
                </a:solidFill>
                <a:latin typeface="Verdana" pitchFamily="34" charset="0"/>
              </a:defRPr>
            </a:lvl2pPr>
            <a:lvl3pPr marL="1142937" indent="-228587" defTabSz="934987" eaLnBrk="0" hangingPunct="0">
              <a:defRPr sz="3600">
                <a:solidFill>
                  <a:srgbClr val="4D4D4D"/>
                </a:solidFill>
                <a:latin typeface="Verdana" pitchFamily="34" charset="0"/>
              </a:defRPr>
            </a:lvl3pPr>
            <a:lvl4pPr marL="1600111" indent="-228587" defTabSz="934987" eaLnBrk="0" hangingPunct="0">
              <a:defRPr sz="3600">
                <a:solidFill>
                  <a:srgbClr val="4D4D4D"/>
                </a:solidFill>
                <a:latin typeface="Verdana" pitchFamily="34" charset="0"/>
              </a:defRPr>
            </a:lvl4pPr>
            <a:lvl5pPr marL="2057287" indent="-228587" defTabSz="934987" eaLnBrk="0" hangingPunct="0">
              <a:defRPr sz="3600">
                <a:solidFill>
                  <a:srgbClr val="4D4D4D"/>
                </a:solidFill>
                <a:latin typeface="Verdana" pitchFamily="34" charset="0"/>
              </a:defRPr>
            </a:lvl5pPr>
            <a:lvl6pPr marL="2514461" indent="-228587" defTabSz="934987" eaLnBrk="0" fontAlgn="base" hangingPunct="0">
              <a:spcBef>
                <a:spcPct val="0"/>
              </a:spcBef>
              <a:spcAft>
                <a:spcPct val="0"/>
              </a:spcAft>
              <a:defRPr sz="3600">
                <a:solidFill>
                  <a:srgbClr val="4D4D4D"/>
                </a:solidFill>
                <a:latin typeface="Verdana" pitchFamily="34" charset="0"/>
              </a:defRPr>
            </a:lvl6pPr>
            <a:lvl7pPr marL="2971635" indent="-228587" defTabSz="934987" eaLnBrk="0" fontAlgn="base" hangingPunct="0">
              <a:spcBef>
                <a:spcPct val="0"/>
              </a:spcBef>
              <a:spcAft>
                <a:spcPct val="0"/>
              </a:spcAft>
              <a:defRPr sz="3600">
                <a:solidFill>
                  <a:srgbClr val="4D4D4D"/>
                </a:solidFill>
                <a:latin typeface="Verdana" pitchFamily="34" charset="0"/>
              </a:defRPr>
            </a:lvl7pPr>
            <a:lvl8pPr marL="3428811" indent="-228587" defTabSz="934987" eaLnBrk="0" fontAlgn="base" hangingPunct="0">
              <a:spcBef>
                <a:spcPct val="0"/>
              </a:spcBef>
              <a:spcAft>
                <a:spcPct val="0"/>
              </a:spcAft>
              <a:defRPr sz="3600">
                <a:solidFill>
                  <a:srgbClr val="4D4D4D"/>
                </a:solidFill>
                <a:latin typeface="Verdana" pitchFamily="34" charset="0"/>
              </a:defRPr>
            </a:lvl8pPr>
            <a:lvl9pPr marL="3885985" indent="-228587" defTabSz="934987" eaLnBrk="0" fontAlgn="base" hangingPunct="0">
              <a:spcBef>
                <a:spcPct val="0"/>
              </a:spcBef>
              <a:spcAft>
                <a:spcPct val="0"/>
              </a:spcAft>
              <a:defRPr sz="3600">
                <a:solidFill>
                  <a:srgbClr val="4D4D4D"/>
                </a:solidFill>
                <a:latin typeface="Verdana" pitchFamily="34" charset="0"/>
              </a:defRPr>
            </a:lvl9pPr>
          </a:lstStyle>
          <a:p>
            <a:fld id="{66729A14-B96C-4A31-B908-4459E4CF59D8}" type="slidenum">
              <a:rPr lang="en-US" altLang="en-US" sz="1200">
                <a:solidFill>
                  <a:prstClr val="black"/>
                </a:solidFill>
                <a:latin typeface="Times New Roman" pitchFamily="18" charset="0"/>
              </a:rPr>
              <a:pPr/>
              <a:t>19</a:t>
            </a:fld>
            <a:endParaRPr lang="en-US" altLang="en-US" sz="1200">
              <a:solidFill>
                <a:prstClr val="black"/>
              </a:solidFill>
              <a:latin typeface="Times New Roman" pitchFamily="18" charset="0"/>
            </a:endParaRPr>
          </a:p>
        </p:txBody>
      </p:sp>
    </p:spTree>
    <p:extLst>
      <p:ext uri="{BB962C8B-B14F-4D97-AF65-F5344CB8AC3E}">
        <p14:creationId xmlns:p14="http://schemas.microsoft.com/office/powerpoint/2010/main" val="357650256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Slide Image Placeholder 1"/>
          <p:cNvSpPr>
            <a:spLocks noGrp="1" noRot="1" noChangeAspect="1" noTextEdit="1"/>
          </p:cNvSpPr>
          <p:nvPr>
            <p:ph type="sldImg"/>
          </p:nvPr>
        </p:nvSpPr>
        <p:spPr>
          <a:ln/>
        </p:spPr>
      </p:sp>
      <p:sp>
        <p:nvSpPr>
          <p:cNvPr id="1024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10240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4987" eaLnBrk="0" hangingPunct="0">
              <a:defRPr sz="3600">
                <a:solidFill>
                  <a:srgbClr val="4D4D4D"/>
                </a:solidFill>
                <a:latin typeface="Verdana" pitchFamily="34" charset="0"/>
              </a:defRPr>
            </a:lvl1pPr>
            <a:lvl2pPr marL="742909" indent="-285734" defTabSz="934987" eaLnBrk="0" hangingPunct="0">
              <a:defRPr sz="3600">
                <a:solidFill>
                  <a:srgbClr val="4D4D4D"/>
                </a:solidFill>
                <a:latin typeface="Verdana" pitchFamily="34" charset="0"/>
              </a:defRPr>
            </a:lvl2pPr>
            <a:lvl3pPr marL="1142937" indent="-228587" defTabSz="934987" eaLnBrk="0" hangingPunct="0">
              <a:defRPr sz="3600">
                <a:solidFill>
                  <a:srgbClr val="4D4D4D"/>
                </a:solidFill>
                <a:latin typeface="Verdana" pitchFamily="34" charset="0"/>
              </a:defRPr>
            </a:lvl3pPr>
            <a:lvl4pPr marL="1600111" indent="-228587" defTabSz="934987" eaLnBrk="0" hangingPunct="0">
              <a:defRPr sz="3600">
                <a:solidFill>
                  <a:srgbClr val="4D4D4D"/>
                </a:solidFill>
                <a:latin typeface="Verdana" pitchFamily="34" charset="0"/>
              </a:defRPr>
            </a:lvl4pPr>
            <a:lvl5pPr marL="2057287" indent="-228587" defTabSz="934987" eaLnBrk="0" hangingPunct="0">
              <a:defRPr sz="3600">
                <a:solidFill>
                  <a:srgbClr val="4D4D4D"/>
                </a:solidFill>
                <a:latin typeface="Verdana" pitchFamily="34" charset="0"/>
              </a:defRPr>
            </a:lvl5pPr>
            <a:lvl6pPr marL="2514461" indent="-228587" defTabSz="934987" eaLnBrk="0" fontAlgn="base" hangingPunct="0">
              <a:spcBef>
                <a:spcPct val="0"/>
              </a:spcBef>
              <a:spcAft>
                <a:spcPct val="0"/>
              </a:spcAft>
              <a:defRPr sz="3600">
                <a:solidFill>
                  <a:srgbClr val="4D4D4D"/>
                </a:solidFill>
                <a:latin typeface="Verdana" pitchFamily="34" charset="0"/>
              </a:defRPr>
            </a:lvl6pPr>
            <a:lvl7pPr marL="2971635" indent="-228587" defTabSz="934987" eaLnBrk="0" fontAlgn="base" hangingPunct="0">
              <a:spcBef>
                <a:spcPct val="0"/>
              </a:spcBef>
              <a:spcAft>
                <a:spcPct val="0"/>
              </a:spcAft>
              <a:defRPr sz="3600">
                <a:solidFill>
                  <a:srgbClr val="4D4D4D"/>
                </a:solidFill>
                <a:latin typeface="Verdana" pitchFamily="34" charset="0"/>
              </a:defRPr>
            </a:lvl7pPr>
            <a:lvl8pPr marL="3428811" indent="-228587" defTabSz="934987" eaLnBrk="0" fontAlgn="base" hangingPunct="0">
              <a:spcBef>
                <a:spcPct val="0"/>
              </a:spcBef>
              <a:spcAft>
                <a:spcPct val="0"/>
              </a:spcAft>
              <a:defRPr sz="3600">
                <a:solidFill>
                  <a:srgbClr val="4D4D4D"/>
                </a:solidFill>
                <a:latin typeface="Verdana" pitchFamily="34" charset="0"/>
              </a:defRPr>
            </a:lvl8pPr>
            <a:lvl9pPr marL="3885985" indent="-228587" defTabSz="934987" eaLnBrk="0" fontAlgn="base" hangingPunct="0">
              <a:spcBef>
                <a:spcPct val="0"/>
              </a:spcBef>
              <a:spcAft>
                <a:spcPct val="0"/>
              </a:spcAft>
              <a:defRPr sz="3600">
                <a:solidFill>
                  <a:srgbClr val="4D4D4D"/>
                </a:solidFill>
                <a:latin typeface="Verdana" pitchFamily="34" charset="0"/>
              </a:defRPr>
            </a:lvl9pPr>
          </a:lstStyle>
          <a:p>
            <a:fld id="{576A729F-1822-4FD2-BEF3-8E1D319B46F6}" type="slidenum">
              <a:rPr lang="en-US" altLang="en-US" sz="1200">
                <a:solidFill>
                  <a:prstClr val="black"/>
                </a:solidFill>
                <a:latin typeface="Times New Roman" pitchFamily="18" charset="0"/>
              </a:rPr>
              <a:pPr/>
              <a:t>20</a:t>
            </a:fld>
            <a:endParaRPr lang="en-US" altLang="en-US" sz="1200">
              <a:solidFill>
                <a:prstClr val="black"/>
              </a:solidFill>
              <a:latin typeface="Times New Roman" pitchFamily="18" charset="0"/>
            </a:endParaRPr>
          </a:p>
        </p:txBody>
      </p:sp>
    </p:spTree>
    <p:extLst>
      <p:ext uri="{BB962C8B-B14F-4D97-AF65-F5344CB8AC3E}">
        <p14:creationId xmlns:p14="http://schemas.microsoft.com/office/powerpoint/2010/main" val="44261549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p:cNvSpPr>
            <a:spLocks noGrp="1" noRot="1" noChangeAspect="1" noChangeArrowheads="1" noTextEdit="1"/>
          </p:cNvSpPr>
          <p:nvPr>
            <p:ph type="sldImg"/>
          </p:nvPr>
        </p:nvSpPr>
        <p:spPr>
          <a:xfrm>
            <a:off x="1184275" y="696913"/>
            <a:ext cx="4648200" cy="3486150"/>
          </a:xfrm>
          <a:ln/>
        </p:spPr>
      </p:sp>
      <p:sp>
        <p:nvSpPr>
          <p:cNvPr id="103427" name="Rectangle 3"/>
          <p:cNvSpPr>
            <a:spLocks noGrp="1" noChangeArrowheads="1"/>
          </p:cNvSpPr>
          <p:nvPr>
            <p:ph type="body" idx="1"/>
          </p:nvPr>
        </p:nvSpPr>
        <p:spPr>
          <a:xfrm>
            <a:off x="935039" y="4416425"/>
            <a:ext cx="5140325" cy="41830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113982356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Grp="1" noRot="1" noChangeAspect="1" noChangeArrowheads="1" noTextEdit="1"/>
          </p:cNvSpPr>
          <p:nvPr>
            <p:ph type="sldImg"/>
          </p:nvPr>
        </p:nvSpPr>
        <p:spPr>
          <a:xfrm>
            <a:off x="1184275" y="696913"/>
            <a:ext cx="4648200" cy="3486150"/>
          </a:xfrm>
          <a:ln/>
        </p:spPr>
      </p:sp>
      <p:sp>
        <p:nvSpPr>
          <p:cNvPr id="104451" name="Rectangle 3"/>
          <p:cNvSpPr>
            <a:spLocks noGrp="1" noChangeArrowheads="1"/>
          </p:cNvSpPr>
          <p:nvPr>
            <p:ph type="body" idx="1"/>
          </p:nvPr>
        </p:nvSpPr>
        <p:spPr>
          <a:xfrm>
            <a:off x="935039" y="4416425"/>
            <a:ext cx="5140325" cy="41830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20096229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Grp="1" noRot="1" noChangeAspect="1" noChangeArrowheads="1" noTextEdit="1"/>
          </p:cNvSpPr>
          <p:nvPr>
            <p:ph type="sldImg"/>
          </p:nvPr>
        </p:nvSpPr>
        <p:spPr>
          <a:xfrm>
            <a:off x="1184275" y="696913"/>
            <a:ext cx="4648200" cy="3486150"/>
          </a:xfrm>
          <a:ln/>
        </p:spPr>
      </p:sp>
      <p:sp>
        <p:nvSpPr>
          <p:cNvPr id="105475" name="Rectangle 3"/>
          <p:cNvSpPr>
            <a:spLocks noGrp="1" noChangeArrowheads="1"/>
          </p:cNvSpPr>
          <p:nvPr>
            <p:ph type="body" idx="1"/>
          </p:nvPr>
        </p:nvSpPr>
        <p:spPr>
          <a:xfrm>
            <a:off x="935039" y="4416425"/>
            <a:ext cx="5140325" cy="41830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355530625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Rot="1" noChangeAspect="1" noChangeArrowheads="1" noTextEdit="1"/>
          </p:cNvSpPr>
          <p:nvPr>
            <p:ph type="sldImg"/>
          </p:nvPr>
        </p:nvSpPr>
        <p:spPr>
          <a:xfrm>
            <a:off x="1184275" y="696913"/>
            <a:ext cx="4648200" cy="3486150"/>
          </a:xfrm>
          <a:ln/>
        </p:spPr>
      </p:sp>
      <p:sp>
        <p:nvSpPr>
          <p:cNvPr id="106499" name="Rectangle 3"/>
          <p:cNvSpPr>
            <a:spLocks noGrp="1" noChangeArrowheads="1"/>
          </p:cNvSpPr>
          <p:nvPr>
            <p:ph type="body" idx="1"/>
          </p:nvPr>
        </p:nvSpPr>
        <p:spPr>
          <a:xfrm>
            <a:off x="935039" y="4416425"/>
            <a:ext cx="5140325" cy="41830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199603307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z="1000"/>
              <a:t>For many years CDC has demonstrated through data and graphic maps the continuing rise in obesity. The data shown in the following maps were collected through CDC’s Behavioral Risk Factor Surveillance System (BRFSS).</a:t>
            </a:r>
          </a:p>
          <a:p>
            <a:endParaRPr lang="en-US" altLang="en-US" sz="1000"/>
          </a:p>
          <a:p>
            <a:pPr lvl="1">
              <a:buFontTx/>
              <a:buChar char="•"/>
            </a:pPr>
            <a:r>
              <a:rPr lang="en-US" altLang="en-US" sz="1000"/>
              <a:t>In 1990, among states participating in the Behavioral Risk Factor Surveillance System, ten states had a prevalence of obesity less than 10% and no states had prevalence equal to or greater than 15%. </a:t>
            </a:r>
          </a:p>
          <a:p>
            <a:pPr lvl="1"/>
            <a:endParaRPr lang="en-US" altLang="en-US" sz="1000"/>
          </a:p>
          <a:p>
            <a:pPr lvl="1">
              <a:buFontTx/>
              <a:buChar char="•"/>
            </a:pPr>
            <a:r>
              <a:rPr lang="en-US" altLang="en-US" sz="1000"/>
              <a:t>In 2009, only one state (Colorado) and the District of Columbia had a prevalence of obesity less than 20%. Thirty-three states had a prevalence equal to or greater than 25%; nine of these states (Alabama, Arkansas, Kentucky, Louisiana, Mississippi, Missouri, Oklahoma, Tennessee, and West Virginia) had a prevalence of obesity equal to or greater than 30% (1)</a:t>
            </a:r>
          </a:p>
          <a:p>
            <a:pPr lvl="1">
              <a:buFontTx/>
              <a:buChar char="•"/>
            </a:pPr>
            <a:endParaRPr lang="en-US" altLang="en-US" sz="1000"/>
          </a:p>
          <a:p>
            <a:endParaRPr lang="en-US" altLang="en-US" sz="1000"/>
          </a:p>
        </p:txBody>
      </p:sp>
    </p:spTree>
    <p:extLst>
      <p:ext uri="{BB962C8B-B14F-4D97-AF65-F5344CB8AC3E}">
        <p14:creationId xmlns:p14="http://schemas.microsoft.com/office/powerpoint/2010/main" val="271906052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
          <p:cNvSpPr>
            <a:spLocks noGrp="1" noRot="1" noChangeAspect="1" noChangeArrowheads="1" noTextEdit="1"/>
          </p:cNvSpPr>
          <p:nvPr>
            <p:ph type="sldImg"/>
          </p:nvPr>
        </p:nvSpPr>
        <p:spPr>
          <a:xfrm>
            <a:off x="1184275" y="696913"/>
            <a:ext cx="4648200" cy="3486150"/>
          </a:xfrm>
          <a:ln/>
        </p:spPr>
      </p:sp>
      <p:sp>
        <p:nvSpPr>
          <p:cNvPr id="107523" name="Rectangle 3"/>
          <p:cNvSpPr>
            <a:spLocks noGrp="1" noChangeArrowheads="1"/>
          </p:cNvSpPr>
          <p:nvPr>
            <p:ph type="body" idx="1"/>
          </p:nvPr>
        </p:nvSpPr>
        <p:spPr>
          <a:xfrm>
            <a:off x="935039" y="4416425"/>
            <a:ext cx="5140325" cy="41830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37484866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Grp="1" noRot="1" noChangeAspect="1" noChangeArrowheads="1" noTextEdit="1"/>
          </p:cNvSpPr>
          <p:nvPr>
            <p:ph type="sldImg"/>
          </p:nvPr>
        </p:nvSpPr>
        <p:spPr>
          <a:xfrm>
            <a:off x="1184275" y="696913"/>
            <a:ext cx="4648200" cy="3486150"/>
          </a:xfrm>
          <a:ln/>
        </p:spPr>
      </p:sp>
      <p:sp>
        <p:nvSpPr>
          <p:cNvPr id="108547" name="Rectangle 3"/>
          <p:cNvSpPr>
            <a:spLocks noGrp="1" noChangeArrowheads="1"/>
          </p:cNvSpPr>
          <p:nvPr>
            <p:ph type="body" idx="1"/>
          </p:nvPr>
        </p:nvSpPr>
        <p:spPr>
          <a:xfrm>
            <a:off x="935039" y="4416425"/>
            <a:ext cx="5140325" cy="41830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10291200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Rectangle 7"/>
          <p:cNvSpPr>
            <a:spLocks noGrp="1" noChangeArrowheads="1"/>
          </p:cNvSpPr>
          <p:nvPr>
            <p:ph type="sldNum" sz="quarter" idx="5"/>
          </p:nvPr>
        </p:nvSpPr>
        <p:spPr>
          <a:noFill/>
        </p:spPr>
        <p:txBody>
          <a:bodyPr/>
          <a:lstStyle/>
          <a:p>
            <a:fld id="{03F60FAE-F4F4-45DE-A46C-727E2BD11082}" type="slidenum">
              <a:rPr lang="en-US" smtClean="0">
                <a:solidFill>
                  <a:srgbClr val="000000"/>
                </a:solidFill>
              </a:rPr>
              <a:pPr/>
              <a:t>27</a:t>
            </a:fld>
            <a:endParaRPr lang="en-US" smtClean="0">
              <a:solidFill>
                <a:srgbClr val="000000"/>
              </a:solidFill>
            </a:endParaRPr>
          </a:p>
        </p:txBody>
      </p:sp>
      <p:sp>
        <p:nvSpPr>
          <p:cNvPr id="63490" name="Rectangle 2"/>
          <p:cNvSpPr>
            <a:spLocks noGrp="1" noRot="1" noChangeAspect="1" noChangeArrowheads="1" noTextEdit="1"/>
          </p:cNvSpPr>
          <p:nvPr>
            <p:ph type="sldImg"/>
          </p:nvPr>
        </p:nvSpPr>
        <p:spPr>
          <a:xfrm>
            <a:off x="1184275" y="696913"/>
            <a:ext cx="4648200" cy="3486150"/>
          </a:xfrm>
          <a:ln/>
        </p:spPr>
      </p:sp>
      <p:sp>
        <p:nvSpPr>
          <p:cNvPr id="63491" name="Rectangle 3"/>
          <p:cNvSpPr>
            <a:spLocks noGrp="1" noChangeArrowheads="1"/>
          </p:cNvSpPr>
          <p:nvPr>
            <p:ph type="body" idx="1"/>
          </p:nvPr>
        </p:nvSpPr>
        <p:spPr>
          <a:noFill/>
          <a:ln/>
        </p:spPr>
        <p:txBody>
          <a:bodyPr/>
          <a:lstStyle/>
          <a:p>
            <a:pPr defTabSz="931774">
              <a:defRPr/>
            </a:pPr>
            <a:endParaRPr lang="en-US" dirty="0">
              <a:solidFill>
                <a:prstClr val="black"/>
              </a:solidFill>
            </a:endParaRPr>
          </a:p>
          <a:p>
            <a:r>
              <a:rPr lang="en-US" b="1" dirty="0" smtClean="0">
                <a:effectLst/>
              </a:rPr>
              <a:t>Obesity prevalence in 2013 varies across states and territories</a:t>
            </a:r>
          </a:p>
          <a:p>
            <a:pPr>
              <a:buFont typeface="Arial"/>
              <a:buChar char="•"/>
            </a:pPr>
            <a:r>
              <a:rPr lang="en-US" dirty="0" smtClean="0">
                <a:effectLst/>
              </a:rPr>
              <a:t>No state had a prevalence of obesity less than 20%.</a:t>
            </a:r>
          </a:p>
          <a:p>
            <a:pPr>
              <a:buFont typeface="Arial"/>
              <a:buChar char="•"/>
            </a:pPr>
            <a:r>
              <a:rPr lang="en-US" dirty="0" smtClean="0">
                <a:effectLst/>
              </a:rPr>
              <a:t>7 states and the District of Columbia had a prevalence of obesity between 20% and &lt;25%.</a:t>
            </a:r>
          </a:p>
          <a:p>
            <a:pPr>
              <a:buFont typeface="Arial"/>
              <a:buChar char="•"/>
            </a:pPr>
            <a:r>
              <a:rPr lang="en-US" dirty="0" smtClean="0">
                <a:effectLst/>
              </a:rPr>
              <a:t>23 states had a prevalence of obesity between 25% and &lt;30%.</a:t>
            </a:r>
          </a:p>
          <a:p>
            <a:pPr>
              <a:buFont typeface="Arial"/>
              <a:buChar char="•"/>
            </a:pPr>
            <a:r>
              <a:rPr lang="en-US" dirty="0" smtClean="0">
                <a:effectLst/>
              </a:rPr>
              <a:t>18 states had a prevalence of obesity between 30% and &lt;35%.</a:t>
            </a:r>
          </a:p>
          <a:p>
            <a:pPr>
              <a:buFont typeface="Arial"/>
              <a:buChar char="•"/>
            </a:pPr>
            <a:r>
              <a:rPr lang="en-US" dirty="0" smtClean="0">
                <a:effectLst/>
              </a:rPr>
              <a:t>2 states (Mississippi and West Virginia) had a prevalence of obesity of 35% or greater.</a:t>
            </a:r>
          </a:p>
          <a:p>
            <a:pPr defTabSz="931774">
              <a:buFont typeface="Arial"/>
              <a:buChar char="•"/>
              <a:defRPr/>
            </a:pPr>
            <a:endParaRPr lang="en-US" dirty="0">
              <a:solidFill>
                <a:prstClr val="black"/>
              </a:solidFill>
            </a:endParaRPr>
          </a:p>
          <a:p>
            <a:endParaRPr lang="en-US" dirty="0" smtClean="0"/>
          </a:p>
        </p:txBody>
      </p:sp>
    </p:spTree>
    <p:extLst>
      <p:ext uri="{BB962C8B-B14F-4D97-AF65-F5344CB8AC3E}">
        <p14:creationId xmlns:p14="http://schemas.microsoft.com/office/powerpoint/2010/main" val="374461806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9C8444D-E075-7F4F-95B4-645209D2D00C}" type="slidenum">
              <a:rPr lang="en-US" smtClean="0">
                <a:solidFill>
                  <a:prstClr val="black"/>
                </a:solidFill>
              </a:rPr>
              <a:pPr/>
              <a:t>60</a:t>
            </a:fld>
            <a:endParaRPr lang="en-US" dirty="0">
              <a:solidFill>
                <a:prstClr val="black"/>
              </a:solidFill>
            </a:endParaRPr>
          </a:p>
        </p:txBody>
      </p:sp>
    </p:spTree>
    <p:extLst>
      <p:ext uri="{BB962C8B-B14F-4D97-AF65-F5344CB8AC3E}">
        <p14:creationId xmlns:p14="http://schemas.microsoft.com/office/powerpoint/2010/main" val="428425914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85E6E15-C765-BD4C-A6E0-AF3795EE474F}" type="slidenum">
              <a:rPr lang="en-US" smtClean="0"/>
              <a:t>61</a:t>
            </a:fld>
            <a:endParaRPr lang="en-US"/>
          </a:p>
        </p:txBody>
      </p:sp>
    </p:spTree>
    <p:extLst>
      <p:ext uri="{BB962C8B-B14F-4D97-AF65-F5344CB8AC3E}">
        <p14:creationId xmlns:p14="http://schemas.microsoft.com/office/powerpoint/2010/main" val="298467075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85E6E15-C765-BD4C-A6E0-AF3795EE474F}" type="slidenum">
              <a:rPr lang="en-US" smtClean="0"/>
              <a:t>62</a:t>
            </a:fld>
            <a:endParaRPr lang="en-US"/>
          </a:p>
        </p:txBody>
      </p:sp>
    </p:spTree>
    <p:extLst>
      <p:ext uri="{BB962C8B-B14F-4D97-AF65-F5344CB8AC3E}">
        <p14:creationId xmlns:p14="http://schemas.microsoft.com/office/powerpoint/2010/main" val="344106026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22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2222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200">
                <a:solidFill>
                  <a:srgbClr val="000000"/>
                </a:solidFill>
                <a:latin typeface="Gill Sans" pitchFamily="2" charset="0"/>
                <a:ea typeface="ヒラギノ角ゴ ProN W3" pitchFamily="2" charset="-128"/>
                <a:sym typeface="Gill Sans" pitchFamily="2" charset="0"/>
              </a:defRPr>
            </a:lvl1pPr>
            <a:lvl2pPr marL="742950" indent="-285750">
              <a:defRPr sz="1200">
                <a:solidFill>
                  <a:srgbClr val="000000"/>
                </a:solidFill>
                <a:latin typeface="Gill Sans" pitchFamily="2" charset="0"/>
                <a:ea typeface="ヒラギノ角ゴ ProN W3" pitchFamily="2" charset="-128"/>
                <a:sym typeface="Gill Sans" pitchFamily="2" charset="0"/>
              </a:defRPr>
            </a:lvl2pPr>
            <a:lvl3pPr marL="1143000" indent="-228600">
              <a:defRPr sz="1200">
                <a:solidFill>
                  <a:srgbClr val="000000"/>
                </a:solidFill>
                <a:latin typeface="Gill Sans" pitchFamily="2" charset="0"/>
                <a:ea typeface="ヒラギノ角ゴ ProN W3" pitchFamily="2" charset="-128"/>
                <a:sym typeface="Gill Sans" pitchFamily="2" charset="0"/>
              </a:defRPr>
            </a:lvl3pPr>
            <a:lvl4pPr marL="1600200" indent="-228600">
              <a:defRPr sz="1200">
                <a:solidFill>
                  <a:srgbClr val="000000"/>
                </a:solidFill>
                <a:latin typeface="Gill Sans" pitchFamily="2" charset="0"/>
                <a:ea typeface="ヒラギノ角ゴ ProN W3" pitchFamily="2" charset="-128"/>
                <a:sym typeface="Gill Sans" pitchFamily="2" charset="0"/>
              </a:defRPr>
            </a:lvl4pPr>
            <a:lvl5pPr marL="2057400" indent="-228600">
              <a:defRPr sz="1200">
                <a:solidFill>
                  <a:srgbClr val="000000"/>
                </a:solidFill>
                <a:latin typeface="Gill Sans" pitchFamily="2" charset="0"/>
                <a:ea typeface="ヒラギノ角ゴ ProN W3" pitchFamily="2" charset="-128"/>
                <a:sym typeface="Gill Sans" pitchFamily="2" charset="0"/>
              </a:defRPr>
            </a:lvl5pPr>
            <a:lvl6pPr marL="2514600" indent="-228600" eaLnBrk="0" fontAlgn="base" hangingPunct="0">
              <a:spcBef>
                <a:spcPct val="0"/>
              </a:spcBef>
              <a:spcAft>
                <a:spcPct val="0"/>
              </a:spcAft>
              <a:defRPr sz="1200">
                <a:solidFill>
                  <a:srgbClr val="000000"/>
                </a:solidFill>
                <a:latin typeface="Gill Sans" pitchFamily="2" charset="0"/>
                <a:ea typeface="ヒラギノ角ゴ ProN W3" pitchFamily="2" charset="-128"/>
                <a:sym typeface="Gill Sans" pitchFamily="2" charset="0"/>
              </a:defRPr>
            </a:lvl6pPr>
            <a:lvl7pPr marL="2971800" indent="-228600" eaLnBrk="0" fontAlgn="base" hangingPunct="0">
              <a:spcBef>
                <a:spcPct val="0"/>
              </a:spcBef>
              <a:spcAft>
                <a:spcPct val="0"/>
              </a:spcAft>
              <a:defRPr sz="1200">
                <a:solidFill>
                  <a:srgbClr val="000000"/>
                </a:solidFill>
                <a:latin typeface="Gill Sans" pitchFamily="2" charset="0"/>
                <a:ea typeface="ヒラギノ角ゴ ProN W3" pitchFamily="2" charset="-128"/>
                <a:sym typeface="Gill Sans" pitchFamily="2" charset="0"/>
              </a:defRPr>
            </a:lvl7pPr>
            <a:lvl8pPr marL="3429000" indent="-228600" eaLnBrk="0" fontAlgn="base" hangingPunct="0">
              <a:spcBef>
                <a:spcPct val="0"/>
              </a:spcBef>
              <a:spcAft>
                <a:spcPct val="0"/>
              </a:spcAft>
              <a:defRPr sz="1200">
                <a:solidFill>
                  <a:srgbClr val="000000"/>
                </a:solidFill>
                <a:latin typeface="Gill Sans" pitchFamily="2" charset="0"/>
                <a:ea typeface="ヒラギノ角ゴ ProN W3" pitchFamily="2" charset="-128"/>
                <a:sym typeface="Gill Sans" pitchFamily="2" charset="0"/>
              </a:defRPr>
            </a:lvl8pPr>
            <a:lvl9pPr marL="3886200" indent="-228600" eaLnBrk="0" fontAlgn="base" hangingPunct="0">
              <a:spcBef>
                <a:spcPct val="0"/>
              </a:spcBef>
              <a:spcAft>
                <a:spcPct val="0"/>
              </a:spcAft>
              <a:defRPr sz="1200">
                <a:solidFill>
                  <a:srgbClr val="000000"/>
                </a:solidFill>
                <a:latin typeface="Gill Sans" pitchFamily="2" charset="0"/>
                <a:ea typeface="ヒラギノ角ゴ ProN W3" pitchFamily="2" charset="-128"/>
                <a:sym typeface="Gill Sans" pitchFamily="2" charset="0"/>
              </a:defRPr>
            </a:lvl9pPr>
          </a:lstStyle>
          <a:p>
            <a:fld id="{34613845-13B9-4792-802B-3B6E2556747D}" type="slidenum">
              <a:rPr lang="en-US" altLang="en-US" smtClean="0"/>
              <a:pPr/>
              <a:t>71</a:t>
            </a:fld>
            <a:endParaRPr lang="en-US" altLang="en-US" smtClean="0"/>
          </a:p>
        </p:txBody>
      </p:sp>
    </p:spTree>
    <p:extLst>
      <p:ext uri="{BB962C8B-B14F-4D97-AF65-F5344CB8AC3E}">
        <p14:creationId xmlns:p14="http://schemas.microsoft.com/office/powerpoint/2010/main" val="321236547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Slide Image Placeholder 1"/>
          <p:cNvSpPr>
            <a:spLocks noGrp="1" noRot="1" noChangeAspect="1" noTextEdit="1"/>
          </p:cNvSpPr>
          <p:nvPr>
            <p:ph type="sldImg"/>
          </p:nvPr>
        </p:nvSpPr>
        <p:spPr>
          <a:ln/>
        </p:spPr>
      </p:sp>
      <p:sp>
        <p:nvSpPr>
          <p:cNvPr id="901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9011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4987" eaLnBrk="0" hangingPunct="0">
              <a:defRPr sz="3600">
                <a:solidFill>
                  <a:srgbClr val="4D4D4D"/>
                </a:solidFill>
                <a:latin typeface="Verdana" pitchFamily="34" charset="0"/>
              </a:defRPr>
            </a:lvl1pPr>
            <a:lvl2pPr marL="742909" indent="-285734" defTabSz="934987" eaLnBrk="0" hangingPunct="0">
              <a:defRPr sz="3600">
                <a:solidFill>
                  <a:srgbClr val="4D4D4D"/>
                </a:solidFill>
                <a:latin typeface="Verdana" pitchFamily="34" charset="0"/>
              </a:defRPr>
            </a:lvl2pPr>
            <a:lvl3pPr marL="1142937" indent="-228587" defTabSz="934987" eaLnBrk="0" hangingPunct="0">
              <a:defRPr sz="3600">
                <a:solidFill>
                  <a:srgbClr val="4D4D4D"/>
                </a:solidFill>
                <a:latin typeface="Verdana" pitchFamily="34" charset="0"/>
              </a:defRPr>
            </a:lvl3pPr>
            <a:lvl4pPr marL="1600111" indent="-228587" defTabSz="934987" eaLnBrk="0" hangingPunct="0">
              <a:defRPr sz="3600">
                <a:solidFill>
                  <a:srgbClr val="4D4D4D"/>
                </a:solidFill>
                <a:latin typeface="Verdana" pitchFamily="34" charset="0"/>
              </a:defRPr>
            </a:lvl4pPr>
            <a:lvl5pPr marL="2057287" indent="-228587" defTabSz="934987" eaLnBrk="0" hangingPunct="0">
              <a:defRPr sz="3600">
                <a:solidFill>
                  <a:srgbClr val="4D4D4D"/>
                </a:solidFill>
                <a:latin typeface="Verdana" pitchFamily="34" charset="0"/>
              </a:defRPr>
            </a:lvl5pPr>
            <a:lvl6pPr marL="2514461" indent="-228587" defTabSz="934987" eaLnBrk="0" fontAlgn="base" hangingPunct="0">
              <a:spcBef>
                <a:spcPct val="0"/>
              </a:spcBef>
              <a:spcAft>
                <a:spcPct val="0"/>
              </a:spcAft>
              <a:defRPr sz="3600">
                <a:solidFill>
                  <a:srgbClr val="4D4D4D"/>
                </a:solidFill>
                <a:latin typeface="Verdana" pitchFamily="34" charset="0"/>
              </a:defRPr>
            </a:lvl6pPr>
            <a:lvl7pPr marL="2971635" indent="-228587" defTabSz="934987" eaLnBrk="0" fontAlgn="base" hangingPunct="0">
              <a:spcBef>
                <a:spcPct val="0"/>
              </a:spcBef>
              <a:spcAft>
                <a:spcPct val="0"/>
              </a:spcAft>
              <a:defRPr sz="3600">
                <a:solidFill>
                  <a:srgbClr val="4D4D4D"/>
                </a:solidFill>
                <a:latin typeface="Verdana" pitchFamily="34" charset="0"/>
              </a:defRPr>
            </a:lvl7pPr>
            <a:lvl8pPr marL="3428811" indent="-228587" defTabSz="934987" eaLnBrk="0" fontAlgn="base" hangingPunct="0">
              <a:spcBef>
                <a:spcPct val="0"/>
              </a:spcBef>
              <a:spcAft>
                <a:spcPct val="0"/>
              </a:spcAft>
              <a:defRPr sz="3600">
                <a:solidFill>
                  <a:srgbClr val="4D4D4D"/>
                </a:solidFill>
                <a:latin typeface="Verdana" pitchFamily="34" charset="0"/>
              </a:defRPr>
            </a:lvl8pPr>
            <a:lvl9pPr marL="3885985" indent="-228587" defTabSz="934987" eaLnBrk="0" fontAlgn="base" hangingPunct="0">
              <a:spcBef>
                <a:spcPct val="0"/>
              </a:spcBef>
              <a:spcAft>
                <a:spcPct val="0"/>
              </a:spcAft>
              <a:defRPr sz="3600">
                <a:solidFill>
                  <a:srgbClr val="4D4D4D"/>
                </a:solidFill>
                <a:latin typeface="Verdana" pitchFamily="34" charset="0"/>
              </a:defRPr>
            </a:lvl9pPr>
          </a:lstStyle>
          <a:p>
            <a:fld id="{4ABA9CD2-A45F-45C8-BF2E-B264FB989748}" type="slidenum">
              <a:rPr lang="en-US" altLang="en-US" sz="1200">
                <a:solidFill>
                  <a:prstClr val="black"/>
                </a:solidFill>
                <a:latin typeface="Times New Roman" pitchFamily="18" charset="0"/>
              </a:rPr>
              <a:pPr/>
              <a:t>8</a:t>
            </a:fld>
            <a:endParaRPr lang="en-US" altLang="en-US" sz="1200">
              <a:solidFill>
                <a:prstClr val="black"/>
              </a:solidFill>
              <a:latin typeface="Times New Roman" pitchFamily="18" charset="0"/>
            </a:endParaRPr>
          </a:p>
        </p:txBody>
      </p:sp>
    </p:spTree>
    <p:extLst>
      <p:ext uri="{BB962C8B-B14F-4D97-AF65-F5344CB8AC3E}">
        <p14:creationId xmlns:p14="http://schemas.microsoft.com/office/powerpoint/2010/main" val="1438993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Slide Image Placeholder 1"/>
          <p:cNvSpPr>
            <a:spLocks noGrp="1" noRot="1" noChangeAspect="1" noTextEdit="1"/>
          </p:cNvSpPr>
          <p:nvPr>
            <p:ph type="sldImg"/>
          </p:nvPr>
        </p:nvSpPr>
        <p:spPr>
          <a:ln/>
        </p:spPr>
      </p:sp>
      <p:sp>
        <p:nvSpPr>
          <p:cNvPr id="9113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9114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4987" eaLnBrk="0" hangingPunct="0">
              <a:defRPr sz="3600">
                <a:solidFill>
                  <a:srgbClr val="4D4D4D"/>
                </a:solidFill>
                <a:latin typeface="Verdana" pitchFamily="34" charset="0"/>
              </a:defRPr>
            </a:lvl1pPr>
            <a:lvl2pPr marL="742909" indent="-285734" defTabSz="934987" eaLnBrk="0" hangingPunct="0">
              <a:defRPr sz="3600">
                <a:solidFill>
                  <a:srgbClr val="4D4D4D"/>
                </a:solidFill>
                <a:latin typeface="Verdana" pitchFamily="34" charset="0"/>
              </a:defRPr>
            </a:lvl2pPr>
            <a:lvl3pPr marL="1142937" indent="-228587" defTabSz="934987" eaLnBrk="0" hangingPunct="0">
              <a:defRPr sz="3600">
                <a:solidFill>
                  <a:srgbClr val="4D4D4D"/>
                </a:solidFill>
                <a:latin typeface="Verdana" pitchFamily="34" charset="0"/>
              </a:defRPr>
            </a:lvl3pPr>
            <a:lvl4pPr marL="1600111" indent="-228587" defTabSz="934987" eaLnBrk="0" hangingPunct="0">
              <a:defRPr sz="3600">
                <a:solidFill>
                  <a:srgbClr val="4D4D4D"/>
                </a:solidFill>
                <a:latin typeface="Verdana" pitchFamily="34" charset="0"/>
              </a:defRPr>
            </a:lvl4pPr>
            <a:lvl5pPr marL="2057287" indent="-228587" defTabSz="934987" eaLnBrk="0" hangingPunct="0">
              <a:defRPr sz="3600">
                <a:solidFill>
                  <a:srgbClr val="4D4D4D"/>
                </a:solidFill>
                <a:latin typeface="Verdana" pitchFamily="34" charset="0"/>
              </a:defRPr>
            </a:lvl5pPr>
            <a:lvl6pPr marL="2514461" indent="-228587" defTabSz="934987" eaLnBrk="0" fontAlgn="base" hangingPunct="0">
              <a:spcBef>
                <a:spcPct val="0"/>
              </a:spcBef>
              <a:spcAft>
                <a:spcPct val="0"/>
              </a:spcAft>
              <a:defRPr sz="3600">
                <a:solidFill>
                  <a:srgbClr val="4D4D4D"/>
                </a:solidFill>
                <a:latin typeface="Verdana" pitchFamily="34" charset="0"/>
              </a:defRPr>
            </a:lvl6pPr>
            <a:lvl7pPr marL="2971635" indent="-228587" defTabSz="934987" eaLnBrk="0" fontAlgn="base" hangingPunct="0">
              <a:spcBef>
                <a:spcPct val="0"/>
              </a:spcBef>
              <a:spcAft>
                <a:spcPct val="0"/>
              </a:spcAft>
              <a:defRPr sz="3600">
                <a:solidFill>
                  <a:srgbClr val="4D4D4D"/>
                </a:solidFill>
                <a:latin typeface="Verdana" pitchFamily="34" charset="0"/>
              </a:defRPr>
            </a:lvl7pPr>
            <a:lvl8pPr marL="3428811" indent="-228587" defTabSz="934987" eaLnBrk="0" fontAlgn="base" hangingPunct="0">
              <a:spcBef>
                <a:spcPct val="0"/>
              </a:spcBef>
              <a:spcAft>
                <a:spcPct val="0"/>
              </a:spcAft>
              <a:defRPr sz="3600">
                <a:solidFill>
                  <a:srgbClr val="4D4D4D"/>
                </a:solidFill>
                <a:latin typeface="Verdana" pitchFamily="34" charset="0"/>
              </a:defRPr>
            </a:lvl8pPr>
            <a:lvl9pPr marL="3885985" indent="-228587" defTabSz="934987" eaLnBrk="0" fontAlgn="base" hangingPunct="0">
              <a:spcBef>
                <a:spcPct val="0"/>
              </a:spcBef>
              <a:spcAft>
                <a:spcPct val="0"/>
              </a:spcAft>
              <a:defRPr sz="3600">
                <a:solidFill>
                  <a:srgbClr val="4D4D4D"/>
                </a:solidFill>
                <a:latin typeface="Verdana" pitchFamily="34" charset="0"/>
              </a:defRPr>
            </a:lvl9pPr>
          </a:lstStyle>
          <a:p>
            <a:fld id="{05DCC409-0553-415D-A2E2-531DB49F8E38}" type="slidenum">
              <a:rPr lang="en-US" altLang="en-US" sz="1200">
                <a:solidFill>
                  <a:prstClr val="black"/>
                </a:solidFill>
                <a:latin typeface="Times New Roman" pitchFamily="18" charset="0"/>
              </a:rPr>
              <a:pPr/>
              <a:t>9</a:t>
            </a:fld>
            <a:endParaRPr lang="en-US" altLang="en-US" sz="1200">
              <a:solidFill>
                <a:prstClr val="black"/>
              </a:solidFill>
              <a:latin typeface="Times New Roman" pitchFamily="18" charset="0"/>
            </a:endParaRPr>
          </a:p>
        </p:txBody>
      </p:sp>
    </p:spTree>
    <p:extLst>
      <p:ext uri="{BB962C8B-B14F-4D97-AF65-F5344CB8AC3E}">
        <p14:creationId xmlns:p14="http://schemas.microsoft.com/office/powerpoint/2010/main" val="14679754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Slide Image Placeholder 1"/>
          <p:cNvSpPr>
            <a:spLocks noGrp="1" noRot="1" noChangeAspect="1" noTextEdit="1"/>
          </p:cNvSpPr>
          <p:nvPr>
            <p:ph type="sldImg"/>
          </p:nvPr>
        </p:nvSpPr>
        <p:spPr>
          <a:ln/>
        </p:spPr>
      </p:sp>
      <p:sp>
        <p:nvSpPr>
          <p:cNvPr id="9216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9216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4987" eaLnBrk="0" hangingPunct="0">
              <a:defRPr sz="3600">
                <a:solidFill>
                  <a:srgbClr val="4D4D4D"/>
                </a:solidFill>
                <a:latin typeface="Verdana" pitchFamily="34" charset="0"/>
              </a:defRPr>
            </a:lvl1pPr>
            <a:lvl2pPr marL="742909" indent="-285734" defTabSz="934987" eaLnBrk="0" hangingPunct="0">
              <a:defRPr sz="3600">
                <a:solidFill>
                  <a:srgbClr val="4D4D4D"/>
                </a:solidFill>
                <a:latin typeface="Verdana" pitchFamily="34" charset="0"/>
              </a:defRPr>
            </a:lvl2pPr>
            <a:lvl3pPr marL="1142937" indent="-228587" defTabSz="934987" eaLnBrk="0" hangingPunct="0">
              <a:defRPr sz="3600">
                <a:solidFill>
                  <a:srgbClr val="4D4D4D"/>
                </a:solidFill>
                <a:latin typeface="Verdana" pitchFamily="34" charset="0"/>
              </a:defRPr>
            </a:lvl3pPr>
            <a:lvl4pPr marL="1600111" indent="-228587" defTabSz="934987" eaLnBrk="0" hangingPunct="0">
              <a:defRPr sz="3600">
                <a:solidFill>
                  <a:srgbClr val="4D4D4D"/>
                </a:solidFill>
                <a:latin typeface="Verdana" pitchFamily="34" charset="0"/>
              </a:defRPr>
            </a:lvl4pPr>
            <a:lvl5pPr marL="2057287" indent="-228587" defTabSz="934987" eaLnBrk="0" hangingPunct="0">
              <a:defRPr sz="3600">
                <a:solidFill>
                  <a:srgbClr val="4D4D4D"/>
                </a:solidFill>
                <a:latin typeface="Verdana" pitchFamily="34" charset="0"/>
              </a:defRPr>
            </a:lvl5pPr>
            <a:lvl6pPr marL="2514461" indent="-228587" defTabSz="934987" eaLnBrk="0" fontAlgn="base" hangingPunct="0">
              <a:spcBef>
                <a:spcPct val="0"/>
              </a:spcBef>
              <a:spcAft>
                <a:spcPct val="0"/>
              </a:spcAft>
              <a:defRPr sz="3600">
                <a:solidFill>
                  <a:srgbClr val="4D4D4D"/>
                </a:solidFill>
                <a:latin typeface="Verdana" pitchFamily="34" charset="0"/>
              </a:defRPr>
            </a:lvl6pPr>
            <a:lvl7pPr marL="2971635" indent="-228587" defTabSz="934987" eaLnBrk="0" fontAlgn="base" hangingPunct="0">
              <a:spcBef>
                <a:spcPct val="0"/>
              </a:spcBef>
              <a:spcAft>
                <a:spcPct val="0"/>
              </a:spcAft>
              <a:defRPr sz="3600">
                <a:solidFill>
                  <a:srgbClr val="4D4D4D"/>
                </a:solidFill>
                <a:latin typeface="Verdana" pitchFamily="34" charset="0"/>
              </a:defRPr>
            </a:lvl7pPr>
            <a:lvl8pPr marL="3428811" indent="-228587" defTabSz="934987" eaLnBrk="0" fontAlgn="base" hangingPunct="0">
              <a:spcBef>
                <a:spcPct val="0"/>
              </a:spcBef>
              <a:spcAft>
                <a:spcPct val="0"/>
              </a:spcAft>
              <a:defRPr sz="3600">
                <a:solidFill>
                  <a:srgbClr val="4D4D4D"/>
                </a:solidFill>
                <a:latin typeface="Verdana" pitchFamily="34" charset="0"/>
              </a:defRPr>
            </a:lvl8pPr>
            <a:lvl9pPr marL="3885985" indent="-228587" defTabSz="934987" eaLnBrk="0" fontAlgn="base" hangingPunct="0">
              <a:spcBef>
                <a:spcPct val="0"/>
              </a:spcBef>
              <a:spcAft>
                <a:spcPct val="0"/>
              </a:spcAft>
              <a:defRPr sz="3600">
                <a:solidFill>
                  <a:srgbClr val="4D4D4D"/>
                </a:solidFill>
                <a:latin typeface="Verdana" pitchFamily="34" charset="0"/>
              </a:defRPr>
            </a:lvl9pPr>
          </a:lstStyle>
          <a:p>
            <a:fld id="{B4CBB86F-23F7-4727-8C8D-1CFDACE9645D}" type="slidenum">
              <a:rPr lang="en-US" altLang="en-US" sz="1200">
                <a:solidFill>
                  <a:prstClr val="black"/>
                </a:solidFill>
                <a:latin typeface="Times New Roman" pitchFamily="18" charset="0"/>
              </a:rPr>
              <a:pPr/>
              <a:t>10</a:t>
            </a:fld>
            <a:endParaRPr lang="en-US" altLang="en-US" sz="1200">
              <a:solidFill>
                <a:prstClr val="black"/>
              </a:solidFill>
              <a:latin typeface="Times New Roman" pitchFamily="18" charset="0"/>
            </a:endParaRPr>
          </a:p>
        </p:txBody>
      </p:sp>
    </p:spTree>
    <p:extLst>
      <p:ext uri="{BB962C8B-B14F-4D97-AF65-F5344CB8AC3E}">
        <p14:creationId xmlns:p14="http://schemas.microsoft.com/office/powerpoint/2010/main" val="86157870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Slide Image Placeholder 1"/>
          <p:cNvSpPr>
            <a:spLocks noGrp="1" noRot="1" noChangeAspect="1" noTextEdit="1"/>
          </p:cNvSpPr>
          <p:nvPr>
            <p:ph type="sldImg"/>
          </p:nvPr>
        </p:nvSpPr>
        <p:spPr>
          <a:ln/>
        </p:spPr>
      </p:sp>
      <p:sp>
        <p:nvSpPr>
          <p:cNvPr id="9318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9318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4987" eaLnBrk="0" hangingPunct="0">
              <a:defRPr sz="3600">
                <a:solidFill>
                  <a:srgbClr val="4D4D4D"/>
                </a:solidFill>
                <a:latin typeface="Verdana" pitchFamily="34" charset="0"/>
              </a:defRPr>
            </a:lvl1pPr>
            <a:lvl2pPr marL="742909" indent="-285734" defTabSz="934987" eaLnBrk="0" hangingPunct="0">
              <a:defRPr sz="3600">
                <a:solidFill>
                  <a:srgbClr val="4D4D4D"/>
                </a:solidFill>
                <a:latin typeface="Verdana" pitchFamily="34" charset="0"/>
              </a:defRPr>
            </a:lvl2pPr>
            <a:lvl3pPr marL="1142937" indent="-228587" defTabSz="934987" eaLnBrk="0" hangingPunct="0">
              <a:defRPr sz="3600">
                <a:solidFill>
                  <a:srgbClr val="4D4D4D"/>
                </a:solidFill>
                <a:latin typeface="Verdana" pitchFamily="34" charset="0"/>
              </a:defRPr>
            </a:lvl3pPr>
            <a:lvl4pPr marL="1600111" indent="-228587" defTabSz="934987" eaLnBrk="0" hangingPunct="0">
              <a:defRPr sz="3600">
                <a:solidFill>
                  <a:srgbClr val="4D4D4D"/>
                </a:solidFill>
                <a:latin typeface="Verdana" pitchFamily="34" charset="0"/>
              </a:defRPr>
            </a:lvl4pPr>
            <a:lvl5pPr marL="2057287" indent="-228587" defTabSz="934987" eaLnBrk="0" hangingPunct="0">
              <a:defRPr sz="3600">
                <a:solidFill>
                  <a:srgbClr val="4D4D4D"/>
                </a:solidFill>
                <a:latin typeface="Verdana" pitchFamily="34" charset="0"/>
              </a:defRPr>
            </a:lvl5pPr>
            <a:lvl6pPr marL="2514461" indent="-228587" defTabSz="934987" eaLnBrk="0" fontAlgn="base" hangingPunct="0">
              <a:spcBef>
                <a:spcPct val="0"/>
              </a:spcBef>
              <a:spcAft>
                <a:spcPct val="0"/>
              </a:spcAft>
              <a:defRPr sz="3600">
                <a:solidFill>
                  <a:srgbClr val="4D4D4D"/>
                </a:solidFill>
                <a:latin typeface="Verdana" pitchFamily="34" charset="0"/>
              </a:defRPr>
            </a:lvl6pPr>
            <a:lvl7pPr marL="2971635" indent="-228587" defTabSz="934987" eaLnBrk="0" fontAlgn="base" hangingPunct="0">
              <a:spcBef>
                <a:spcPct val="0"/>
              </a:spcBef>
              <a:spcAft>
                <a:spcPct val="0"/>
              </a:spcAft>
              <a:defRPr sz="3600">
                <a:solidFill>
                  <a:srgbClr val="4D4D4D"/>
                </a:solidFill>
                <a:latin typeface="Verdana" pitchFamily="34" charset="0"/>
              </a:defRPr>
            </a:lvl7pPr>
            <a:lvl8pPr marL="3428811" indent="-228587" defTabSz="934987" eaLnBrk="0" fontAlgn="base" hangingPunct="0">
              <a:spcBef>
                <a:spcPct val="0"/>
              </a:spcBef>
              <a:spcAft>
                <a:spcPct val="0"/>
              </a:spcAft>
              <a:defRPr sz="3600">
                <a:solidFill>
                  <a:srgbClr val="4D4D4D"/>
                </a:solidFill>
                <a:latin typeface="Verdana" pitchFamily="34" charset="0"/>
              </a:defRPr>
            </a:lvl8pPr>
            <a:lvl9pPr marL="3885985" indent="-228587" defTabSz="934987" eaLnBrk="0" fontAlgn="base" hangingPunct="0">
              <a:spcBef>
                <a:spcPct val="0"/>
              </a:spcBef>
              <a:spcAft>
                <a:spcPct val="0"/>
              </a:spcAft>
              <a:defRPr sz="3600">
                <a:solidFill>
                  <a:srgbClr val="4D4D4D"/>
                </a:solidFill>
                <a:latin typeface="Verdana" pitchFamily="34" charset="0"/>
              </a:defRPr>
            </a:lvl9pPr>
          </a:lstStyle>
          <a:p>
            <a:fld id="{55D8159E-5460-4330-AF11-029343AA4068}" type="slidenum">
              <a:rPr lang="en-US" altLang="en-US" sz="1200">
                <a:solidFill>
                  <a:prstClr val="black"/>
                </a:solidFill>
                <a:latin typeface="Times New Roman" pitchFamily="18" charset="0"/>
              </a:rPr>
              <a:pPr/>
              <a:t>11</a:t>
            </a:fld>
            <a:endParaRPr lang="en-US" altLang="en-US" sz="1200">
              <a:solidFill>
                <a:prstClr val="black"/>
              </a:solidFill>
              <a:latin typeface="Times New Roman" pitchFamily="18" charset="0"/>
            </a:endParaRPr>
          </a:p>
        </p:txBody>
      </p:sp>
    </p:spTree>
    <p:extLst>
      <p:ext uri="{BB962C8B-B14F-4D97-AF65-F5344CB8AC3E}">
        <p14:creationId xmlns:p14="http://schemas.microsoft.com/office/powerpoint/2010/main" val="42015586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Slide Image Placeholder 1"/>
          <p:cNvSpPr>
            <a:spLocks noGrp="1" noRot="1" noChangeAspect="1" noTextEdit="1"/>
          </p:cNvSpPr>
          <p:nvPr>
            <p:ph type="sldImg"/>
          </p:nvPr>
        </p:nvSpPr>
        <p:spPr>
          <a:ln/>
        </p:spPr>
      </p:sp>
      <p:sp>
        <p:nvSpPr>
          <p:cNvPr id="942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942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4987" eaLnBrk="0" hangingPunct="0">
              <a:defRPr sz="3600">
                <a:solidFill>
                  <a:srgbClr val="4D4D4D"/>
                </a:solidFill>
                <a:latin typeface="Verdana" pitchFamily="34" charset="0"/>
              </a:defRPr>
            </a:lvl1pPr>
            <a:lvl2pPr marL="742909" indent="-285734" defTabSz="934987" eaLnBrk="0" hangingPunct="0">
              <a:defRPr sz="3600">
                <a:solidFill>
                  <a:srgbClr val="4D4D4D"/>
                </a:solidFill>
                <a:latin typeface="Verdana" pitchFamily="34" charset="0"/>
              </a:defRPr>
            </a:lvl2pPr>
            <a:lvl3pPr marL="1142937" indent="-228587" defTabSz="934987" eaLnBrk="0" hangingPunct="0">
              <a:defRPr sz="3600">
                <a:solidFill>
                  <a:srgbClr val="4D4D4D"/>
                </a:solidFill>
                <a:latin typeface="Verdana" pitchFamily="34" charset="0"/>
              </a:defRPr>
            </a:lvl3pPr>
            <a:lvl4pPr marL="1600111" indent="-228587" defTabSz="934987" eaLnBrk="0" hangingPunct="0">
              <a:defRPr sz="3600">
                <a:solidFill>
                  <a:srgbClr val="4D4D4D"/>
                </a:solidFill>
                <a:latin typeface="Verdana" pitchFamily="34" charset="0"/>
              </a:defRPr>
            </a:lvl4pPr>
            <a:lvl5pPr marL="2057287" indent="-228587" defTabSz="934987" eaLnBrk="0" hangingPunct="0">
              <a:defRPr sz="3600">
                <a:solidFill>
                  <a:srgbClr val="4D4D4D"/>
                </a:solidFill>
                <a:latin typeface="Verdana" pitchFamily="34" charset="0"/>
              </a:defRPr>
            </a:lvl5pPr>
            <a:lvl6pPr marL="2514461" indent="-228587" defTabSz="934987" eaLnBrk="0" fontAlgn="base" hangingPunct="0">
              <a:spcBef>
                <a:spcPct val="0"/>
              </a:spcBef>
              <a:spcAft>
                <a:spcPct val="0"/>
              </a:spcAft>
              <a:defRPr sz="3600">
                <a:solidFill>
                  <a:srgbClr val="4D4D4D"/>
                </a:solidFill>
                <a:latin typeface="Verdana" pitchFamily="34" charset="0"/>
              </a:defRPr>
            </a:lvl6pPr>
            <a:lvl7pPr marL="2971635" indent="-228587" defTabSz="934987" eaLnBrk="0" fontAlgn="base" hangingPunct="0">
              <a:spcBef>
                <a:spcPct val="0"/>
              </a:spcBef>
              <a:spcAft>
                <a:spcPct val="0"/>
              </a:spcAft>
              <a:defRPr sz="3600">
                <a:solidFill>
                  <a:srgbClr val="4D4D4D"/>
                </a:solidFill>
                <a:latin typeface="Verdana" pitchFamily="34" charset="0"/>
              </a:defRPr>
            </a:lvl7pPr>
            <a:lvl8pPr marL="3428811" indent="-228587" defTabSz="934987" eaLnBrk="0" fontAlgn="base" hangingPunct="0">
              <a:spcBef>
                <a:spcPct val="0"/>
              </a:spcBef>
              <a:spcAft>
                <a:spcPct val="0"/>
              </a:spcAft>
              <a:defRPr sz="3600">
                <a:solidFill>
                  <a:srgbClr val="4D4D4D"/>
                </a:solidFill>
                <a:latin typeface="Verdana" pitchFamily="34" charset="0"/>
              </a:defRPr>
            </a:lvl8pPr>
            <a:lvl9pPr marL="3885985" indent="-228587" defTabSz="934987" eaLnBrk="0" fontAlgn="base" hangingPunct="0">
              <a:spcBef>
                <a:spcPct val="0"/>
              </a:spcBef>
              <a:spcAft>
                <a:spcPct val="0"/>
              </a:spcAft>
              <a:defRPr sz="3600">
                <a:solidFill>
                  <a:srgbClr val="4D4D4D"/>
                </a:solidFill>
                <a:latin typeface="Verdana" pitchFamily="34" charset="0"/>
              </a:defRPr>
            </a:lvl9pPr>
          </a:lstStyle>
          <a:p>
            <a:fld id="{3D2B2413-6CB0-4C42-BD0D-C5A47B55B0D2}" type="slidenum">
              <a:rPr lang="en-US" altLang="en-US" sz="1200">
                <a:solidFill>
                  <a:prstClr val="black"/>
                </a:solidFill>
                <a:latin typeface="Times New Roman" pitchFamily="18" charset="0"/>
              </a:rPr>
              <a:pPr/>
              <a:t>12</a:t>
            </a:fld>
            <a:endParaRPr lang="en-US" altLang="en-US" sz="1200">
              <a:solidFill>
                <a:prstClr val="black"/>
              </a:solidFill>
              <a:latin typeface="Times New Roman" pitchFamily="18" charset="0"/>
            </a:endParaRPr>
          </a:p>
        </p:txBody>
      </p:sp>
    </p:spTree>
    <p:extLst>
      <p:ext uri="{BB962C8B-B14F-4D97-AF65-F5344CB8AC3E}">
        <p14:creationId xmlns:p14="http://schemas.microsoft.com/office/powerpoint/2010/main" val="396289641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Slide Image Placeholder 1"/>
          <p:cNvSpPr>
            <a:spLocks noGrp="1" noRot="1" noChangeAspect="1" noTextEdit="1"/>
          </p:cNvSpPr>
          <p:nvPr>
            <p:ph type="sldImg"/>
          </p:nvPr>
        </p:nvSpPr>
        <p:spPr>
          <a:ln/>
        </p:spPr>
      </p:sp>
      <p:sp>
        <p:nvSpPr>
          <p:cNvPr id="9523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9523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4987" eaLnBrk="0" hangingPunct="0">
              <a:defRPr sz="3600">
                <a:solidFill>
                  <a:srgbClr val="4D4D4D"/>
                </a:solidFill>
                <a:latin typeface="Verdana" pitchFamily="34" charset="0"/>
              </a:defRPr>
            </a:lvl1pPr>
            <a:lvl2pPr marL="742909" indent="-285734" defTabSz="934987" eaLnBrk="0" hangingPunct="0">
              <a:defRPr sz="3600">
                <a:solidFill>
                  <a:srgbClr val="4D4D4D"/>
                </a:solidFill>
                <a:latin typeface="Verdana" pitchFamily="34" charset="0"/>
              </a:defRPr>
            </a:lvl2pPr>
            <a:lvl3pPr marL="1142937" indent="-228587" defTabSz="934987" eaLnBrk="0" hangingPunct="0">
              <a:defRPr sz="3600">
                <a:solidFill>
                  <a:srgbClr val="4D4D4D"/>
                </a:solidFill>
                <a:latin typeface="Verdana" pitchFamily="34" charset="0"/>
              </a:defRPr>
            </a:lvl3pPr>
            <a:lvl4pPr marL="1600111" indent="-228587" defTabSz="934987" eaLnBrk="0" hangingPunct="0">
              <a:defRPr sz="3600">
                <a:solidFill>
                  <a:srgbClr val="4D4D4D"/>
                </a:solidFill>
                <a:latin typeface="Verdana" pitchFamily="34" charset="0"/>
              </a:defRPr>
            </a:lvl4pPr>
            <a:lvl5pPr marL="2057287" indent="-228587" defTabSz="934987" eaLnBrk="0" hangingPunct="0">
              <a:defRPr sz="3600">
                <a:solidFill>
                  <a:srgbClr val="4D4D4D"/>
                </a:solidFill>
                <a:latin typeface="Verdana" pitchFamily="34" charset="0"/>
              </a:defRPr>
            </a:lvl5pPr>
            <a:lvl6pPr marL="2514461" indent="-228587" defTabSz="934987" eaLnBrk="0" fontAlgn="base" hangingPunct="0">
              <a:spcBef>
                <a:spcPct val="0"/>
              </a:spcBef>
              <a:spcAft>
                <a:spcPct val="0"/>
              </a:spcAft>
              <a:defRPr sz="3600">
                <a:solidFill>
                  <a:srgbClr val="4D4D4D"/>
                </a:solidFill>
                <a:latin typeface="Verdana" pitchFamily="34" charset="0"/>
              </a:defRPr>
            </a:lvl6pPr>
            <a:lvl7pPr marL="2971635" indent="-228587" defTabSz="934987" eaLnBrk="0" fontAlgn="base" hangingPunct="0">
              <a:spcBef>
                <a:spcPct val="0"/>
              </a:spcBef>
              <a:spcAft>
                <a:spcPct val="0"/>
              </a:spcAft>
              <a:defRPr sz="3600">
                <a:solidFill>
                  <a:srgbClr val="4D4D4D"/>
                </a:solidFill>
                <a:latin typeface="Verdana" pitchFamily="34" charset="0"/>
              </a:defRPr>
            </a:lvl7pPr>
            <a:lvl8pPr marL="3428811" indent="-228587" defTabSz="934987" eaLnBrk="0" fontAlgn="base" hangingPunct="0">
              <a:spcBef>
                <a:spcPct val="0"/>
              </a:spcBef>
              <a:spcAft>
                <a:spcPct val="0"/>
              </a:spcAft>
              <a:defRPr sz="3600">
                <a:solidFill>
                  <a:srgbClr val="4D4D4D"/>
                </a:solidFill>
                <a:latin typeface="Verdana" pitchFamily="34" charset="0"/>
              </a:defRPr>
            </a:lvl8pPr>
            <a:lvl9pPr marL="3885985" indent="-228587" defTabSz="934987" eaLnBrk="0" fontAlgn="base" hangingPunct="0">
              <a:spcBef>
                <a:spcPct val="0"/>
              </a:spcBef>
              <a:spcAft>
                <a:spcPct val="0"/>
              </a:spcAft>
              <a:defRPr sz="3600">
                <a:solidFill>
                  <a:srgbClr val="4D4D4D"/>
                </a:solidFill>
                <a:latin typeface="Verdana" pitchFamily="34" charset="0"/>
              </a:defRPr>
            </a:lvl9pPr>
          </a:lstStyle>
          <a:p>
            <a:fld id="{199D20B9-6C4E-483B-9936-2386B33A78CA}" type="slidenum">
              <a:rPr lang="en-US" altLang="en-US" sz="1200">
                <a:solidFill>
                  <a:prstClr val="black"/>
                </a:solidFill>
                <a:latin typeface="Times New Roman" pitchFamily="18" charset="0"/>
              </a:rPr>
              <a:pPr/>
              <a:t>13</a:t>
            </a:fld>
            <a:endParaRPr lang="en-US" altLang="en-US" sz="1200">
              <a:solidFill>
                <a:prstClr val="black"/>
              </a:solidFill>
              <a:latin typeface="Times New Roman" pitchFamily="18" charset="0"/>
            </a:endParaRPr>
          </a:p>
        </p:txBody>
      </p:sp>
    </p:spTree>
    <p:extLst>
      <p:ext uri="{BB962C8B-B14F-4D97-AF65-F5344CB8AC3E}">
        <p14:creationId xmlns:p14="http://schemas.microsoft.com/office/powerpoint/2010/main" val="164540870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Slide Image Placeholder 1"/>
          <p:cNvSpPr>
            <a:spLocks noGrp="1" noRot="1" noChangeAspect="1" noTextEdit="1"/>
          </p:cNvSpPr>
          <p:nvPr>
            <p:ph type="sldImg"/>
          </p:nvPr>
        </p:nvSpPr>
        <p:spPr>
          <a:ln/>
        </p:spPr>
      </p:sp>
      <p:sp>
        <p:nvSpPr>
          <p:cNvPr id="9625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9626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4987" eaLnBrk="0" hangingPunct="0">
              <a:defRPr sz="3600">
                <a:solidFill>
                  <a:srgbClr val="4D4D4D"/>
                </a:solidFill>
                <a:latin typeface="Verdana" pitchFamily="34" charset="0"/>
              </a:defRPr>
            </a:lvl1pPr>
            <a:lvl2pPr marL="742909" indent="-285734" defTabSz="934987" eaLnBrk="0" hangingPunct="0">
              <a:defRPr sz="3600">
                <a:solidFill>
                  <a:srgbClr val="4D4D4D"/>
                </a:solidFill>
                <a:latin typeface="Verdana" pitchFamily="34" charset="0"/>
              </a:defRPr>
            </a:lvl2pPr>
            <a:lvl3pPr marL="1142937" indent="-228587" defTabSz="934987" eaLnBrk="0" hangingPunct="0">
              <a:defRPr sz="3600">
                <a:solidFill>
                  <a:srgbClr val="4D4D4D"/>
                </a:solidFill>
                <a:latin typeface="Verdana" pitchFamily="34" charset="0"/>
              </a:defRPr>
            </a:lvl3pPr>
            <a:lvl4pPr marL="1600111" indent="-228587" defTabSz="934987" eaLnBrk="0" hangingPunct="0">
              <a:defRPr sz="3600">
                <a:solidFill>
                  <a:srgbClr val="4D4D4D"/>
                </a:solidFill>
                <a:latin typeface="Verdana" pitchFamily="34" charset="0"/>
              </a:defRPr>
            </a:lvl4pPr>
            <a:lvl5pPr marL="2057287" indent="-228587" defTabSz="934987" eaLnBrk="0" hangingPunct="0">
              <a:defRPr sz="3600">
                <a:solidFill>
                  <a:srgbClr val="4D4D4D"/>
                </a:solidFill>
                <a:latin typeface="Verdana" pitchFamily="34" charset="0"/>
              </a:defRPr>
            </a:lvl5pPr>
            <a:lvl6pPr marL="2514461" indent="-228587" defTabSz="934987" eaLnBrk="0" fontAlgn="base" hangingPunct="0">
              <a:spcBef>
                <a:spcPct val="0"/>
              </a:spcBef>
              <a:spcAft>
                <a:spcPct val="0"/>
              </a:spcAft>
              <a:defRPr sz="3600">
                <a:solidFill>
                  <a:srgbClr val="4D4D4D"/>
                </a:solidFill>
                <a:latin typeface="Verdana" pitchFamily="34" charset="0"/>
              </a:defRPr>
            </a:lvl6pPr>
            <a:lvl7pPr marL="2971635" indent="-228587" defTabSz="934987" eaLnBrk="0" fontAlgn="base" hangingPunct="0">
              <a:spcBef>
                <a:spcPct val="0"/>
              </a:spcBef>
              <a:spcAft>
                <a:spcPct val="0"/>
              </a:spcAft>
              <a:defRPr sz="3600">
                <a:solidFill>
                  <a:srgbClr val="4D4D4D"/>
                </a:solidFill>
                <a:latin typeface="Verdana" pitchFamily="34" charset="0"/>
              </a:defRPr>
            </a:lvl7pPr>
            <a:lvl8pPr marL="3428811" indent="-228587" defTabSz="934987" eaLnBrk="0" fontAlgn="base" hangingPunct="0">
              <a:spcBef>
                <a:spcPct val="0"/>
              </a:spcBef>
              <a:spcAft>
                <a:spcPct val="0"/>
              </a:spcAft>
              <a:defRPr sz="3600">
                <a:solidFill>
                  <a:srgbClr val="4D4D4D"/>
                </a:solidFill>
                <a:latin typeface="Verdana" pitchFamily="34" charset="0"/>
              </a:defRPr>
            </a:lvl8pPr>
            <a:lvl9pPr marL="3885985" indent="-228587" defTabSz="934987" eaLnBrk="0" fontAlgn="base" hangingPunct="0">
              <a:spcBef>
                <a:spcPct val="0"/>
              </a:spcBef>
              <a:spcAft>
                <a:spcPct val="0"/>
              </a:spcAft>
              <a:defRPr sz="3600">
                <a:solidFill>
                  <a:srgbClr val="4D4D4D"/>
                </a:solidFill>
                <a:latin typeface="Verdana" pitchFamily="34" charset="0"/>
              </a:defRPr>
            </a:lvl9pPr>
          </a:lstStyle>
          <a:p>
            <a:fld id="{0C5AC40D-3156-4749-ACB7-07805B0F3EA0}" type="slidenum">
              <a:rPr lang="en-US" altLang="en-US" sz="1200">
                <a:solidFill>
                  <a:prstClr val="black"/>
                </a:solidFill>
                <a:latin typeface="Times New Roman" pitchFamily="18" charset="0"/>
              </a:rPr>
              <a:pPr/>
              <a:t>14</a:t>
            </a:fld>
            <a:endParaRPr lang="en-US" altLang="en-US" sz="1200">
              <a:solidFill>
                <a:prstClr val="black"/>
              </a:solidFill>
              <a:latin typeface="Times New Roman" pitchFamily="18" charset="0"/>
            </a:endParaRPr>
          </a:p>
        </p:txBody>
      </p:sp>
    </p:spTree>
    <p:extLst>
      <p:ext uri="{BB962C8B-B14F-4D97-AF65-F5344CB8AC3E}">
        <p14:creationId xmlns:p14="http://schemas.microsoft.com/office/powerpoint/2010/main" val="350013026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4" name="Rectangle 13"/>
          <p:cNvSpPr/>
          <p:nvPr userDrawn="1"/>
        </p:nvSpPr>
        <p:spPr>
          <a:xfrm>
            <a:off x="0" y="0"/>
            <a:ext cx="9189720" cy="6858000"/>
          </a:xfrm>
          <a:prstGeom prst="rect">
            <a:avLst/>
          </a:prstGeom>
          <a:solidFill>
            <a:srgbClr val="29AAE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 name="Title 1"/>
          <p:cNvSpPr>
            <a:spLocks noGrp="1"/>
          </p:cNvSpPr>
          <p:nvPr>
            <p:ph type="ctrTitle" hasCustomPrompt="1"/>
          </p:nvPr>
        </p:nvSpPr>
        <p:spPr>
          <a:xfrm>
            <a:off x="685798" y="681978"/>
            <a:ext cx="6400799" cy="2460095"/>
          </a:xfrm>
        </p:spPr>
        <p:txBody>
          <a:bodyPr anchor="t">
            <a:noAutofit/>
          </a:bodyPr>
          <a:lstStyle>
            <a:lvl1pPr algn="l">
              <a:lnSpc>
                <a:spcPct val="80000"/>
              </a:lnSpc>
              <a:defRPr sz="7200" b="0" i="0" spc="0" baseline="0">
                <a:solidFill>
                  <a:srgbClr val="FFFFFF"/>
                </a:solidFill>
                <a:latin typeface="Impact"/>
                <a:cs typeface="Impact"/>
              </a:defRPr>
            </a:lvl1pPr>
          </a:lstStyle>
          <a:p>
            <a:r>
              <a:rPr lang="en-US" dirty="0" smtClean="0"/>
              <a:t>NAME YOUR</a:t>
            </a:r>
            <a:br>
              <a:rPr lang="en-US" dirty="0" smtClean="0"/>
            </a:br>
            <a:r>
              <a:rPr lang="en-US" dirty="0" smtClean="0"/>
              <a:t>PRESENTATION.</a:t>
            </a:r>
            <a:endParaRPr lang="en-US" dirty="0"/>
          </a:p>
        </p:txBody>
      </p:sp>
      <p:sp>
        <p:nvSpPr>
          <p:cNvPr id="3" name="Subtitle 2"/>
          <p:cNvSpPr>
            <a:spLocks noGrp="1"/>
          </p:cNvSpPr>
          <p:nvPr>
            <p:ph type="subTitle" idx="1"/>
          </p:nvPr>
        </p:nvSpPr>
        <p:spPr>
          <a:xfrm>
            <a:off x="685798" y="2525764"/>
            <a:ext cx="6400800" cy="1752600"/>
          </a:xfrm>
        </p:spPr>
        <p:txBody>
          <a:bodyPr anchor="t">
            <a:normAutofit/>
          </a:bodyPr>
          <a:lstStyle>
            <a:lvl1pPr marL="0" indent="0" algn="l">
              <a:buNone/>
              <a:defRPr sz="1800" b="0" i="1">
                <a:solidFill>
                  <a:srgbClr val="000000"/>
                </a:solidFill>
                <a:latin typeface="Arial"/>
                <a:cs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6" name="Slide Number Placeholder 5"/>
          <p:cNvSpPr>
            <a:spLocks noGrp="1"/>
          </p:cNvSpPr>
          <p:nvPr>
            <p:ph type="sldNum" sz="quarter" idx="12"/>
          </p:nvPr>
        </p:nvSpPr>
        <p:spPr/>
        <p:txBody>
          <a:bodyPr/>
          <a:lstStyle/>
          <a:p>
            <a:fld id="{AB83D145-6B5E-2142-AA32-DF798E3EADEE}" type="slidenum">
              <a:rPr lang="en-US" smtClean="0"/>
              <a:t>‹#›</a:t>
            </a:fld>
            <a:endParaRPr lang="en-US" dirty="0"/>
          </a:p>
        </p:txBody>
      </p:sp>
    </p:spTree>
    <p:extLst>
      <p:ext uri="{BB962C8B-B14F-4D97-AF65-F5344CB8AC3E}">
        <p14:creationId xmlns:p14="http://schemas.microsoft.com/office/powerpoint/2010/main" val="178457175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endParaRPr lang="en-US" dirty="0"/>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r>
              <a:rPr lang="en-US" dirty="0" smtClean="0"/>
              <a:t>itstimetexas.org</a:t>
            </a:r>
            <a:endParaRPr lang="en-US" dirty="0"/>
          </a:p>
        </p:txBody>
      </p:sp>
      <p:sp>
        <p:nvSpPr>
          <p:cNvPr id="6" name="Slide Number Placeholder 5"/>
          <p:cNvSpPr>
            <a:spLocks noGrp="1"/>
          </p:cNvSpPr>
          <p:nvPr>
            <p:ph type="sldNum" sz="quarter" idx="12"/>
          </p:nvPr>
        </p:nvSpPr>
        <p:spPr/>
        <p:txBody>
          <a:bodyPr/>
          <a:lstStyle/>
          <a:p>
            <a:fld id="{AB83D145-6B5E-2142-AA32-DF798E3EADEE}" type="slidenum">
              <a:rPr lang="en-US" smtClean="0"/>
              <a:t>‹#›</a:t>
            </a:fld>
            <a:endParaRPr lang="en-US" dirty="0"/>
          </a:p>
        </p:txBody>
      </p:sp>
    </p:spTree>
    <p:extLst>
      <p:ext uri="{BB962C8B-B14F-4D97-AF65-F5344CB8AC3E}">
        <p14:creationId xmlns:p14="http://schemas.microsoft.com/office/powerpoint/2010/main" val="106886913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endParaRPr lang="en-US" dirty="0"/>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r>
              <a:rPr lang="en-US" dirty="0" smtClean="0"/>
              <a:t>itstimetexas.org</a:t>
            </a:r>
            <a:endParaRPr lang="en-US" dirty="0"/>
          </a:p>
        </p:txBody>
      </p:sp>
      <p:sp>
        <p:nvSpPr>
          <p:cNvPr id="6" name="Slide Number Placeholder 5"/>
          <p:cNvSpPr>
            <a:spLocks noGrp="1"/>
          </p:cNvSpPr>
          <p:nvPr>
            <p:ph type="sldNum" sz="quarter" idx="12"/>
          </p:nvPr>
        </p:nvSpPr>
        <p:spPr/>
        <p:txBody>
          <a:bodyPr/>
          <a:lstStyle/>
          <a:p>
            <a:fld id="{AB83D145-6B5E-2142-AA32-DF798E3EADEE}" type="slidenum">
              <a:rPr lang="en-US" smtClean="0"/>
              <a:t>‹#›</a:t>
            </a:fld>
            <a:endParaRPr lang="en-US" dirty="0"/>
          </a:p>
        </p:txBody>
      </p:sp>
    </p:spTree>
    <p:extLst>
      <p:ext uri="{BB962C8B-B14F-4D97-AF65-F5344CB8AC3E}">
        <p14:creationId xmlns:p14="http://schemas.microsoft.com/office/powerpoint/2010/main" val="48826342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4" name="Rectangle 13"/>
          <p:cNvSpPr/>
          <p:nvPr userDrawn="1"/>
        </p:nvSpPr>
        <p:spPr>
          <a:xfrm>
            <a:off x="0" y="0"/>
            <a:ext cx="9189720" cy="6858000"/>
          </a:xfrm>
          <a:prstGeom prst="rect">
            <a:avLst/>
          </a:prstGeom>
          <a:solidFill>
            <a:srgbClr val="29AAE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ctrTitle" hasCustomPrompt="1"/>
          </p:nvPr>
        </p:nvSpPr>
        <p:spPr>
          <a:xfrm>
            <a:off x="685798" y="681978"/>
            <a:ext cx="6400799" cy="2460095"/>
          </a:xfrm>
        </p:spPr>
        <p:txBody>
          <a:bodyPr anchor="t">
            <a:noAutofit/>
          </a:bodyPr>
          <a:lstStyle>
            <a:lvl1pPr algn="l">
              <a:lnSpc>
                <a:spcPct val="80000"/>
              </a:lnSpc>
              <a:defRPr sz="7200" b="0" i="0" spc="0" baseline="0">
                <a:solidFill>
                  <a:srgbClr val="FFFFFF"/>
                </a:solidFill>
                <a:latin typeface="Impact"/>
                <a:cs typeface="Impact"/>
              </a:defRPr>
            </a:lvl1pPr>
          </a:lstStyle>
          <a:p>
            <a:r>
              <a:rPr lang="en-US" dirty="0" smtClean="0"/>
              <a:t>NAME YOUR</a:t>
            </a:r>
            <a:br>
              <a:rPr lang="en-US" dirty="0" smtClean="0"/>
            </a:br>
            <a:r>
              <a:rPr lang="en-US" dirty="0" smtClean="0"/>
              <a:t>PRESENTATION.</a:t>
            </a:r>
            <a:endParaRPr lang="en-US" dirty="0"/>
          </a:p>
        </p:txBody>
      </p:sp>
      <p:sp>
        <p:nvSpPr>
          <p:cNvPr id="3" name="Subtitle 2"/>
          <p:cNvSpPr>
            <a:spLocks noGrp="1"/>
          </p:cNvSpPr>
          <p:nvPr>
            <p:ph type="subTitle" idx="1"/>
          </p:nvPr>
        </p:nvSpPr>
        <p:spPr>
          <a:xfrm>
            <a:off x="685798" y="2525764"/>
            <a:ext cx="6400800" cy="1752600"/>
          </a:xfrm>
        </p:spPr>
        <p:txBody>
          <a:bodyPr anchor="t">
            <a:normAutofit/>
          </a:bodyPr>
          <a:lstStyle>
            <a:lvl1pPr marL="0" indent="0" algn="l">
              <a:buNone/>
              <a:defRPr sz="1800" b="0" i="1">
                <a:solidFill>
                  <a:srgbClr val="000000"/>
                </a:solidFill>
                <a:latin typeface="Arial"/>
                <a:cs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6" name="Slide Number Placeholder 5"/>
          <p:cNvSpPr>
            <a:spLocks noGrp="1"/>
          </p:cNvSpPr>
          <p:nvPr>
            <p:ph type="sldNum" sz="quarter" idx="12"/>
          </p:nvPr>
        </p:nvSpPr>
        <p:spPr/>
        <p:txBody>
          <a:bodyPr/>
          <a:lstStyle/>
          <a:p>
            <a:fld id="{AB83D145-6B5E-2142-AA32-DF798E3EADEE}" type="slidenum">
              <a:rPr lang="en-US" smtClean="0"/>
              <a:pPr/>
              <a:t>‹#›</a:t>
            </a:fld>
            <a:endParaRPr lang="en-US" dirty="0"/>
          </a:p>
        </p:txBody>
      </p:sp>
    </p:spTree>
    <p:extLst>
      <p:ext uri="{BB962C8B-B14F-4D97-AF65-F5344CB8AC3E}">
        <p14:creationId xmlns:p14="http://schemas.microsoft.com/office/powerpoint/2010/main" val="57355715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1" y="443964"/>
            <a:ext cx="3286947" cy="1143000"/>
          </a:xfrm>
        </p:spPr>
        <p:txBody>
          <a:bodyPr/>
          <a:lstStyle>
            <a:lvl1pPr>
              <a:defRPr b="1" i="0" spc="300">
                <a:latin typeface="Impact"/>
                <a:cs typeface="Impact"/>
              </a:defRPr>
            </a:lvl1pPr>
          </a:lstStyle>
          <a:p>
            <a:r>
              <a:rPr lang="en-US" dirty="0" smtClean="0"/>
              <a:t>CLICK TO EDIT </a:t>
            </a:r>
            <a:br>
              <a:rPr lang="en-US" dirty="0" smtClean="0"/>
            </a:br>
            <a:r>
              <a:rPr lang="en-US" dirty="0" smtClean="0"/>
              <a:t>MASTER TITLE STYLE</a:t>
            </a:r>
            <a:endParaRPr lang="en-US" dirty="0"/>
          </a:p>
        </p:txBody>
      </p:sp>
      <p:sp>
        <p:nvSpPr>
          <p:cNvPr id="3" name="Content Placeholder 2"/>
          <p:cNvSpPr>
            <a:spLocks noGrp="1"/>
          </p:cNvSpPr>
          <p:nvPr>
            <p:ph idx="1"/>
          </p:nvPr>
        </p:nvSpPr>
        <p:spPr>
          <a:xfrm>
            <a:off x="457200" y="1600201"/>
            <a:ext cx="8229600" cy="4458170"/>
          </a:xfrm>
        </p:spPr>
        <p:txBody>
          <a:bodyPr/>
          <a:lstStyle>
            <a:lvl1pPr>
              <a:defRPr sz="2800"/>
            </a:lvl1pPr>
            <a:lvl2pPr>
              <a:defRPr sz="2400"/>
            </a:lvl2pPr>
            <a:lvl3pPr>
              <a:defRPr sz="2000"/>
            </a:lvl3pPr>
            <a:lvl4pPr>
              <a:defRPr sz="1800"/>
            </a:lvl4pPr>
            <a:lvl5pPr>
              <a:defRPr sz="180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5"/>
          <p:cNvSpPr>
            <a:spLocks noGrp="1"/>
          </p:cNvSpPr>
          <p:nvPr>
            <p:ph type="sldNum" sz="quarter" idx="12"/>
          </p:nvPr>
        </p:nvSpPr>
        <p:spPr/>
        <p:txBody>
          <a:bodyPr/>
          <a:lstStyle/>
          <a:p>
            <a:fld id="{AB83D145-6B5E-2142-AA32-DF798E3EADEE}" type="slidenum">
              <a:rPr lang="en-US" smtClean="0"/>
              <a:pPr/>
              <a:t>‹#›</a:t>
            </a:fld>
            <a:endParaRPr lang="en-US"/>
          </a:p>
        </p:txBody>
      </p:sp>
      <p:sp>
        <p:nvSpPr>
          <p:cNvPr id="10" name="Rectangle 9"/>
          <p:cNvSpPr/>
          <p:nvPr userDrawn="1"/>
        </p:nvSpPr>
        <p:spPr>
          <a:xfrm>
            <a:off x="0" y="0"/>
            <a:ext cx="9160321" cy="214086"/>
          </a:xfrm>
          <a:prstGeom prst="rect">
            <a:avLst/>
          </a:prstGeom>
          <a:solidFill>
            <a:srgbClr val="29AAE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Tree>
    <p:extLst>
      <p:ext uri="{BB962C8B-B14F-4D97-AF65-F5344CB8AC3E}">
        <p14:creationId xmlns:p14="http://schemas.microsoft.com/office/powerpoint/2010/main" val="139681014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722313" y="2906537"/>
            <a:ext cx="5297487" cy="3104796"/>
          </a:xfrm>
          <a:noFill/>
        </p:spPr>
        <p:txBody>
          <a:bodyPr anchor="b"/>
          <a:lstStyle>
            <a:lvl1pPr algn="l">
              <a:defRPr sz="5400" b="1" cap="none" spc="300">
                <a:solidFill>
                  <a:srgbClr val="FFFFFF"/>
                </a:solidFill>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722313" y="6011333"/>
            <a:ext cx="7772400" cy="422981"/>
          </a:xfrm>
        </p:spPr>
        <p:txBody>
          <a:bodyPr anchor="t">
            <a:normAutofit/>
          </a:bodyPr>
          <a:lstStyle>
            <a:lvl1pPr marL="0" indent="0">
              <a:buNone/>
              <a:defRPr sz="1800" b="0" i="1">
                <a:solidFill>
                  <a:srgbClr val="000000"/>
                </a:solidFill>
                <a:latin typeface="Arial"/>
                <a:cs typeface="Aria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smtClean="0"/>
              <a:t>Click to edit Master text styles</a:t>
            </a:r>
          </a:p>
        </p:txBody>
      </p:sp>
      <p:sp>
        <p:nvSpPr>
          <p:cNvPr id="6" name="Slide Number Placeholder 5"/>
          <p:cNvSpPr>
            <a:spLocks noGrp="1"/>
          </p:cNvSpPr>
          <p:nvPr>
            <p:ph type="sldNum" sz="quarter" idx="12"/>
          </p:nvPr>
        </p:nvSpPr>
        <p:spPr/>
        <p:txBody>
          <a:bodyPr/>
          <a:lstStyle/>
          <a:p>
            <a:fld id="{AB83D145-6B5E-2142-AA32-DF798E3EADEE}" type="slidenum">
              <a:rPr lang="en-US" smtClean="0"/>
              <a:pPr/>
              <a:t>‹#›</a:t>
            </a:fld>
            <a:endParaRPr lang="en-US"/>
          </a:p>
        </p:txBody>
      </p:sp>
    </p:spTree>
    <p:extLst>
      <p:ext uri="{BB962C8B-B14F-4D97-AF65-F5344CB8AC3E}">
        <p14:creationId xmlns:p14="http://schemas.microsoft.com/office/powerpoint/2010/main" val="189607162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Slide Number Placeholder 6"/>
          <p:cNvSpPr>
            <a:spLocks noGrp="1"/>
          </p:cNvSpPr>
          <p:nvPr>
            <p:ph type="sldNum" sz="quarter" idx="12"/>
          </p:nvPr>
        </p:nvSpPr>
        <p:spPr/>
        <p:txBody>
          <a:bodyPr/>
          <a:lstStyle/>
          <a:p>
            <a:fld id="{AB83D145-6B5E-2142-AA32-DF798E3EADEE}" type="slidenum">
              <a:rPr lang="en-US" smtClean="0"/>
              <a:pPr/>
              <a:t>‹#›</a:t>
            </a:fld>
            <a:endParaRPr lang="en-US"/>
          </a:p>
        </p:txBody>
      </p:sp>
      <p:sp>
        <p:nvSpPr>
          <p:cNvPr id="8" name="Rectangle 7"/>
          <p:cNvSpPr/>
          <p:nvPr userDrawn="1"/>
        </p:nvSpPr>
        <p:spPr>
          <a:xfrm>
            <a:off x="0" y="0"/>
            <a:ext cx="9160321" cy="214086"/>
          </a:xfrm>
          <a:prstGeom prst="rect">
            <a:avLst/>
          </a:prstGeom>
          <a:solidFill>
            <a:srgbClr val="29AAE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Tree>
    <p:extLst>
      <p:ext uri="{BB962C8B-B14F-4D97-AF65-F5344CB8AC3E}">
        <p14:creationId xmlns:p14="http://schemas.microsoft.com/office/powerpoint/2010/main" val="259118432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9" name="Slide Number Placeholder 8"/>
          <p:cNvSpPr>
            <a:spLocks noGrp="1"/>
          </p:cNvSpPr>
          <p:nvPr>
            <p:ph type="sldNum" sz="quarter" idx="12"/>
          </p:nvPr>
        </p:nvSpPr>
        <p:spPr/>
        <p:txBody>
          <a:bodyPr/>
          <a:lstStyle/>
          <a:p>
            <a:fld id="{AB83D145-6B5E-2142-AA32-DF798E3EADEE}" type="slidenum">
              <a:rPr lang="en-US" smtClean="0"/>
              <a:pPr/>
              <a:t>‹#›</a:t>
            </a:fld>
            <a:endParaRPr lang="en-US"/>
          </a:p>
        </p:txBody>
      </p:sp>
    </p:spTree>
    <p:extLst>
      <p:ext uri="{BB962C8B-B14F-4D97-AF65-F5344CB8AC3E}">
        <p14:creationId xmlns:p14="http://schemas.microsoft.com/office/powerpoint/2010/main" val="68092594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a:xfrm>
            <a:off x="457200" y="6356350"/>
            <a:ext cx="2133600" cy="365125"/>
          </a:xfrm>
          <a:prstGeom prst="rect">
            <a:avLst/>
          </a:prstGeom>
        </p:spPr>
        <p:txBody>
          <a:bodyPr/>
          <a:lstStyle/>
          <a:p>
            <a:endParaRPr lang="en-US">
              <a:solidFill>
                <a:prstClr val="black"/>
              </a:solidFill>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r>
              <a:rPr lang="en-US" smtClean="0">
                <a:solidFill>
                  <a:prstClr val="black"/>
                </a:solidFill>
              </a:rPr>
              <a:t>itstimetexas.org</a:t>
            </a:r>
            <a:endParaRPr lang="en-US">
              <a:solidFill>
                <a:prstClr val="black"/>
              </a:solidFill>
            </a:endParaRPr>
          </a:p>
        </p:txBody>
      </p:sp>
      <p:sp>
        <p:nvSpPr>
          <p:cNvPr id="5" name="Slide Number Placeholder 4"/>
          <p:cNvSpPr>
            <a:spLocks noGrp="1"/>
          </p:cNvSpPr>
          <p:nvPr>
            <p:ph type="sldNum" sz="quarter" idx="12"/>
          </p:nvPr>
        </p:nvSpPr>
        <p:spPr/>
        <p:txBody>
          <a:bodyPr/>
          <a:lstStyle/>
          <a:p>
            <a:fld id="{AB83D145-6B5E-2142-AA32-DF798E3EADEE}" type="slidenum">
              <a:rPr lang="en-US" smtClean="0"/>
              <a:pPr/>
              <a:t>‹#›</a:t>
            </a:fld>
            <a:endParaRPr lang="en-US" dirty="0"/>
          </a:p>
        </p:txBody>
      </p:sp>
      <p:sp>
        <p:nvSpPr>
          <p:cNvPr id="6" name="Rectangle 5"/>
          <p:cNvSpPr/>
          <p:nvPr userDrawn="1"/>
        </p:nvSpPr>
        <p:spPr>
          <a:xfrm>
            <a:off x="0" y="0"/>
            <a:ext cx="9160321" cy="214086"/>
          </a:xfrm>
          <a:prstGeom prst="rect">
            <a:avLst/>
          </a:prstGeom>
          <a:solidFill>
            <a:srgbClr val="29AAE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Tree>
    <p:extLst>
      <p:ext uri="{BB962C8B-B14F-4D97-AF65-F5344CB8AC3E}">
        <p14:creationId xmlns:p14="http://schemas.microsoft.com/office/powerpoint/2010/main" val="294123094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TextBox 4"/>
          <p:cNvSpPr txBox="1"/>
          <p:nvPr userDrawn="1"/>
        </p:nvSpPr>
        <p:spPr>
          <a:xfrm>
            <a:off x="776111" y="1933222"/>
            <a:ext cx="184666" cy="369332"/>
          </a:xfrm>
          <a:prstGeom prst="rect">
            <a:avLst/>
          </a:prstGeom>
          <a:noFill/>
        </p:spPr>
        <p:txBody>
          <a:bodyPr wrap="none" rtlCol="0">
            <a:spAutoFit/>
          </a:bodyPr>
          <a:lstStyle/>
          <a:p>
            <a:endParaRPr lang="en-US" dirty="0">
              <a:solidFill>
                <a:prstClr val="black"/>
              </a:solidFill>
            </a:endParaRPr>
          </a:p>
        </p:txBody>
      </p:sp>
      <p:sp>
        <p:nvSpPr>
          <p:cNvPr id="6" name="TextBox 5"/>
          <p:cNvSpPr txBox="1"/>
          <p:nvPr userDrawn="1"/>
        </p:nvSpPr>
        <p:spPr>
          <a:xfrm>
            <a:off x="931333" y="3146778"/>
            <a:ext cx="184666" cy="369332"/>
          </a:xfrm>
          <a:prstGeom prst="rect">
            <a:avLst/>
          </a:prstGeom>
          <a:noFill/>
        </p:spPr>
        <p:txBody>
          <a:bodyPr wrap="none" rtlCol="0">
            <a:spAutoFit/>
          </a:bodyPr>
          <a:lstStyle/>
          <a:p>
            <a:endParaRPr lang="en-US" dirty="0">
              <a:solidFill>
                <a:prstClr val="black"/>
              </a:solidFill>
            </a:endParaRPr>
          </a:p>
        </p:txBody>
      </p:sp>
    </p:spTree>
    <p:extLst>
      <p:ext uri="{BB962C8B-B14F-4D97-AF65-F5344CB8AC3E}">
        <p14:creationId xmlns:p14="http://schemas.microsoft.com/office/powerpoint/2010/main" val="272038548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0" y="465667"/>
            <a:ext cx="3008313" cy="898878"/>
          </a:xfrm>
        </p:spPr>
        <p:txBody>
          <a:bodyPr anchor="t"/>
          <a:lstStyle>
            <a:lvl1pPr algn="l">
              <a:defRPr sz="2800" b="1"/>
            </a:lvl1pPr>
          </a:lstStyle>
          <a:p>
            <a:r>
              <a:rPr lang="en-US" dirty="0" smtClean="0"/>
              <a:t>CLICK TO EDIT MASTER TITLE STYLE</a:t>
            </a:r>
            <a:endParaRPr lang="en-US" dirty="0"/>
          </a:p>
        </p:txBody>
      </p:sp>
      <p:sp>
        <p:nvSpPr>
          <p:cNvPr id="3" name="Content Placeholder 2"/>
          <p:cNvSpPr>
            <a:spLocks noGrp="1"/>
          </p:cNvSpPr>
          <p:nvPr>
            <p:ph idx="1"/>
          </p:nvPr>
        </p:nvSpPr>
        <p:spPr>
          <a:xfrm>
            <a:off x="3575050" y="0"/>
            <a:ext cx="5568950" cy="68580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endParaRPr lang="en-US" dirty="0"/>
          </a:p>
        </p:txBody>
      </p:sp>
      <p:sp>
        <p:nvSpPr>
          <p:cNvPr id="4" name="Text Placeholder 3"/>
          <p:cNvSpPr>
            <a:spLocks noGrp="1"/>
          </p:cNvSpPr>
          <p:nvPr>
            <p:ph type="body" sz="half" idx="2"/>
          </p:nvPr>
        </p:nvSpPr>
        <p:spPr>
          <a:xfrm>
            <a:off x="457200" y="1435100"/>
            <a:ext cx="3008313" cy="4620509"/>
          </a:xfrm>
        </p:spPr>
        <p:txBody>
          <a:bodyPr>
            <a:normAutofit/>
          </a:bodyPr>
          <a:lstStyle>
            <a:lvl1pPr marL="0" indent="0">
              <a:buNone/>
              <a:defRPr sz="2400">
                <a:solidFill>
                  <a:srgbClr val="686868"/>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7" name="Slide Number Placeholder 6"/>
          <p:cNvSpPr>
            <a:spLocks noGrp="1"/>
          </p:cNvSpPr>
          <p:nvPr>
            <p:ph type="sldNum" sz="quarter" idx="12"/>
          </p:nvPr>
        </p:nvSpPr>
        <p:spPr/>
        <p:txBody>
          <a:bodyPr/>
          <a:lstStyle/>
          <a:p>
            <a:fld id="{AB83D145-6B5E-2142-AA32-DF798E3EADEE}" type="slidenum">
              <a:rPr lang="en-US" smtClean="0"/>
              <a:pPr/>
              <a:t>‹#›</a:t>
            </a:fld>
            <a:endParaRPr lang="en-US"/>
          </a:p>
        </p:txBody>
      </p:sp>
    </p:spTree>
    <p:extLst>
      <p:ext uri="{BB962C8B-B14F-4D97-AF65-F5344CB8AC3E}">
        <p14:creationId xmlns:p14="http://schemas.microsoft.com/office/powerpoint/2010/main" val="33793180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1" y="443964"/>
            <a:ext cx="3286947" cy="1143000"/>
          </a:xfrm>
        </p:spPr>
        <p:txBody>
          <a:bodyPr/>
          <a:lstStyle>
            <a:lvl1pPr>
              <a:defRPr b="1" i="0" spc="300">
                <a:latin typeface="Impact"/>
                <a:cs typeface="Impact"/>
              </a:defRPr>
            </a:lvl1pPr>
          </a:lstStyle>
          <a:p>
            <a:r>
              <a:rPr lang="en-US" dirty="0" smtClean="0"/>
              <a:t>CLICK TO EDIT </a:t>
            </a:r>
            <a:br>
              <a:rPr lang="en-US" dirty="0" smtClean="0"/>
            </a:br>
            <a:r>
              <a:rPr lang="en-US" dirty="0" smtClean="0"/>
              <a:t>MASTER TITLE STYLE</a:t>
            </a:r>
            <a:endParaRPr lang="en-US" dirty="0"/>
          </a:p>
        </p:txBody>
      </p:sp>
      <p:sp>
        <p:nvSpPr>
          <p:cNvPr id="3" name="Content Placeholder 2"/>
          <p:cNvSpPr>
            <a:spLocks noGrp="1"/>
          </p:cNvSpPr>
          <p:nvPr>
            <p:ph idx="1"/>
          </p:nvPr>
        </p:nvSpPr>
        <p:spPr>
          <a:xfrm>
            <a:off x="457200" y="1600201"/>
            <a:ext cx="8229600" cy="4458170"/>
          </a:xfrm>
        </p:spPr>
        <p:txBody>
          <a:bodyPr/>
          <a:lstStyle>
            <a:lvl1pPr>
              <a:defRPr sz="2800"/>
            </a:lvl1pPr>
            <a:lvl2pPr>
              <a:defRPr sz="2400"/>
            </a:lvl2pPr>
            <a:lvl3pPr>
              <a:defRPr sz="2000"/>
            </a:lvl3pPr>
            <a:lvl4pPr>
              <a:defRPr sz="1800"/>
            </a:lvl4pPr>
            <a:lvl5pPr>
              <a:defRPr sz="180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5"/>
          <p:cNvSpPr>
            <a:spLocks noGrp="1"/>
          </p:cNvSpPr>
          <p:nvPr>
            <p:ph type="sldNum" sz="quarter" idx="12"/>
          </p:nvPr>
        </p:nvSpPr>
        <p:spPr/>
        <p:txBody>
          <a:bodyPr/>
          <a:lstStyle/>
          <a:p>
            <a:fld id="{AB83D145-6B5E-2142-AA32-DF798E3EADEE}" type="slidenum">
              <a:rPr lang="en-US" smtClean="0"/>
              <a:t>‹#›</a:t>
            </a:fld>
            <a:endParaRPr lang="en-US" dirty="0"/>
          </a:p>
        </p:txBody>
      </p:sp>
      <p:sp>
        <p:nvSpPr>
          <p:cNvPr id="10" name="Rectangle 9"/>
          <p:cNvSpPr/>
          <p:nvPr userDrawn="1"/>
        </p:nvSpPr>
        <p:spPr>
          <a:xfrm>
            <a:off x="0" y="0"/>
            <a:ext cx="9160321" cy="214086"/>
          </a:xfrm>
          <a:prstGeom prst="rect">
            <a:avLst/>
          </a:prstGeom>
          <a:solidFill>
            <a:srgbClr val="29AAE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05699938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endParaRPr lang="en-US">
              <a:solidFill>
                <a:prstClr val="black"/>
              </a:solidFill>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r>
              <a:rPr lang="en-US" smtClean="0">
                <a:solidFill>
                  <a:prstClr val="black"/>
                </a:solidFill>
              </a:rPr>
              <a:t>itstimetexas.org</a:t>
            </a:r>
            <a:endParaRPr lang="en-US">
              <a:solidFill>
                <a:prstClr val="black"/>
              </a:solidFill>
            </a:endParaRPr>
          </a:p>
        </p:txBody>
      </p:sp>
      <p:sp>
        <p:nvSpPr>
          <p:cNvPr id="7" name="Slide Number Placeholder 6"/>
          <p:cNvSpPr>
            <a:spLocks noGrp="1"/>
          </p:cNvSpPr>
          <p:nvPr>
            <p:ph type="sldNum" sz="quarter" idx="12"/>
          </p:nvPr>
        </p:nvSpPr>
        <p:spPr/>
        <p:txBody>
          <a:bodyPr/>
          <a:lstStyle/>
          <a:p>
            <a:fld id="{AB83D145-6B5E-2142-AA32-DF798E3EADEE}" type="slidenum">
              <a:rPr lang="en-US" smtClean="0"/>
              <a:pPr/>
              <a:t>‹#›</a:t>
            </a:fld>
            <a:endParaRPr lang="en-US"/>
          </a:p>
        </p:txBody>
      </p:sp>
    </p:spTree>
    <p:extLst>
      <p:ext uri="{BB962C8B-B14F-4D97-AF65-F5344CB8AC3E}">
        <p14:creationId xmlns:p14="http://schemas.microsoft.com/office/powerpoint/2010/main" val="385693187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r>
              <a:rPr lang="en-US" smtClean="0">
                <a:solidFill>
                  <a:prstClr val="black"/>
                </a:solidFill>
              </a:rPr>
              <a:t>itstimetexas.org</a:t>
            </a:r>
            <a:endParaRPr lang="en-US">
              <a:solidFill>
                <a:prstClr val="black"/>
              </a:solidFill>
            </a:endParaRPr>
          </a:p>
        </p:txBody>
      </p:sp>
      <p:sp>
        <p:nvSpPr>
          <p:cNvPr id="6" name="Slide Number Placeholder 5"/>
          <p:cNvSpPr>
            <a:spLocks noGrp="1"/>
          </p:cNvSpPr>
          <p:nvPr>
            <p:ph type="sldNum" sz="quarter" idx="12"/>
          </p:nvPr>
        </p:nvSpPr>
        <p:spPr/>
        <p:txBody>
          <a:bodyPr/>
          <a:lstStyle/>
          <a:p>
            <a:fld id="{AB83D145-6B5E-2142-AA32-DF798E3EADEE}" type="slidenum">
              <a:rPr lang="en-US" smtClean="0"/>
              <a:pPr/>
              <a:t>‹#›</a:t>
            </a:fld>
            <a:endParaRPr lang="en-US"/>
          </a:p>
        </p:txBody>
      </p:sp>
    </p:spTree>
    <p:extLst>
      <p:ext uri="{BB962C8B-B14F-4D97-AF65-F5344CB8AC3E}">
        <p14:creationId xmlns:p14="http://schemas.microsoft.com/office/powerpoint/2010/main" val="424021451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r>
              <a:rPr lang="en-US" smtClean="0">
                <a:solidFill>
                  <a:prstClr val="black"/>
                </a:solidFill>
              </a:rPr>
              <a:t>itstimetexas.org</a:t>
            </a:r>
            <a:endParaRPr lang="en-US">
              <a:solidFill>
                <a:prstClr val="black"/>
              </a:solidFill>
            </a:endParaRPr>
          </a:p>
        </p:txBody>
      </p:sp>
      <p:sp>
        <p:nvSpPr>
          <p:cNvPr id="6" name="Slide Number Placeholder 5"/>
          <p:cNvSpPr>
            <a:spLocks noGrp="1"/>
          </p:cNvSpPr>
          <p:nvPr>
            <p:ph type="sldNum" sz="quarter" idx="12"/>
          </p:nvPr>
        </p:nvSpPr>
        <p:spPr/>
        <p:txBody>
          <a:bodyPr/>
          <a:lstStyle/>
          <a:p>
            <a:fld id="{AB83D145-6B5E-2142-AA32-DF798E3EADEE}" type="slidenum">
              <a:rPr lang="en-US" smtClean="0"/>
              <a:pPr/>
              <a:t>‹#›</a:t>
            </a:fld>
            <a:endParaRPr lang="en-US"/>
          </a:p>
        </p:txBody>
      </p:sp>
    </p:spTree>
    <p:extLst>
      <p:ext uri="{BB962C8B-B14F-4D97-AF65-F5344CB8AC3E}">
        <p14:creationId xmlns:p14="http://schemas.microsoft.com/office/powerpoint/2010/main" val="360601786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Myriad Web Pro"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Myriad Web Pro"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Myriad Web Pro" pitchFamily="34" charset="0"/>
              </a:defRPr>
            </a:lvl1pPr>
          </a:lstStyle>
          <a:p>
            <a:pPr>
              <a:defRPr/>
            </a:pPr>
            <a:fld id="{A0FB646E-E432-4FAA-A748-059DC675268C}" type="slidenum">
              <a:rPr lang="en-US"/>
              <a:pPr>
                <a:defRPr/>
              </a:pPr>
              <a:t>‹#›</a:t>
            </a:fld>
            <a:endParaRPr lang="en-US" dirty="0"/>
          </a:p>
        </p:txBody>
      </p:sp>
    </p:spTree>
    <p:extLst>
      <p:ext uri="{BB962C8B-B14F-4D97-AF65-F5344CB8AC3E}">
        <p14:creationId xmlns:p14="http://schemas.microsoft.com/office/powerpoint/2010/main" val="3319332792"/>
      </p:ext>
    </p:extLst>
  </p:cSld>
  <p:clrMapOvr>
    <a:masterClrMapping/>
  </p:clrMapOvr>
  <p:transition advClick="0">
    <p:randomBa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5723A82-0193-4D07-89ED-7C06D223C88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3064545"/>
      </p:ext>
    </p:extLst>
  </p:cSld>
  <p:clrMapOvr>
    <a:masterClrMapping/>
  </p:clrMapOvr>
  <p:transition advClick="0">
    <p:randomBar/>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4" name="Rectangle 13"/>
          <p:cNvSpPr/>
          <p:nvPr userDrawn="1"/>
        </p:nvSpPr>
        <p:spPr>
          <a:xfrm>
            <a:off x="0" y="0"/>
            <a:ext cx="9189720" cy="6858000"/>
          </a:xfrm>
          <a:prstGeom prst="rect">
            <a:avLst/>
          </a:prstGeom>
          <a:solidFill>
            <a:srgbClr val="29AAE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ctrTitle" hasCustomPrompt="1"/>
          </p:nvPr>
        </p:nvSpPr>
        <p:spPr>
          <a:xfrm>
            <a:off x="685798" y="681978"/>
            <a:ext cx="6400799" cy="2460095"/>
          </a:xfrm>
        </p:spPr>
        <p:txBody>
          <a:bodyPr anchor="t">
            <a:noAutofit/>
          </a:bodyPr>
          <a:lstStyle>
            <a:lvl1pPr algn="l">
              <a:lnSpc>
                <a:spcPct val="80000"/>
              </a:lnSpc>
              <a:defRPr sz="7200" b="0" i="0" spc="0" baseline="0">
                <a:solidFill>
                  <a:srgbClr val="FFFFFF"/>
                </a:solidFill>
                <a:latin typeface="Impact"/>
                <a:cs typeface="Impact"/>
              </a:defRPr>
            </a:lvl1pPr>
          </a:lstStyle>
          <a:p>
            <a:r>
              <a:rPr lang="en-US" dirty="0" smtClean="0"/>
              <a:t>NAME YOUR</a:t>
            </a:r>
            <a:br>
              <a:rPr lang="en-US" dirty="0" smtClean="0"/>
            </a:br>
            <a:r>
              <a:rPr lang="en-US" dirty="0" smtClean="0"/>
              <a:t>PRESENTATION.</a:t>
            </a:r>
            <a:endParaRPr lang="en-US" dirty="0"/>
          </a:p>
        </p:txBody>
      </p:sp>
      <p:sp>
        <p:nvSpPr>
          <p:cNvPr id="3" name="Subtitle 2"/>
          <p:cNvSpPr>
            <a:spLocks noGrp="1"/>
          </p:cNvSpPr>
          <p:nvPr>
            <p:ph type="subTitle" idx="1"/>
          </p:nvPr>
        </p:nvSpPr>
        <p:spPr>
          <a:xfrm>
            <a:off x="685798" y="2525764"/>
            <a:ext cx="6400800" cy="1752600"/>
          </a:xfrm>
        </p:spPr>
        <p:txBody>
          <a:bodyPr anchor="t">
            <a:normAutofit/>
          </a:bodyPr>
          <a:lstStyle>
            <a:lvl1pPr marL="0" indent="0" algn="l">
              <a:buNone/>
              <a:defRPr sz="1800" b="0" i="1">
                <a:solidFill>
                  <a:srgbClr val="000000"/>
                </a:solidFill>
                <a:latin typeface="Arial"/>
                <a:cs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6" name="Slide Number Placeholder 5"/>
          <p:cNvSpPr>
            <a:spLocks noGrp="1"/>
          </p:cNvSpPr>
          <p:nvPr>
            <p:ph type="sldNum" sz="quarter" idx="12"/>
          </p:nvPr>
        </p:nvSpPr>
        <p:spPr/>
        <p:txBody>
          <a:bodyPr/>
          <a:lstStyle/>
          <a:p>
            <a:fld id="{AB83D145-6B5E-2142-AA32-DF798E3EADEE}" type="slidenum">
              <a:rPr lang="en-US" smtClean="0"/>
              <a:pPr/>
              <a:t>‹#›</a:t>
            </a:fld>
            <a:endParaRPr lang="en-US" dirty="0"/>
          </a:p>
        </p:txBody>
      </p:sp>
    </p:spTree>
    <p:extLst>
      <p:ext uri="{BB962C8B-B14F-4D97-AF65-F5344CB8AC3E}">
        <p14:creationId xmlns:p14="http://schemas.microsoft.com/office/powerpoint/2010/main" val="104298820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1" y="443964"/>
            <a:ext cx="3286947" cy="1143000"/>
          </a:xfrm>
        </p:spPr>
        <p:txBody>
          <a:bodyPr/>
          <a:lstStyle>
            <a:lvl1pPr>
              <a:defRPr b="1" i="0" spc="300">
                <a:latin typeface="Impact"/>
                <a:cs typeface="Impact"/>
              </a:defRPr>
            </a:lvl1pPr>
          </a:lstStyle>
          <a:p>
            <a:r>
              <a:rPr lang="en-US" dirty="0" smtClean="0"/>
              <a:t>CLICK TO EDIT </a:t>
            </a:r>
            <a:br>
              <a:rPr lang="en-US" dirty="0" smtClean="0"/>
            </a:br>
            <a:r>
              <a:rPr lang="en-US" dirty="0" smtClean="0"/>
              <a:t>MASTER TITLE STYLE</a:t>
            </a:r>
            <a:endParaRPr lang="en-US" dirty="0"/>
          </a:p>
        </p:txBody>
      </p:sp>
      <p:sp>
        <p:nvSpPr>
          <p:cNvPr id="3" name="Content Placeholder 2"/>
          <p:cNvSpPr>
            <a:spLocks noGrp="1"/>
          </p:cNvSpPr>
          <p:nvPr>
            <p:ph idx="1"/>
          </p:nvPr>
        </p:nvSpPr>
        <p:spPr>
          <a:xfrm>
            <a:off x="457200" y="1600201"/>
            <a:ext cx="8229600" cy="4458170"/>
          </a:xfrm>
        </p:spPr>
        <p:txBody>
          <a:bodyPr/>
          <a:lstStyle>
            <a:lvl1pPr>
              <a:defRPr sz="2800"/>
            </a:lvl1pPr>
            <a:lvl2pPr>
              <a:defRPr sz="2400"/>
            </a:lvl2pPr>
            <a:lvl3pPr>
              <a:defRPr sz="2000"/>
            </a:lvl3pPr>
            <a:lvl4pPr>
              <a:defRPr sz="1800"/>
            </a:lvl4pPr>
            <a:lvl5pPr>
              <a:defRPr sz="180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5"/>
          <p:cNvSpPr>
            <a:spLocks noGrp="1"/>
          </p:cNvSpPr>
          <p:nvPr>
            <p:ph type="sldNum" sz="quarter" idx="12"/>
          </p:nvPr>
        </p:nvSpPr>
        <p:spPr/>
        <p:txBody>
          <a:bodyPr/>
          <a:lstStyle/>
          <a:p>
            <a:fld id="{AB83D145-6B5E-2142-AA32-DF798E3EADEE}" type="slidenum">
              <a:rPr lang="en-US" smtClean="0"/>
              <a:pPr/>
              <a:t>‹#›</a:t>
            </a:fld>
            <a:endParaRPr lang="en-US"/>
          </a:p>
        </p:txBody>
      </p:sp>
      <p:sp>
        <p:nvSpPr>
          <p:cNvPr id="10" name="Rectangle 9"/>
          <p:cNvSpPr/>
          <p:nvPr userDrawn="1"/>
        </p:nvSpPr>
        <p:spPr>
          <a:xfrm>
            <a:off x="0" y="0"/>
            <a:ext cx="9160321" cy="214086"/>
          </a:xfrm>
          <a:prstGeom prst="rect">
            <a:avLst/>
          </a:prstGeom>
          <a:solidFill>
            <a:srgbClr val="29AAE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Tree>
    <p:extLst>
      <p:ext uri="{BB962C8B-B14F-4D97-AF65-F5344CB8AC3E}">
        <p14:creationId xmlns:p14="http://schemas.microsoft.com/office/powerpoint/2010/main" val="64272102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722313" y="2906537"/>
            <a:ext cx="5297487" cy="3104796"/>
          </a:xfrm>
          <a:noFill/>
        </p:spPr>
        <p:txBody>
          <a:bodyPr anchor="b"/>
          <a:lstStyle>
            <a:lvl1pPr algn="l">
              <a:defRPr sz="5400" b="1" cap="none" spc="300">
                <a:solidFill>
                  <a:srgbClr val="FFFFFF"/>
                </a:solidFill>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722313" y="6011333"/>
            <a:ext cx="7772400" cy="422981"/>
          </a:xfrm>
        </p:spPr>
        <p:txBody>
          <a:bodyPr anchor="t">
            <a:normAutofit/>
          </a:bodyPr>
          <a:lstStyle>
            <a:lvl1pPr marL="0" indent="0">
              <a:buNone/>
              <a:defRPr sz="1800" b="0" i="1">
                <a:solidFill>
                  <a:srgbClr val="000000"/>
                </a:solidFill>
                <a:latin typeface="Arial"/>
                <a:cs typeface="Aria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smtClean="0"/>
              <a:t>Click to edit Master text styles</a:t>
            </a:r>
          </a:p>
        </p:txBody>
      </p:sp>
      <p:sp>
        <p:nvSpPr>
          <p:cNvPr id="6" name="Slide Number Placeholder 5"/>
          <p:cNvSpPr>
            <a:spLocks noGrp="1"/>
          </p:cNvSpPr>
          <p:nvPr>
            <p:ph type="sldNum" sz="quarter" idx="12"/>
          </p:nvPr>
        </p:nvSpPr>
        <p:spPr/>
        <p:txBody>
          <a:bodyPr/>
          <a:lstStyle/>
          <a:p>
            <a:fld id="{AB83D145-6B5E-2142-AA32-DF798E3EADEE}" type="slidenum">
              <a:rPr lang="en-US" smtClean="0"/>
              <a:pPr/>
              <a:t>‹#›</a:t>
            </a:fld>
            <a:endParaRPr lang="en-US"/>
          </a:p>
        </p:txBody>
      </p:sp>
    </p:spTree>
    <p:extLst>
      <p:ext uri="{BB962C8B-B14F-4D97-AF65-F5344CB8AC3E}">
        <p14:creationId xmlns:p14="http://schemas.microsoft.com/office/powerpoint/2010/main" val="205730490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Slide Number Placeholder 6"/>
          <p:cNvSpPr>
            <a:spLocks noGrp="1"/>
          </p:cNvSpPr>
          <p:nvPr>
            <p:ph type="sldNum" sz="quarter" idx="12"/>
          </p:nvPr>
        </p:nvSpPr>
        <p:spPr/>
        <p:txBody>
          <a:bodyPr/>
          <a:lstStyle/>
          <a:p>
            <a:fld id="{AB83D145-6B5E-2142-AA32-DF798E3EADEE}" type="slidenum">
              <a:rPr lang="en-US" smtClean="0"/>
              <a:pPr/>
              <a:t>‹#›</a:t>
            </a:fld>
            <a:endParaRPr lang="en-US"/>
          </a:p>
        </p:txBody>
      </p:sp>
      <p:sp>
        <p:nvSpPr>
          <p:cNvPr id="8" name="Rectangle 7"/>
          <p:cNvSpPr/>
          <p:nvPr userDrawn="1"/>
        </p:nvSpPr>
        <p:spPr>
          <a:xfrm>
            <a:off x="0" y="0"/>
            <a:ext cx="9160321" cy="214086"/>
          </a:xfrm>
          <a:prstGeom prst="rect">
            <a:avLst/>
          </a:prstGeom>
          <a:solidFill>
            <a:srgbClr val="29AAE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Tree>
    <p:extLst>
      <p:ext uri="{BB962C8B-B14F-4D97-AF65-F5344CB8AC3E}">
        <p14:creationId xmlns:p14="http://schemas.microsoft.com/office/powerpoint/2010/main" val="240286151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9" name="Slide Number Placeholder 8"/>
          <p:cNvSpPr>
            <a:spLocks noGrp="1"/>
          </p:cNvSpPr>
          <p:nvPr>
            <p:ph type="sldNum" sz="quarter" idx="12"/>
          </p:nvPr>
        </p:nvSpPr>
        <p:spPr/>
        <p:txBody>
          <a:bodyPr/>
          <a:lstStyle/>
          <a:p>
            <a:fld id="{AB83D145-6B5E-2142-AA32-DF798E3EADEE}" type="slidenum">
              <a:rPr lang="en-US" smtClean="0"/>
              <a:pPr/>
              <a:t>‹#›</a:t>
            </a:fld>
            <a:endParaRPr lang="en-US"/>
          </a:p>
        </p:txBody>
      </p:sp>
    </p:spTree>
    <p:extLst>
      <p:ext uri="{BB962C8B-B14F-4D97-AF65-F5344CB8AC3E}">
        <p14:creationId xmlns:p14="http://schemas.microsoft.com/office/powerpoint/2010/main" val="196281650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722313" y="2906537"/>
            <a:ext cx="5297487" cy="3104796"/>
          </a:xfrm>
          <a:noFill/>
        </p:spPr>
        <p:txBody>
          <a:bodyPr anchor="b"/>
          <a:lstStyle>
            <a:lvl1pPr algn="l">
              <a:defRPr sz="5400" b="1" cap="none" spc="300">
                <a:solidFill>
                  <a:srgbClr val="FFFFFF"/>
                </a:solidFill>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722313" y="6011333"/>
            <a:ext cx="7772400" cy="422981"/>
          </a:xfrm>
        </p:spPr>
        <p:txBody>
          <a:bodyPr anchor="t">
            <a:normAutofit/>
          </a:bodyPr>
          <a:lstStyle>
            <a:lvl1pPr marL="0" indent="0">
              <a:buNone/>
              <a:defRPr sz="1800" b="0" i="1">
                <a:solidFill>
                  <a:srgbClr val="000000"/>
                </a:solidFill>
                <a:latin typeface="Arial"/>
                <a:cs typeface="Aria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smtClean="0"/>
              <a:t>Click to edit Master text styles</a:t>
            </a:r>
          </a:p>
        </p:txBody>
      </p:sp>
      <p:sp>
        <p:nvSpPr>
          <p:cNvPr id="6" name="Slide Number Placeholder 5"/>
          <p:cNvSpPr>
            <a:spLocks noGrp="1"/>
          </p:cNvSpPr>
          <p:nvPr>
            <p:ph type="sldNum" sz="quarter" idx="12"/>
          </p:nvPr>
        </p:nvSpPr>
        <p:spPr/>
        <p:txBody>
          <a:bodyPr/>
          <a:lstStyle/>
          <a:p>
            <a:fld id="{AB83D145-6B5E-2142-AA32-DF798E3EADEE}" type="slidenum">
              <a:rPr lang="en-US" smtClean="0"/>
              <a:t>‹#›</a:t>
            </a:fld>
            <a:endParaRPr lang="en-US" dirty="0"/>
          </a:p>
        </p:txBody>
      </p:sp>
    </p:spTree>
    <p:extLst>
      <p:ext uri="{BB962C8B-B14F-4D97-AF65-F5344CB8AC3E}">
        <p14:creationId xmlns:p14="http://schemas.microsoft.com/office/powerpoint/2010/main" val="150843294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a:xfrm>
            <a:off x="457200" y="6356350"/>
            <a:ext cx="2133600" cy="365125"/>
          </a:xfrm>
          <a:prstGeom prst="rect">
            <a:avLst/>
          </a:prstGeom>
        </p:spPr>
        <p:txBody>
          <a:bodyPr/>
          <a:lstStyle/>
          <a:p>
            <a:endParaRPr lang="en-US">
              <a:solidFill>
                <a:prstClr val="black"/>
              </a:solidFill>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r>
              <a:rPr lang="en-US" smtClean="0">
                <a:solidFill>
                  <a:prstClr val="black"/>
                </a:solidFill>
              </a:rPr>
              <a:t>itstimetexas.org</a:t>
            </a:r>
            <a:endParaRPr lang="en-US">
              <a:solidFill>
                <a:prstClr val="black"/>
              </a:solidFill>
            </a:endParaRPr>
          </a:p>
        </p:txBody>
      </p:sp>
      <p:sp>
        <p:nvSpPr>
          <p:cNvPr id="5" name="Slide Number Placeholder 4"/>
          <p:cNvSpPr>
            <a:spLocks noGrp="1"/>
          </p:cNvSpPr>
          <p:nvPr>
            <p:ph type="sldNum" sz="quarter" idx="12"/>
          </p:nvPr>
        </p:nvSpPr>
        <p:spPr/>
        <p:txBody>
          <a:bodyPr/>
          <a:lstStyle/>
          <a:p>
            <a:fld id="{AB83D145-6B5E-2142-AA32-DF798E3EADEE}" type="slidenum">
              <a:rPr lang="en-US" smtClean="0"/>
              <a:pPr/>
              <a:t>‹#›</a:t>
            </a:fld>
            <a:endParaRPr lang="en-US" dirty="0"/>
          </a:p>
        </p:txBody>
      </p:sp>
      <p:sp>
        <p:nvSpPr>
          <p:cNvPr id="6" name="Rectangle 5"/>
          <p:cNvSpPr/>
          <p:nvPr userDrawn="1"/>
        </p:nvSpPr>
        <p:spPr>
          <a:xfrm>
            <a:off x="0" y="0"/>
            <a:ext cx="9160321" cy="214086"/>
          </a:xfrm>
          <a:prstGeom prst="rect">
            <a:avLst/>
          </a:prstGeom>
          <a:solidFill>
            <a:srgbClr val="29AAE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Tree>
    <p:extLst>
      <p:ext uri="{BB962C8B-B14F-4D97-AF65-F5344CB8AC3E}">
        <p14:creationId xmlns:p14="http://schemas.microsoft.com/office/powerpoint/2010/main" val="117196297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TextBox 4"/>
          <p:cNvSpPr txBox="1"/>
          <p:nvPr userDrawn="1"/>
        </p:nvSpPr>
        <p:spPr>
          <a:xfrm>
            <a:off x="776111" y="1933222"/>
            <a:ext cx="184666" cy="369332"/>
          </a:xfrm>
          <a:prstGeom prst="rect">
            <a:avLst/>
          </a:prstGeom>
          <a:noFill/>
        </p:spPr>
        <p:txBody>
          <a:bodyPr wrap="none" rtlCol="0">
            <a:spAutoFit/>
          </a:bodyPr>
          <a:lstStyle/>
          <a:p>
            <a:endParaRPr lang="en-US" dirty="0">
              <a:solidFill>
                <a:prstClr val="black"/>
              </a:solidFill>
            </a:endParaRPr>
          </a:p>
        </p:txBody>
      </p:sp>
      <p:sp>
        <p:nvSpPr>
          <p:cNvPr id="6" name="TextBox 5"/>
          <p:cNvSpPr txBox="1"/>
          <p:nvPr userDrawn="1"/>
        </p:nvSpPr>
        <p:spPr>
          <a:xfrm>
            <a:off x="931333" y="3146778"/>
            <a:ext cx="184666" cy="369332"/>
          </a:xfrm>
          <a:prstGeom prst="rect">
            <a:avLst/>
          </a:prstGeom>
          <a:noFill/>
        </p:spPr>
        <p:txBody>
          <a:bodyPr wrap="none" rtlCol="0">
            <a:spAutoFit/>
          </a:bodyPr>
          <a:lstStyle/>
          <a:p>
            <a:endParaRPr lang="en-US" dirty="0">
              <a:solidFill>
                <a:prstClr val="black"/>
              </a:solidFill>
            </a:endParaRPr>
          </a:p>
        </p:txBody>
      </p:sp>
    </p:spTree>
    <p:extLst>
      <p:ext uri="{BB962C8B-B14F-4D97-AF65-F5344CB8AC3E}">
        <p14:creationId xmlns:p14="http://schemas.microsoft.com/office/powerpoint/2010/main" val="324256475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0" y="465667"/>
            <a:ext cx="3008313" cy="898878"/>
          </a:xfrm>
        </p:spPr>
        <p:txBody>
          <a:bodyPr anchor="t"/>
          <a:lstStyle>
            <a:lvl1pPr algn="l">
              <a:defRPr sz="2800" b="1"/>
            </a:lvl1pPr>
          </a:lstStyle>
          <a:p>
            <a:r>
              <a:rPr lang="en-US" dirty="0" smtClean="0"/>
              <a:t>CLICK TO EDIT MASTER TITLE STYLE</a:t>
            </a:r>
            <a:endParaRPr lang="en-US" dirty="0"/>
          </a:p>
        </p:txBody>
      </p:sp>
      <p:sp>
        <p:nvSpPr>
          <p:cNvPr id="3" name="Content Placeholder 2"/>
          <p:cNvSpPr>
            <a:spLocks noGrp="1"/>
          </p:cNvSpPr>
          <p:nvPr>
            <p:ph idx="1"/>
          </p:nvPr>
        </p:nvSpPr>
        <p:spPr>
          <a:xfrm>
            <a:off x="3575050" y="0"/>
            <a:ext cx="5568950" cy="68580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endParaRPr lang="en-US" dirty="0"/>
          </a:p>
        </p:txBody>
      </p:sp>
      <p:sp>
        <p:nvSpPr>
          <p:cNvPr id="4" name="Text Placeholder 3"/>
          <p:cNvSpPr>
            <a:spLocks noGrp="1"/>
          </p:cNvSpPr>
          <p:nvPr>
            <p:ph type="body" sz="half" idx="2"/>
          </p:nvPr>
        </p:nvSpPr>
        <p:spPr>
          <a:xfrm>
            <a:off x="457200" y="1435100"/>
            <a:ext cx="3008313" cy="4620509"/>
          </a:xfrm>
        </p:spPr>
        <p:txBody>
          <a:bodyPr>
            <a:normAutofit/>
          </a:bodyPr>
          <a:lstStyle>
            <a:lvl1pPr marL="0" indent="0">
              <a:buNone/>
              <a:defRPr sz="2400">
                <a:solidFill>
                  <a:srgbClr val="686868"/>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7" name="Slide Number Placeholder 6"/>
          <p:cNvSpPr>
            <a:spLocks noGrp="1"/>
          </p:cNvSpPr>
          <p:nvPr>
            <p:ph type="sldNum" sz="quarter" idx="12"/>
          </p:nvPr>
        </p:nvSpPr>
        <p:spPr/>
        <p:txBody>
          <a:bodyPr/>
          <a:lstStyle/>
          <a:p>
            <a:fld id="{AB83D145-6B5E-2142-AA32-DF798E3EADEE}" type="slidenum">
              <a:rPr lang="en-US" smtClean="0"/>
              <a:pPr/>
              <a:t>‹#›</a:t>
            </a:fld>
            <a:endParaRPr lang="en-US"/>
          </a:p>
        </p:txBody>
      </p:sp>
    </p:spTree>
    <p:extLst>
      <p:ext uri="{BB962C8B-B14F-4D97-AF65-F5344CB8AC3E}">
        <p14:creationId xmlns:p14="http://schemas.microsoft.com/office/powerpoint/2010/main" val="402187476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endParaRPr lang="en-US">
              <a:solidFill>
                <a:prstClr val="black"/>
              </a:solidFill>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r>
              <a:rPr lang="en-US" smtClean="0">
                <a:solidFill>
                  <a:prstClr val="black"/>
                </a:solidFill>
              </a:rPr>
              <a:t>itstimetexas.org</a:t>
            </a:r>
            <a:endParaRPr lang="en-US">
              <a:solidFill>
                <a:prstClr val="black"/>
              </a:solidFill>
            </a:endParaRPr>
          </a:p>
        </p:txBody>
      </p:sp>
      <p:sp>
        <p:nvSpPr>
          <p:cNvPr id="7" name="Slide Number Placeholder 6"/>
          <p:cNvSpPr>
            <a:spLocks noGrp="1"/>
          </p:cNvSpPr>
          <p:nvPr>
            <p:ph type="sldNum" sz="quarter" idx="12"/>
          </p:nvPr>
        </p:nvSpPr>
        <p:spPr/>
        <p:txBody>
          <a:bodyPr/>
          <a:lstStyle/>
          <a:p>
            <a:fld id="{AB83D145-6B5E-2142-AA32-DF798E3EADEE}" type="slidenum">
              <a:rPr lang="en-US" smtClean="0"/>
              <a:pPr/>
              <a:t>‹#›</a:t>
            </a:fld>
            <a:endParaRPr lang="en-US"/>
          </a:p>
        </p:txBody>
      </p:sp>
    </p:spTree>
    <p:extLst>
      <p:ext uri="{BB962C8B-B14F-4D97-AF65-F5344CB8AC3E}">
        <p14:creationId xmlns:p14="http://schemas.microsoft.com/office/powerpoint/2010/main" val="113516571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r>
              <a:rPr lang="en-US" smtClean="0">
                <a:solidFill>
                  <a:prstClr val="black"/>
                </a:solidFill>
              </a:rPr>
              <a:t>itstimetexas.org</a:t>
            </a:r>
            <a:endParaRPr lang="en-US">
              <a:solidFill>
                <a:prstClr val="black"/>
              </a:solidFill>
            </a:endParaRPr>
          </a:p>
        </p:txBody>
      </p:sp>
      <p:sp>
        <p:nvSpPr>
          <p:cNvPr id="6" name="Slide Number Placeholder 5"/>
          <p:cNvSpPr>
            <a:spLocks noGrp="1"/>
          </p:cNvSpPr>
          <p:nvPr>
            <p:ph type="sldNum" sz="quarter" idx="12"/>
          </p:nvPr>
        </p:nvSpPr>
        <p:spPr/>
        <p:txBody>
          <a:bodyPr/>
          <a:lstStyle/>
          <a:p>
            <a:fld id="{AB83D145-6B5E-2142-AA32-DF798E3EADEE}" type="slidenum">
              <a:rPr lang="en-US" smtClean="0"/>
              <a:pPr/>
              <a:t>‹#›</a:t>
            </a:fld>
            <a:endParaRPr lang="en-US"/>
          </a:p>
        </p:txBody>
      </p:sp>
    </p:spTree>
    <p:extLst>
      <p:ext uri="{BB962C8B-B14F-4D97-AF65-F5344CB8AC3E}">
        <p14:creationId xmlns:p14="http://schemas.microsoft.com/office/powerpoint/2010/main" val="237777811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r>
              <a:rPr lang="en-US" smtClean="0">
                <a:solidFill>
                  <a:prstClr val="black"/>
                </a:solidFill>
              </a:rPr>
              <a:t>itstimetexas.org</a:t>
            </a:r>
            <a:endParaRPr lang="en-US">
              <a:solidFill>
                <a:prstClr val="black"/>
              </a:solidFill>
            </a:endParaRPr>
          </a:p>
        </p:txBody>
      </p:sp>
      <p:sp>
        <p:nvSpPr>
          <p:cNvPr id="6" name="Slide Number Placeholder 5"/>
          <p:cNvSpPr>
            <a:spLocks noGrp="1"/>
          </p:cNvSpPr>
          <p:nvPr>
            <p:ph type="sldNum" sz="quarter" idx="12"/>
          </p:nvPr>
        </p:nvSpPr>
        <p:spPr/>
        <p:txBody>
          <a:bodyPr/>
          <a:lstStyle/>
          <a:p>
            <a:fld id="{AB83D145-6B5E-2142-AA32-DF798E3EADEE}" type="slidenum">
              <a:rPr lang="en-US" smtClean="0"/>
              <a:pPr/>
              <a:t>‹#›</a:t>
            </a:fld>
            <a:endParaRPr lang="en-US"/>
          </a:p>
        </p:txBody>
      </p:sp>
    </p:spTree>
    <p:extLst>
      <p:ext uri="{BB962C8B-B14F-4D97-AF65-F5344CB8AC3E}">
        <p14:creationId xmlns:p14="http://schemas.microsoft.com/office/powerpoint/2010/main" val="244708528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4" name="Rectangle 13"/>
          <p:cNvSpPr/>
          <p:nvPr userDrawn="1"/>
        </p:nvSpPr>
        <p:spPr>
          <a:xfrm>
            <a:off x="0" y="0"/>
            <a:ext cx="9189720" cy="6858000"/>
          </a:xfrm>
          <a:prstGeom prst="rect">
            <a:avLst/>
          </a:prstGeom>
          <a:solidFill>
            <a:srgbClr val="29AAE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ctrTitle" hasCustomPrompt="1"/>
          </p:nvPr>
        </p:nvSpPr>
        <p:spPr>
          <a:xfrm>
            <a:off x="685798" y="681978"/>
            <a:ext cx="6400799" cy="2460095"/>
          </a:xfrm>
        </p:spPr>
        <p:txBody>
          <a:bodyPr anchor="t">
            <a:noAutofit/>
          </a:bodyPr>
          <a:lstStyle>
            <a:lvl1pPr algn="l">
              <a:lnSpc>
                <a:spcPct val="80000"/>
              </a:lnSpc>
              <a:defRPr sz="7200" b="0" i="0" spc="0" baseline="0">
                <a:solidFill>
                  <a:srgbClr val="FFFFFF"/>
                </a:solidFill>
                <a:latin typeface="Impact"/>
                <a:cs typeface="Impact"/>
              </a:defRPr>
            </a:lvl1pPr>
          </a:lstStyle>
          <a:p>
            <a:r>
              <a:rPr lang="en-US" dirty="0" smtClean="0"/>
              <a:t>NAME YOUR</a:t>
            </a:r>
            <a:br>
              <a:rPr lang="en-US" dirty="0" smtClean="0"/>
            </a:br>
            <a:r>
              <a:rPr lang="en-US" dirty="0" smtClean="0"/>
              <a:t>PRESENTATION.</a:t>
            </a:r>
            <a:endParaRPr lang="en-US" dirty="0"/>
          </a:p>
        </p:txBody>
      </p:sp>
      <p:sp>
        <p:nvSpPr>
          <p:cNvPr id="3" name="Subtitle 2"/>
          <p:cNvSpPr>
            <a:spLocks noGrp="1"/>
          </p:cNvSpPr>
          <p:nvPr>
            <p:ph type="subTitle" idx="1"/>
          </p:nvPr>
        </p:nvSpPr>
        <p:spPr>
          <a:xfrm>
            <a:off x="685798" y="2525764"/>
            <a:ext cx="6400800" cy="1752600"/>
          </a:xfrm>
        </p:spPr>
        <p:txBody>
          <a:bodyPr anchor="t">
            <a:normAutofit/>
          </a:bodyPr>
          <a:lstStyle>
            <a:lvl1pPr marL="0" indent="0" algn="l">
              <a:buNone/>
              <a:defRPr sz="1800" b="0" i="1">
                <a:solidFill>
                  <a:srgbClr val="000000"/>
                </a:solidFill>
                <a:latin typeface="Arial"/>
                <a:cs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6" name="Slide Number Placeholder 5"/>
          <p:cNvSpPr>
            <a:spLocks noGrp="1"/>
          </p:cNvSpPr>
          <p:nvPr>
            <p:ph type="sldNum" sz="quarter" idx="12"/>
          </p:nvPr>
        </p:nvSpPr>
        <p:spPr/>
        <p:txBody>
          <a:bodyPr/>
          <a:lstStyle/>
          <a:p>
            <a:fld id="{AB83D145-6B5E-2142-AA32-DF798E3EADEE}" type="slidenum">
              <a:rPr lang="en-US" smtClean="0"/>
              <a:pPr/>
              <a:t>‹#›</a:t>
            </a:fld>
            <a:endParaRPr lang="en-US" dirty="0"/>
          </a:p>
        </p:txBody>
      </p:sp>
    </p:spTree>
    <p:extLst>
      <p:ext uri="{BB962C8B-B14F-4D97-AF65-F5344CB8AC3E}">
        <p14:creationId xmlns:p14="http://schemas.microsoft.com/office/powerpoint/2010/main" val="223506705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1" y="443964"/>
            <a:ext cx="3286947" cy="1143000"/>
          </a:xfrm>
        </p:spPr>
        <p:txBody>
          <a:bodyPr/>
          <a:lstStyle>
            <a:lvl1pPr>
              <a:defRPr b="1" i="0" spc="300">
                <a:latin typeface="Impact"/>
                <a:cs typeface="Impact"/>
              </a:defRPr>
            </a:lvl1pPr>
          </a:lstStyle>
          <a:p>
            <a:r>
              <a:rPr lang="en-US" dirty="0" smtClean="0"/>
              <a:t>CLICK TO EDIT </a:t>
            </a:r>
            <a:br>
              <a:rPr lang="en-US" dirty="0" smtClean="0"/>
            </a:br>
            <a:r>
              <a:rPr lang="en-US" dirty="0" smtClean="0"/>
              <a:t>MASTER TITLE STYLE</a:t>
            </a:r>
            <a:endParaRPr lang="en-US" dirty="0"/>
          </a:p>
        </p:txBody>
      </p:sp>
      <p:sp>
        <p:nvSpPr>
          <p:cNvPr id="3" name="Content Placeholder 2"/>
          <p:cNvSpPr>
            <a:spLocks noGrp="1"/>
          </p:cNvSpPr>
          <p:nvPr>
            <p:ph idx="1"/>
          </p:nvPr>
        </p:nvSpPr>
        <p:spPr>
          <a:xfrm>
            <a:off x="457200" y="1600201"/>
            <a:ext cx="8229600" cy="4458170"/>
          </a:xfrm>
        </p:spPr>
        <p:txBody>
          <a:bodyPr/>
          <a:lstStyle>
            <a:lvl1pPr>
              <a:defRPr sz="2800"/>
            </a:lvl1pPr>
            <a:lvl2pPr>
              <a:defRPr sz="2400"/>
            </a:lvl2pPr>
            <a:lvl3pPr>
              <a:defRPr sz="2000"/>
            </a:lvl3pPr>
            <a:lvl4pPr>
              <a:defRPr sz="1800"/>
            </a:lvl4pPr>
            <a:lvl5pPr>
              <a:defRPr sz="180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5"/>
          <p:cNvSpPr>
            <a:spLocks noGrp="1"/>
          </p:cNvSpPr>
          <p:nvPr>
            <p:ph type="sldNum" sz="quarter" idx="12"/>
          </p:nvPr>
        </p:nvSpPr>
        <p:spPr/>
        <p:txBody>
          <a:bodyPr/>
          <a:lstStyle/>
          <a:p>
            <a:fld id="{AB83D145-6B5E-2142-AA32-DF798E3EADEE}" type="slidenum">
              <a:rPr lang="en-US" smtClean="0"/>
              <a:pPr/>
              <a:t>‹#›</a:t>
            </a:fld>
            <a:endParaRPr lang="en-US"/>
          </a:p>
        </p:txBody>
      </p:sp>
      <p:sp>
        <p:nvSpPr>
          <p:cNvPr id="10" name="Rectangle 9"/>
          <p:cNvSpPr/>
          <p:nvPr userDrawn="1"/>
        </p:nvSpPr>
        <p:spPr>
          <a:xfrm>
            <a:off x="0" y="0"/>
            <a:ext cx="9160321" cy="214086"/>
          </a:xfrm>
          <a:prstGeom prst="rect">
            <a:avLst/>
          </a:prstGeom>
          <a:solidFill>
            <a:srgbClr val="29AAE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Tree>
    <p:extLst>
      <p:ext uri="{BB962C8B-B14F-4D97-AF65-F5344CB8AC3E}">
        <p14:creationId xmlns:p14="http://schemas.microsoft.com/office/powerpoint/2010/main" val="292163039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722313" y="2906537"/>
            <a:ext cx="5297487" cy="3104796"/>
          </a:xfrm>
          <a:noFill/>
        </p:spPr>
        <p:txBody>
          <a:bodyPr anchor="b"/>
          <a:lstStyle>
            <a:lvl1pPr algn="l">
              <a:defRPr sz="5400" b="1" cap="none" spc="300">
                <a:solidFill>
                  <a:srgbClr val="FFFFFF"/>
                </a:solidFill>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722313" y="6011333"/>
            <a:ext cx="7772400" cy="422981"/>
          </a:xfrm>
        </p:spPr>
        <p:txBody>
          <a:bodyPr anchor="t">
            <a:normAutofit/>
          </a:bodyPr>
          <a:lstStyle>
            <a:lvl1pPr marL="0" indent="0">
              <a:buNone/>
              <a:defRPr sz="1800" b="0" i="1">
                <a:solidFill>
                  <a:srgbClr val="000000"/>
                </a:solidFill>
                <a:latin typeface="Arial"/>
                <a:cs typeface="Aria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smtClean="0"/>
              <a:t>Click to edit Master text styles</a:t>
            </a:r>
          </a:p>
        </p:txBody>
      </p:sp>
      <p:sp>
        <p:nvSpPr>
          <p:cNvPr id="6" name="Slide Number Placeholder 5"/>
          <p:cNvSpPr>
            <a:spLocks noGrp="1"/>
          </p:cNvSpPr>
          <p:nvPr>
            <p:ph type="sldNum" sz="quarter" idx="12"/>
          </p:nvPr>
        </p:nvSpPr>
        <p:spPr/>
        <p:txBody>
          <a:bodyPr/>
          <a:lstStyle/>
          <a:p>
            <a:fld id="{AB83D145-6B5E-2142-AA32-DF798E3EADEE}" type="slidenum">
              <a:rPr lang="en-US" smtClean="0"/>
              <a:pPr/>
              <a:t>‹#›</a:t>
            </a:fld>
            <a:endParaRPr lang="en-US"/>
          </a:p>
        </p:txBody>
      </p:sp>
    </p:spTree>
    <p:extLst>
      <p:ext uri="{BB962C8B-B14F-4D97-AF65-F5344CB8AC3E}">
        <p14:creationId xmlns:p14="http://schemas.microsoft.com/office/powerpoint/2010/main" val="391876522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Slide Number Placeholder 6"/>
          <p:cNvSpPr>
            <a:spLocks noGrp="1"/>
          </p:cNvSpPr>
          <p:nvPr>
            <p:ph type="sldNum" sz="quarter" idx="12"/>
          </p:nvPr>
        </p:nvSpPr>
        <p:spPr/>
        <p:txBody>
          <a:bodyPr/>
          <a:lstStyle/>
          <a:p>
            <a:fld id="{AB83D145-6B5E-2142-AA32-DF798E3EADEE}" type="slidenum">
              <a:rPr lang="en-US" smtClean="0"/>
              <a:pPr/>
              <a:t>‹#›</a:t>
            </a:fld>
            <a:endParaRPr lang="en-US"/>
          </a:p>
        </p:txBody>
      </p:sp>
      <p:sp>
        <p:nvSpPr>
          <p:cNvPr id="8" name="Rectangle 7"/>
          <p:cNvSpPr/>
          <p:nvPr userDrawn="1"/>
        </p:nvSpPr>
        <p:spPr>
          <a:xfrm>
            <a:off x="0" y="0"/>
            <a:ext cx="9160321" cy="214086"/>
          </a:xfrm>
          <a:prstGeom prst="rect">
            <a:avLst/>
          </a:prstGeom>
          <a:solidFill>
            <a:srgbClr val="29AAE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Tree>
    <p:extLst>
      <p:ext uri="{BB962C8B-B14F-4D97-AF65-F5344CB8AC3E}">
        <p14:creationId xmlns:p14="http://schemas.microsoft.com/office/powerpoint/2010/main" val="310508229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Slide Number Placeholder 6"/>
          <p:cNvSpPr>
            <a:spLocks noGrp="1"/>
          </p:cNvSpPr>
          <p:nvPr>
            <p:ph type="sldNum" sz="quarter" idx="12"/>
          </p:nvPr>
        </p:nvSpPr>
        <p:spPr/>
        <p:txBody>
          <a:bodyPr/>
          <a:lstStyle/>
          <a:p>
            <a:fld id="{AB83D145-6B5E-2142-AA32-DF798E3EADEE}" type="slidenum">
              <a:rPr lang="en-US" smtClean="0"/>
              <a:t>‹#›</a:t>
            </a:fld>
            <a:endParaRPr lang="en-US" dirty="0"/>
          </a:p>
        </p:txBody>
      </p:sp>
      <p:sp>
        <p:nvSpPr>
          <p:cNvPr id="8" name="Rectangle 7"/>
          <p:cNvSpPr/>
          <p:nvPr userDrawn="1"/>
        </p:nvSpPr>
        <p:spPr>
          <a:xfrm>
            <a:off x="0" y="0"/>
            <a:ext cx="9160321" cy="214086"/>
          </a:xfrm>
          <a:prstGeom prst="rect">
            <a:avLst/>
          </a:prstGeom>
          <a:solidFill>
            <a:srgbClr val="29AAE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41795489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9" name="Slide Number Placeholder 8"/>
          <p:cNvSpPr>
            <a:spLocks noGrp="1"/>
          </p:cNvSpPr>
          <p:nvPr>
            <p:ph type="sldNum" sz="quarter" idx="12"/>
          </p:nvPr>
        </p:nvSpPr>
        <p:spPr/>
        <p:txBody>
          <a:bodyPr/>
          <a:lstStyle/>
          <a:p>
            <a:fld id="{AB83D145-6B5E-2142-AA32-DF798E3EADEE}" type="slidenum">
              <a:rPr lang="en-US" smtClean="0"/>
              <a:pPr/>
              <a:t>‹#›</a:t>
            </a:fld>
            <a:endParaRPr lang="en-US"/>
          </a:p>
        </p:txBody>
      </p:sp>
    </p:spTree>
    <p:extLst>
      <p:ext uri="{BB962C8B-B14F-4D97-AF65-F5344CB8AC3E}">
        <p14:creationId xmlns:p14="http://schemas.microsoft.com/office/powerpoint/2010/main" val="337749339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a:xfrm>
            <a:off x="457200" y="6356350"/>
            <a:ext cx="2133600" cy="365125"/>
          </a:xfrm>
          <a:prstGeom prst="rect">
            <a:avLst/>
          </a:prstGeom>
        </p:spPr>
        <p:txBody>
          <a:bodyPr/>
          <a:lstStyle/>
          <a:p>
            <a:endParaRPr lang="en-US">
              <a:solidFill>
                <a:prstClr val="black"/>
              </a:solidFill>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r>
              <a:rPr lang="en-US" smtClean="0">
                <a:solidFill>
                  <a:prstClr val="black"/>
                </a:solidFill>
              </a:rPr>
              <a:t>itstimetexas.org</a:t>
            </a:r>
            <a:endParaRPr lang="en-US">
              <a:solidFill>
                <a:prstClr val="black"/>
              </a:solidFill>
            </a:endParaRPr>
          </a:p>
        </p:txBody>
      </p:sp>
      <p:sp>
        <p:nvSpPr>
          <p:cNvPr id="5" name="Slide Number Placeholder 4"/>
          <p:cNvSpPr>
            <a:spLocks noGrp="1"/>
          </p:cNvSpPr>
          <p:nvPr>
            <p:ph type="sldNum" sz="quarter" idx="12"/>
          </p:nvPr>
        </p:nvSpPr>
        <p:spPr/>
        <p:txBody>
          <a:bodyPr/>
          <a:lstStyle/>
          <a:p>
            <a:fld id="{AB83D145-6B5E-2142-AA32-DF798E3EADEE}" type="slidenum">
              <a:rPr lang="en-US" smtClean="0"/>
              <a:pPr/>
              <a:t>‹#›</a:t>
            </a:fld>
            <a:endParaRPr lang="en-US" dirty="0"/>
          </a:p>
        </p:txBody>
      </p:sp>
      <p:sp>
        <p:nvSpPr>
          <p:cNvPr id="6" name="Rectangle 5"/>
          <p:cNvSpPr/>
          <p:nvPr userDrawn="1"/>
        </p:nvSpPr>
        <p:spPr>
          <a:xfrm>
            <a:off x="0" y="0"/>
            <a:ext cx="9160321" cy="214086"/>
          </a:xfrm>
          <a:prstGeom prst="rect">
            <a:avLst/>
          </a:prstGeom>
          <a:solidFill>
            <a:srgbClr val="29AAE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Tree>
    <p:extLst>
      <p:ext uri="{BB962C8B-B14F-4D97-AF65-F5344CB8AC3E}">
        <p14:creationId xmlns:p14="http://schemas.microsoft.com/office/powerpoint/2010/main" val="26302742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TextBox 4"/>
          <p:cNvSpPr txBox="1"/>
          <p:nvPr userDrawn="1"/>
        </p:nvSpPr>
        <p:spPr>
          <a:xfrm>
            <a:off x="776111" y="1933222"/>
            <a:ext cx="184666" cy="369332"/>
          </a:xfrm>
          <a:prstGeom prst="rect">
            <a:avLst/>
          </a:prstGeom>
          <a:noFill/>
        </p:spPr>
        <p:txBody>
          <a:bodyPr wrap="none" rtlCol="0">
            <a:spAutoFit/>
          </a:bodyPr>
          <a:lstStyle/>
          <a:p>
            <a:endParaRPr lang="en-US" dirty="0">
              <a:solidFill>
                <a:prstClr val="black"/>
              </a:solidFill>
            </a:endParaRPr>
          </a:p>
        </p:txBody>
      </p:sp>
      <p:sp>
        <p:nvSpPr>
          <p:cNvPr id="6" name="TextBox 5"/>
          <p:cNvSpPr txBox="1"/>
          <p:nvPr userDrawn="1"/>
        </p:nvSpPr>
        <p:spPr>
          <a:xfrm>
            <a:off x="931333" y="3146778"/>
            <a:ext cx="184666" cy="369332"/>
          </a:xfrm>
          <a:prstGeom prst="rect">
            <a:avLst/>
          </a:prstGeom>
          <a:noFill/>
        </p:spPr>
        <p:txBody>
          <a:bodyPr wrap="none" rtlCol="0">
            <a:spAutoFit/>
          </a:bodyPr>
          <a:lstStyle/>
          <a:p>
            <a:endParaRPr lang="en-US" dirty="0">
              <a:solidFill>
                <a:prstClr val="black"/>
              </a:solidFill>
            </a:endParaRPr>
          </a:p>
        </p:txBody>
      </p:sp>
    </p:spTree>
    <p:extLst>
      <p:ext uri="{BB962C8B-B14F-4D97-AF65-F5344CB8AC3E}">
        <p14:creationId xmlns:p14="http://schemas.microsoft.com/office/powerpoint/2010/main" val="150997483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0" y="465667"/>
            <a:ext cx="3008313" cy="898878"/>
          </a:xfrm>
        </p:spPr>
        <p:txBody>
          <a:bodyPr anchor="t"/>
          <a:lstStyle>
            <a:lvl1pPr algn="l">
              <a:defRPr sz="2800" b="1"/>
            </a:lvl1pPr>
          </a:lstStyle>
          <a:p>
            <a:r>
              <a:rPr lang="en-US" dirty="0" smtClean="0"/>
              <a:t>CLICK TO EDIT MASTER TITLE STYLE</a:t>
            </a:r>
            <a:endParaRPr lang="en-US" dirty="0"/>
          </a:p>
        </p:txBody>
      </p:sp>
      <p:sp>
        <p:nvSpPr>
          <p:cNvPr id="3" name="Content Placeholder 2"/>
          <p:cNvSpPr>
            <a:spLocks noGrp="1"/>
          </p:cNvSpPr>
          <p:nvPr>
            <p:ph idx="1"/>
          </p:nvPr>
        </p:nvSpPr>
        <p:spPr>
          <a:xfrm>
            <a:off x="3575050" y="0"/>
            <a:ext cx="5568950" cy="68580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endParaRPr lang="en-US" dirty="0"/>
          </a:p>
        </p:txBody>
      </p:sp>
      <p:sp>
        <p:nvSpPr>
          <p:cNvPr id="4" name="Text Placeholder 3"/>
          <p:cNvSpPr>
            <a:spLocks noGrp="1"/>
          </p:cNvSpPr>
          <p:nvPr>
            <p:ph type="body" sz="half" idx="2"/>
          </p:nvPr>
        </p:nvSpPr>
        <p:spPr>
          <a:xfrm>
            <a:off x="457200" y="1435100"/>
            <a:ext cx="3008313" cy="4620509"/>
          </a:xfrm>
        </p:spPr>
        <p:txBody>
          <a:bodyPr>
            <a:normAutofit/>
          </a:bodyPr>
          <a:lstStyle>
            <a:lvl1pPr marL="0" indent="0">
              <a:buNone/>
              <a:defRPr sz="2400">
                <a:solidFill>
                  <a:srgbClr val="686868"/>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7" name="Slide Number Placeholder 6"/>
          <p:cNvSpPr>
            <a:spLocks noGrp="1"/>
          </p:cNvSpPr>
          <p:nvPr>
            <p:ph type="sldNum" sz="quarter" idx="12"/>
          </p:nvPr>
        </p:nvSpPr>
        <p:spPr/>
        <p:txBody>
          <a:bodyPr/>
          <a:lstStyle/>
          <a:p>
            <a:fld id="{AB83D145-6B5E-2142-AA32-DF798E3EADEE}" type="slidenum">
              <a:rPr lang="en-US" smtClean="0"/>
              <a:pPr/>
              <a:t>‹#›</a:t>
            </a:fld>
            <a:endParaRPr lang="en-US"/>
          </a:p>
        </p:txBody>
      </p:sp>
    </p:spTree>
    <p:extLst>
      <p:ext uri="{BB962C8B-B14F-4D97-AF65-F5344CB8AC3E}">
        <p14:creationId xmlns:p14="http://schemas.microsoft.com/office/powerpoint/2010/main" val="305996940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endParaRPr lang="en-US">
              <a:solidFill>
                <a:prstClr val="black"/>
              </a:solidFill>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r>
              <a:rPr lang="en-US" smtClean="0">
                <a:solidFill>
                  <a:prstClr val="black"/>
                </a:solidFill>
              </a:rPr>
              <a:t>itstimetexas.org</a:t>
            </a:r>
            <a:endParaRPr lang="en-US">
              <a:solidFill>
                <a:prstClr val="black"/>
              </a:solidFill>
            </a:endParaRPr>
          </a:p>
        </p:txBody>
      </p:sp>
      <p:sp>
        <p:nvSpPr>
          <p:cNvPr id="7" name="Slide Number Placeholder 6"/>
          <p:cNvSpPr>
            <a:spLocks noGrp="1"/>
          </p:cNvSpPr>
          <p:nvPr>
            <p:ph type="sldNum" sz="quarter" idx="12"/>
          </p:nvPr>
        </p:nvSpPr>
        <p:spPr/>
        <p:txBody>
          <a:bodyPr/>
          <a:lstStyle/>
          <a:p>
            <a:fld id="{AB83D145-6B5E-2142-AA32-DF798E3EADEE}" type="slidenum">
              <a:rPr lang="en-US" smtClean="0"/>
              <a:pPr/>
              <a:t>‹#›</a:t>
            </a:fld>
            <a:endParaRPr lang="en-US"/>
          </a:p>
        </p:txBody>
      </p:sp>
    </p:spTree>
    <p:extLst>
      <p:ext uri="{BB962C8B-B14F-4D97-AF65-F5344CB8AC3E}">
        <p14:creationId xmlns:p14="http://schemas.microsoft.com/office/powerpoint/2010/main" val="46799658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r>
              <a:rPr lang="en-US" smtClean="0">
                <a:solidFill>
                  <a:prstClr val="black"/>
                </a:solidFill>
              </a:rPr>
              <a:t>itstimetexas.org</a:t>
            </a:r>
            <a:endParaRPr lang="en-US">
              <a:solidFill>
                <a:prstClr val="black"/>
              </a:solidFill>
            </a:endParaRPr>
          </a:p>
        </p:txBody>
      </p:sp>
      <p:sp>
        <p:nvSpPr>
          <p:cNvPr id="6" name="Slide Number Placeholder 5"/>
          <p:cNvSpPr>
            <a:spLocks noGrp="1"/>
          </p:cNvSpPr>
          <p:nvPr>
            <p:ph type="sldNum" sz="quarter" idx="12"/>
          </p:nvPr>
        </p:nvSpPr>
        <p:spPr/>
        <p:txBody>
          <a:bodyPr/>
          <a:lstStyle/>
          <a:p>
            <a:fld id="{AB83D145-6B5E-2142-AA32-DF798E3EADEE}" type="slidenum">
              <a:rPr lang="en-US" smtClean="0"/>
              <a:pPr/>
              <a:t>‹#›</a:t>
            </a:fld>
            <a:endParaRPr lang="en-US"/>
          </a:p>
        </p:txBody>
      </p:sp>
    </p:spTree>
    <p:extLst>
      <p:ext uri="{BB962C8B-B14F-4D97-AF65-F5344CB8AC3E}">
        <p14:creationId xmlns:p14="http://schemas.microsoft.com/office/powerpoint/2010/main" val="41764538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r>
              <a:rPr lang="en-US" smtClean="0">
                <a:solidFill>
                  <a:prstClr val="black"/>
                </a:solidFill>
              </a:rPr>
              <a:t>itstimetexas.org</a:t>
            </a:r>
            <a:endParaRPr lang="en-US">
              <a:solidFill>
                <a:prstClr val="black"/>
              </a:solidFill>
            </a:endParaRPr>
          </a:p>
        </p:txBody>
      </p:sp>
      <p:sp>
        <p:nvSpPr>
          <p:cNvPr id="6" name="Slide Number Placeholder 5"/>
          <p:cNvSpPr>
            <a:spLocks noGrp="1"/>
          </p:cNvSpPr>
          <p:nvPr>
            <p:ph type="sldNum" sz="quarter" idx="12"/>
          </p:nvPr>
        </p:nvSpPr>
        <p:spPr/>
        <p:txBody>
          <a:bodyPr/>
          <a:lstStyle/>
          <a:p>
            <a:fld id="{AB83D145-6B5E-2142-AA32-DF798E3EADEE}" type="slidenum">
              <a:rPr lang="en-US" smtClean="0"/>
              <a:pPr/>
              <a:t>‹#›</a:t>
            </a:fld>
            <a:endParaRPr lang="en-US"/>
          </a:p>
        </p:txBody>
      </p:sp>
    </p:spTree>
    <p:extLst>
      <p:ext uri="{BB962C8B-B14F-4D97-AF65-F5344CB8AC3E}">
        <p14:creationId xmlns:p14="http://schemas.microsoft.com/office/powerpoint/2010/main" val="200560069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4" name="Rectangle 13"/>
          <p:cNvSpPr/>
          <p:nvPr userDrawn="1"/>
        </p:nvSpPr>
        <p:spPr>
          <a:xfrm>
            <a:off x="0" y="0"/>
            <a:ext cx="9189720" cy="6858000"/>
          </a:xfrm>
          <a:prstGeom prst="rect">
            <a:avLst/>
          </a:prstGeom>
          <a:solidFill>
            <a:srgbClr val="29AAE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2" name="Title 1"/>
          <p:cNvSpPr>
            <a:spLocks noGrp="1"/>
          </p:cNvSpPr>
          <p:nvPr>
            <p:ph type="ctrTitle" hasCustomPrompt="1"/>
          </p:nvPr>
        </p:nvSpPr>
        <p:spPr>
          <a:xfrm>
            <a:off x="685798" y="681978"/>
            <a:ext cx="6400799" cy="2460095"/>
          </a:xfrm>
        </p:spPr>
        <p:txBody>
          <a:bodyPr anchor="t">
            <a:noAutofit/>
          </a:bodyPr>
          <a:lstStyle>
            <a:lvl1pPr algn="l">
              <a:lnSpc>
                <a:spcPct val="80000"/>
              </a:lnSpc>
              <a:defRPr sz="7200" b="0" i="0" spc="0" baseline="0">
                <a:solidFill>
                  <a:srgbClr val="FFFFFF"/>
                </a:solidFill>
                <a:latin typeface="Impact"/>
                <a:cs typeface="Impact"/>
              </a:defRPr>
            </a:lvl1pPr>
          </a:lstStyle>
          <a:p>
            <a:r>
              <a:rPr lang="en-US" dirty="0" smtClean="0"/>
              <a:t>NAME YOUR</a:t>
            </a:r>
            <a:br>
              <a:rPr lang="en-US" dirty="0" smtClean="0"/>
            </a:br>
            <a:r>
              <a:rPr lang="en-US" dirty="0" smtClean="0"/>
              <a:t>PRESENTATION.</a:t>
            </a:r>
            <a:endParaRPr lang="en-US" dirty="0"/>
          </a:p>
        </p:txBody>
      </p:sp>
      <p:sp>
        <p:nvSpPr>
          <p:cNvPr id="3" name="Subtitle 2"/>
          <p:cNvSpPr>
            <a:spLocks noGrp="1"/>
          </p:cNvSpPr>
          <p:nvPr>
            <p:ph type="subTitle" idx="1"/>
          </p:nvPr>
        </p:nvSpPr>
        <p:spPr>
          <a:xfrm>
            <a:off x="685798" y="2525764"/>
            <a:ext cx="6400800" cy="1752600"/>
          </a:xfrm>
        </p:spPr>
        <p:txBody>
          <a:bodyPr anchor="t">
            <a:normAutofit/>
          </a:bodyPr>
          <a:lstStyle>
            <a:lvl1pPr marL="0" indent="0" algn="l">
              <a:buNone/>
              <a:defRPr sz="1800" b="0" i="1">
                <a:solidFill>
                  <a:srgbClr val="000000"/>
                </a:solidFill>
                <a:latin typeface="Arial"/>
                <a:cs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6" name="Slide Number Placeholder 5"/>
          <p:cNvSpPr>
            <a:spLocks noGrp="1"/>
          </p:cNvSpPr>
          <p:nvPr>
            <p:ph type="sldNum" sz="quarter" idx="12"/>
          </p:nvPr>
        </p:nvSpPr>
        <p:spPr/>
        <p:txBody>
          <a:bodyPr/>
          <a:lstStyle/>
          <a:p>
            <a:fld id="{AB83D145-6B5E-2142-AA32-DF798E3EADEE}" type="slidenum">
              <a:rPr lang="en-US" smtClean="0"/>
              <a:pPr/>
              <a:t>‹#›</a:t>
            </a:fld>
            <a:endParaRPr lang="en-US" dirty="0"/>
          </a:p>
        </p:txBody>
      </p:sp>
    </p:spTree>
    <p:extLst>
      <p:ext uri="{BB962C8B-B14F-4D97-AF65-F5344CB8AC3E}">
        <p14:creationId xmlns:p14="http://schemas.microsoft.com/office/powerpoint/2010/main" val="148660978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1" y="443964"/>
            <a:ext cx="3286947" cy="1143000"/>
          </a:xfrm>
        </p:spPr>
        <p:txBody>
          <a:bodyPr/>
          <a:lstStyle>
            <a:lvl1pPr>
              <a:defRPr b="1" i="0" spc="300">
                <a:latin typeface="Impact"/>
                <a:cs typeface="Impact"/>
              </a:defRPr>
            </a:lvl1pPr>
          </a:lstStyle>
          <a:p>
            <a:r>
              <a:rPr lang="en-US" dirty="0" smtClean="0"/>
              <a:t>CLICK TO EDIT </a:t>
            </a:r>
            <a:br>
              <a:rPr lang="en-US" dirty="0" smtClean="0"/>
            </a:br>
            <a:r>
              <a:rPr lang="en-US" dirty="0" smtClean="0"/>
              <a:t>MASTER TITLE STYLE</a:t>
            </a:r>
            <a:endParaRPr lang="en-US" dirty="0"/>
          </a:p>
        </p:txBody>
      </p:sp>
      <p:sp>
        <p:nvSpPr>
          <p:cNvPr id="3" name="Content Placeholder 2"/>
          <p:cNvSpPr>
            <a:spLocks noGrp="1"/>
          </p:cNvSpPr>
          <p:nvPr>
            <p:ph idx="1"/>
          </p:nvPr>
        </p:nvSpPr>
        <p:spPr>
          <a:xfrm>
            <a:off x="457200" y="1600201"/>
            <a:ext cx="8229600" cy="4458170"/>
          </a:xfrm>
        </p:spPr>
        <p:txBody>
          <a:bodyPr/>
          <a:lstStyle>
            <a:lvl1pPr>
              <a:defRPr sz="2800"/>
            </a:lvl1pPr>
            <a:lvl2pPr>
              <a:defRPr sz="2400"/>
            </a:lvl2pPr>
            <a:lvl3pPr>
              <a:defRPr sz="2000"/>
            </a:lvl3pPr>
            <a:lvl4pPr>
              <a:defRPr sz="1800"/>
            </a:lvl4pPr>
            <a:lvl5pPr>
              <a:defRPr sz="180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5"/>
          <p:cNvSpPr>
            <a:spLocks noGrp="1"/>
          </p:cNvSpPr>
          <p:nvPr>
            <p:ph type="sldNum" sz="quarter" idx="12"/>
          </p:nvPr>
        </p:nvSpPr>
        <p:spPr/>
        <p:txBody>
          <a:bodyPr/>
          <a:lstStyle/>
          <a:p>
            <a:fld id="{AB83D145-6B5E-2142-AA32-DF798E3EADEE}" type="slidenum">
              <a:rPr lang="en-US" smtClean="0"/>
              <a:pPr/>
              <a:t>‹#›</a:t>
            </a:fld>
            <a:endParaRPr lang="en-US"/>
          </a:p>
        </p:txBody>
      </p:sp>
      <p:sp>
        <p:nvSpPr>
          <p:cNvPr id="10" name="Rectangle 9"/>
          <p:cNvSpPr/>
          <p:nvPr userDrawn="1"/>
        </p:nvSpPr>
        <p:spPr>
          <a:xfrm>
            <a:off x="0" y="0"/>
            <a:ext cx="9160321" cy="214086"/>
          </a:xfrm>
          <a:prstGeom prst="rect">
            <a:avLst/>
          </a:prstGeom>
          <a:solidFill>
            <a:srgbClr val="29AAE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Tree>
    <p:extLst>
      <p:ext uri="{BB962C8B-B14F-4D97-AF65-F5344CB8AC3E}">
        <p14:creationId xmlns:p14="http://schemas.microsoft.com/office/powerpoint/2010/main" val="68856530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722313" y="2906537"/>
            <a:ext cx="5297487" cy="3104796"/>
          </a:xfrm>
          <a:noFill/>
        </p:spPr>
        <p:txBody>
          <a:bodyPr anchor="b"/>
          <a:lstStyle>
            <a:lvl1pPr algn="l">
              <a:defRPr sz="5400" b="1" cap="none" spc="300">
                <a:solidFill>
                  <a:srgbClr val="FFFFFF"/>
                </a:solidFill>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722313" y="6011333"/>
            <a:ext cx="7772400" cy="422981"/>
          </a:xfrm>
        </p:spPr>
        <p:txBody>
          <a:bodyPr anchor="t">
            <a:normAutofit/>
          </a:bodyPr>
          <a:lstStyle>
            <a:lvl1pPr marL="0" indent="0">
              <a:buNone/>
              <a:defRPr sz="1800" b="0" i="1">
                <a:solidFill>
                  <a:srgbClr val="000000"/>
                </a:solidFill>
                <a:latin typeface="Arial"/>
                <a:cs typeface="Aria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smtClean="0"/>
              <a:t>Click to edit Master text styles</a:t>
            </a:r>
          </a:p>
        </p:txBody>
      </p:sp>
      <p:sp>
        <p:nvSpPr>
          <p:cNvPr id="6" name="Slide Number Placeholder 5"/>
          <p:cNvSpPr>
            <a:spLocks noGrp="1"/>
          </p:cNvSpPr>
          <p:nvPr>
            <p:ph type="sldNum" sz="quarter" idx="12"/>
          </p:nvPr>
        </p:nvSpPr>
        <p:spPr/>
        <p:txBody>
          <a:bodyPr/>
          <a:lstStyle/>
          <a:p>
            <a:fld id="{AB83D145-6B5E-2142-AA32-DF798E3EADEE}" type="slidenum">
              <a:rPr lang="en-US" smtClean="0"/>
              <a:pPr/>
              <a:t>‹#›</a:t>
            </a:fld>
            <a:endParaRPr lang="en-US"/>
          </a:p>
        </p:txBody>
      </p:sp>
    </p:spTree>
    <p:extLst>
      <p:ext uri="{BB962C8B-B14F-4D97-AF65-F5344CB8AC3E}">
        <p14:creationId xmlns:p14="http://schemas.microsoft.com/office/powerpoint/2010/main" val="415626185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9" name="Slide Number Placeholder 8"/>
          <p:cNvSpPr>
            <a:spLocks noGrp="1"/>
          </p:cNvSpPr>
          <p:nvPr>
            <p:ph type="sldNum" sz="quarter" idx="12"/>
          </p:nvPr>
        </p:nvSpPr>
        <p:spPr/>
        <p:txBody>
          <a:bodyPr/>
          <a:lstStyle/>
          <a:p>
            <a:fld id="{AB83D145-6B5E-2142-AA32-DF798E3EADEE}" type="slidenum">
              <a:rPr lang="en-US" smtClean="0"/>
              <a:t>‹#›</a:t>
            </a:fld>
            <a:endParaRPr lang="en-US" dirty="0"/>
          </a:p>
        </p:txBody>
      </p:sp>
    </p:spTree>
    <p:extLst>
      <p:ext uri="{BB962C8B-B14F-4D97-AF65-F5344CB8AC3E}">
        <p14:creationId xmlns:p14="http://schemas.microsoft.com/office/powerpoint/2010/main" val="279674030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Slide Number Placeholder 6"/>
          <p:cNvSpPr>
            <a:spLocks noGrp="1"/>
          </p:cNvSpPr>
          <p:nvPr>
            <p:ph type="sldNum" sz="quarter" idx="12"/>
          </p:nvPr>
        </p:nvSpPr>
        <p:spPr/>
        <p:txBody>
          <a:bodyPr/>
          <a:lstStyle/>
          <a:p>
            <a:fld id="{AB83D145-6B5E-2142-AA32-DF798E3EADEE}" type="slidenum">
              <a:rPr lang="en-US" smtClean="0"/>
              <a:pPr/>
              <a:t>‹#›</a:t>
            </a:fld>
            <a:endParaRPr lang="en-US"/>
          </a:p>
        </p:txBody>
      </p:sp>
      <p:sp>
        <p:nvSpPr>
          <p:cNvPr id="8" name="Rectangle 7"/>
          <p:cNvSpPr/>
          <p:nvPr userDrawn="1"/>
        </p:nvSpPr>
        <p:spPr>
          <a:xfrm>
            <a:off x="0" y="0"/>
            <a:ext cx="9160321" cy="214086"/>
          </a:xfrm>
          <a:prstGeom prst="rect">
            <a:avLst/>
          </a:prstGeom>
          <a:solidFill>
            <a:srgbClr val="29AAE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Tree>
    <p:extLst>
      <p:ext uri="{BB962C8B-B14F-4D97-AF65-F5344CB8AC3E}">
        <p14:creationId xmlns:p14="http://schemas.microsoft.com/office/powerpoint/2010/main" val="304895799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9" name="Slide Number Placeholder 8"/>
          <p:cNvSpPr>
            <a:spLocks noGrp="1"/>
          </p:cNvSpPr>
          <p:nvPr>
            <p:ph type="sldNum" sz="quarter" idx="12"/>
          </p:nvPr>
        </p:nvSpPr>
        <p:spPr/>
        <p:txBody>
          <a:bodyPr/>
          <a:lstStyle/>
          <a:p>
            <a:fld id="{AB83D145-6B5E-2142-AA32-DF798E3EADEE}" type="slidenum">
              <a:rPr lang="en-US" smtClean="0"/>
              <a:pPr/>
              <a:t>‹#›</a:t>
            </a:fld>
            <a:endParaRPr lang="en-US"/>
          </a:p>
        </p:txBody>
      </p:sp>
    </p:spTree>
    <p:extLst>
      <p:ext uri="{BB962C8B-B14F-4D97-AF65-F5344CB8AC3E}">
        <p14:creationId xmlns:p14="http://schemas.microsoft.com/office/powerpoint/2010/main" val="67172724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a:xfrm>
            <a:off x="457200" y="6356350"/>
            <a:ext cx="2133600" cy="365125"/>
          </a:xfrm>
          <a:prstGeom prst="rect">
            <a:avLst/>
          </a:prstGeom>
        </p:spPr>
        <p:txBody>
          <a:bodyPr/>
          <a:lstStyle/>
          <a:p>
            <a:endParaRPr lang="en-US">
              <a:solidFill>
                <a:prstClr val="black"/>
              </a:solidFill>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r>
              <a:rPr lang="en-US" smtClean="0">
                <a:solidFill>
                  <a:prstClr val="black"/>
                </a:solidFill>
              </a:rPr>
              <a:t>itstimetexas.org</a:t>
            </a:r>
            <a:endParaRPr lang="en-US">
              <a:solidFill>
                <a:prstClr val="black"/>
              </a:solidFill>
            </a:endParaRPr>
          </a:p>
        </p:txBody>
      </p:sp>
      <p:sp>
        <p:nvSpPr>
          <p:cNvPr id="5" name="Slide Number Placeholder 4"/>
          <p:cNvSpPr>
            <a:spLocks noGrp="1"/>
          </p:cNvSpPr>
          <p:nvPr>
            <p:ph type="sldNum" sz="quarter" idx="12"/>
          </p:nvPr>
        </p:nvSpPr>
        <p:spPr/>
        <p:txBody>
          <a:bodyPr/>
          <a:lstStyle/>
          <a:p>
            <a:fld id="{AB83D145-6B5E-2142-AA32-DF798E3EADEE}" type="slidenum">
              <a:rPr lang="en-US" smtClean="0"/>
              <a:pPr/>
              <a:t>‹#›</a:t>
            </a:fld>
            <a:endParaRPr lang="en-US" dirty="0"/>
          </a:p>
        </p:txBody>
      </p:sp>
      <p:sp>
        <p:nvSpPr>
          <p:cNvPr id="6" name="Rectangle 5"/>
          <p:cNvSpPr/>
          <p:nvPr userDrawn="1"/>
        </p:nvSpPr>
        <p:spPr>
          <a:xfrm>
            <a:off x="0" y="0"/>
            <a:ext cx="9160321" cy="214086"/>
          </a:xfrm>
          <a:prstGeom prst="rect">
            <a:avLst/>
          </a:prstGeom>
          <a:solidFill>
            <a:srgbClr val="29AAE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Tree>
    <p:extLst>
      <p:ext uri="{BB962C8B-B14F-4D97-AF65-F5344CB8AC3E}">
        <p14:creationId xmlns:p14="http://schemas.microsoft.com/office/powerpoint/2010/main" val="391784023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TextBox 4"/>
          <p:cNvSpPr txBox="1"/>
          <p:nvPr userDrawn="1"/>
        </p:nvSpPr>
        <p:spPr>
          <a:xfrm>
            <a:off x="776111" y="1933222"/>
            <a:ext cx="184666" cy="369332"/>
          </a:xfrm>
          <a:prstGeom prst="rect">
            <a:avLst/>
          </a:prstGeom>
          <a:noFill/>
        </p:spPr>
        <p:txBody>
          <a:bodyPr wrap="none" rtlCol="0">
            <a:spAutoFit/>
          </a:bodyPr>
          <a:lstStyle/>
          <a:p>
            <a:endParaRPr lang="en-US" dirty="0">
              <a:solidFill>
                <a:prstClr val="black"/>
              </a:solidFill>
            </a:endParaRPr>
          </a:p>
        </p:txBody>
      </p:sp>
      <p:sp>
        <p:nvSpPr>
          <p:cNvPr id="6" name="TextBox 5"/>
          <p:cNvSpPr txBox="1"/>
          <p:nvPr userDrawn="1"/>
        </p:nvSpPr>
        <p:spPr>
          <a:xfrm>
            <a:off x="931333" y="3146778"/>
            <a:ext cx="184666" cy="369332"/>
          </a:xfrm>
          <a:prstGeom prst="rect">
            <a:avLst/>
          </a:prstGeom>
          <a:noFill/>
        </p:spPr>
        <p:txBody>
          <a:bodyPr wrap="none" rtlCol="0">
            <a:spAutoFit/>
          </a:bodyPr>
          <a:lstStyle/>
          <a:p>
            <a:endParaRPr lang="en-US" dirty="0">
              <a:solidFill>
                <a:prstClr val="black"/>
              </a:solidFill>
            </a:endParaRPr>
          </a:p>
        </p:txBody>
      </p:sp>
    </p:spTree>
    <p:extLst>
      <p:ext uri="{BB962C8B-B14F-4D97-AF65-F5344CB8AC3E}">
        <p14:creationId xmlns:p14="http://schemas.microsoft.com/office/powerpoint/2010/main" val="406219032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0" y="465667"/>
            <a:ext cx="3008313" cy="898878"/>
          </a:xfrm>
        </p:spPr>
        <p:txBody>
          <a:bodyPr anchor="t"/>
          <a:lstStyle>
            <a:lvl1pPr algn="l">
              <a:defRPr sz="2800" b="1"/>
            </a:lvl1pPr>
          </a:lstStyle>
          <a:p>
            <a:r>
              <a:rPr lang="en-US" dirty="0" smtClean="0"/>
              <a:t>CLICK TO EDIT MASTER TITLE STYLE</a:t>
            </a:r>
            <a:endParaRPr lang="en-US" dirty="0"/>
          </a:p>
        </p:txBody>
      </p:sp>
      <p:sp>
        <p:nvSpPr>
          <p:cNvPr id="3" name="Content Placeholder 2"/>
          <p:cNvSpPr>
            <a:spLocks noGrp="1"/>
          </p:cNvSpPr>
          <p:nvPr>
            <p:ph idx="1"/>
          </p:nvPr>
        </p:nvSpPr>
        <p:spPr>
          <a:xfrm>
            <a:off x="3575050" y="0"/>
            <a:ext cx="5568950" cy="68580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endParaRPr lang="en-US" dirty="0"/>
          </a:p>
        </p:txBody>
      </p:sp>
      <p:sp>
        <p:nvSpPr>
          <p:cNvPr id="4" name="Text Placeholder 3"/>
          <p:cNvSpPr>
            <a:spLocks noGrp="1"/>
          </p:cNvSpPr>
          <p:nvPr>
            <p:ph type="body" sz="half" idx="2"/>
          </p:nvPr>
        </p:nvSpPr>
        <p:spPr>
          <a:xfrm>
            <a:off x="457200" y="1435100"/>
            <a:ext cx="3008313" cy="4620509"/>
          </a:xfrm>
        </p:spPr>
        <p:txBody>
          <a:bodyPr>
            <a:normAutofit/>
          </a:bodyPr>
          <a:lstStyle>
            <a:lvl1pPr marL="0" indent="0">
              <a:buNone/>
              <a:defRPr sz="2400">
                <a:solidFill>
                  <a:srgbClr val="686868"/>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7" name="Slide Number Placeholder 6"/>
          <p:cNvSpPr>
            <a:spLocks noGrp="1"/>
          </p:cNvSpPr>
          <p:nvPr>
            <p:ph type="sldNum" sz="quarter" idx="12"/>
          </p:nvPr>
        </p:nvSpPr>
        <p:spPr/>
        <p:txBody>
          <a:bodyPr/>
          <a:lstStyle/>
          <a:p>
            <a:fld id="{AB83D145-6B5E-2142-AA32-DF798E3EADEE}" type="slidenum">
              <a:rPr lang="en-US" smtClean="0"/>
              <a:pPr/>
              <a:t>‹#›</a:t>
            </a:fld>
            <a:endParaRPr lang="en-US"/>
          </a:p>
        </p:txBody>
      </p:sp>
    </p:spTree>
    <p:extLst>
      <p:ext uri="{BB962C8B-B14F-4D97-AF65-F5344CB8AC3E}">
        <p14:creationId xmlns:p14="http://schemas.microsoft.com/office/powerpoint/2010/main" val="188134715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endParaRPr lang="en-US">
              <a:solidFill>
                <a:prstClr val="black"/>
              </a:solidFill>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r>
              <a:rPr lang="en-US" smtClean="0">
                <a:solidFill>
                  <a:prstClr val="black"/>
                </a:solidFill>
              </a:rPr>
              <a:t>itstimetexas.org</a:t>
            </a:r>
            <a:endParaRPr lang="en-US">
              <a:solidFill>
                <a:prstClr val="black"/>
              </a:solidFill>
            </a:endParaRPr>
          </a:p>
        </p:txBody>
      </p:sp>
      <p:sp>
        <p:nvSpPr>
          <p:cNvPr id="7" name="Slide Number Placeholder 6"/>
          <p:cNvSpPr>
            <a:spLocks noGrp="1"/>
          </p:cNvSpPr>
          <p:nvPr>
            <p:ph type="sldNum" sz="quarter" idx="12"/>
          </p:nvPr>
        </p:nvSpPr>
        <p:spPr/>
        <p:txBody>
          <a:bodyPr/>
          <a:lstStyle/>
          <a:p>
            <a:fld id="{AB83D145-6B5E-2142-AA32-DF798E3EADEE}" type="slidenum">
              <a:rPr lang="en-US" smtClean="0"/>
              <a:pPr/>
              <a:t>‹#›</a:t>
            </a:fld>
            <a:endParaRPr lang="en-US"/>
          </a:p>
        </p:txBody>
      </p:sp>
    </p:spTree>
    <p:extLst>
      <p:ext uri="{BB962C8B-B14F-4D97-AF65-F5344CB8AC3E}">
        <p14:creationId xmlns:p14="http://schemas.microsoft.com/office/powerpoint/2010/main" val="389690070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r>
              <a:rPr lang="en-US" smtClean="0">
                <a:solidFill>
                  <a:prstClr val="black"/>
                </a:solidFill>
              </a:rPr>
              <a:t>itstimetexas.org</a:t>
            </a:r>
            <a:endParaRPr lang="en-US">
              <a:solidFill>
                <a:prstClr val="black"/>
              </a:solidFill>
            </a:endParaRPr>
          </a:p>
        </p:txBody>
      </p:sp>
      <p:sp>
        <p:nvSpPr>
          <p:cNvPr id="6" name="Slide Number Placeholder 5"/>
          <p:cNvSpPr>
            <a:spLocks noGrp="1"/>
          </p:cNvSpPr>
          <p:nvPr>
            <p:ph type="sldNum" sz="quarter" idx="12"/>
          </p:nvPr>
        </p:nvSpPr>
        <p:spPr/>
        <p:txBody>
          <a:bodyPr/>
          <a:lstStyle/>
          <a:p>
            <a:fld id="{AB83D145-6B5E-2142-AA32-DF798E3EADEE}" type="slidenum">
              <a:rPr lang="en-US" smtClean="0"/>
              <a:pPr/>
              <a:t>‹#›</a:t>
            </a:fld>
            <a:endParaRPr lang="en-US"/>
          </a:p>
        </p:txBody>
      </p:sp>
    </p:spTree>
    <p:extLst>
      <p:ext uri="{BB962C8B-B14F-4D97-AF65-F5344CB8AC3E}">
        <p14:creationId xmlns:p14="http://schemas.microsoft.com/office/powerpoint/2010/main" val="233192247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6356350"/>
            <a:ext cx="21336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r>
              <a:rPr lang="en-US" smtClean="0">
                <a:solidFill>
                  <a:prstClr val="black"/>
                </a:solidFill>
              </a:rPr>
              <a:t>itstimetexas.org</a:t>
            </a:r>
            <a:endParaRPr lang="en-US">
              <a:solidFill>
                <a:prstClr val="black"/>
              </a:solidFill>
            </a:endParaRPr>
          </a:p>
        </p:txBody>
      </p:sp>
      <p:sp>
        <p:nvSpPr>
          <p:cNvPr id="6" name="Slide Number Placeholder 5"/>
          <p:cNvSpPr>
            <a:spLocks noGrp="1"/>
          </p:cNvSpPr>
          <p:nvPr>
            <p:ph type="sldNum" sz="quarter" idx="12"/>
          </p:nvPr>
        </p:nvSpPr>
        <p:spPr/>
        <p:txBody>
          <a:bodyPr/>
          <a:lstStyle/>
          <a:p>
            <a:fld id="{AB83D145-6B5E-2142-AA32-DF798E3EADEE}" type="slidenum">
              <a:rPr lang="en-US" smtClean="0"/>
              <a:pPr/>
              <a:t>‹#›</a:t>
            </a:fld>
            <a:endParaRPr lang="en-US"/>
          </a:p>
        </p:txBody>
      </p:sp>
    </p:spTree>
    <p:extLst>
      <p:ext uri="{BB962C8B-B14F-4D97-AF65-F5344CB8AC3E}">
        <p14:creationId xmlns:p14="http://schemas.microsoft.com/office/powerpoint/2010/main" val="154617143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a:xfrm>
            <a:off x="457200" y="6356350"/>
            <a:ext cx="2133600" cy="365125"/>
          </a:xfrm>
          <a:prstGeom prst="rect">
            <a:avLst/>
          </a:prstGeom>
        </p:spPr>
        <p:txBody>
          <a:bodyPr/>
          <a:lstStyle/>
          <a:p>
            <a:endParaRPr lang="en-US" dirty="0"/>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r>
              <a:rPr lang="en-US" dirty="0" smtClean="0"/>
              <a:t>itstimetexas.org</a:t>
            </a:r>
            <a:endParaRPr lang="en-US" dirty="0"/>
          </a:p>
        </p:txBody>
      </p:sp>
      <p:sp>
        <p:nvSpPr>
          <p:cNvPr id="5" name="Slide Number Placeholder 4"/>
          <p:cNvSpPr>
            <a:spLocks noGrp="1"/>
          </p:cNvSpPr>
          <p:nvPr>
            <p:ph type="sldNum" sz="quarter" idx="12"/>
          </p:nvPr>
        </p:nvSpPr>
        <p:spPr/>
        <p:txBody>
          <a:bodyPr/>
          <a:lstStyle/>
          <a:p>
            <a:fld id="{AB83D145-6B5E-2142-AA32-DF798E3EADEE}" type="slidenum">
              <a:rPr lang="en-US" smtClean="0"/>
              <a:t>‹#›</a:t>
            </a:fld>
            <a:endParaRPr lang="en-US" dirty="0"/>
          </a:p>
        </p:txBody>
      </p:sp>
      <p:sp>
        <p:nvSpPr>
          <p:cNvPr id="6" name="Rectangle 5"/>
          <p:cNvSpPr/>
          <p:nvPr userDrawn="1"/>
        </p:nvSpPr>
        <p:spPr>
          <a:xfrm>
            <a:off x="0" y="0"/>
            <a:ext cx="9160321" cy="214086"/>
          </a:xfrm>
          <a:prstGeom prst="rect">
            <a:avLst/>
          </a:prstGeom>
          <a:solidFill>
            <a:srgbClr val="29AAE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85935331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TextBox 4"/>
          <p:cNvSpPr txBox="1"/>
          <p:nvPr userDrawn="1"/>
        </p:nvSpPr>
        <p:spPr>
          <a:xfrm>
            <a:off x="776111" y="1933222"/>
            <a:ext cx="184666" cy="369332"/>
          </a:xfrm>
          <a:prstGeom prst="rect">
            <a:avLst/>
          </a:prstGeom>
          <a:noFill/>
        </p:spPr>
        <p:txBody>
          <a:bodyPr wrap="none" rtlCol="0">
            <a:spAutoFit/>
          </a:bodyPr>
          <a:lstStyle/>
          <a:p>
            <a:endParaRPr lang="en-US" dirty="0"/>
          </a:p>
        </p:txBody>
      </p:sp>
      <p:sp>
        <p:nvSpPr>
          <p:cNvPr id="6" name="TextBox 5"/>
          <p:cNvSpPr txBox="1"/>
          <p:nvPr userDrawn="1"/>
        </p:nvSpPr>
        <p:spPr>
          <a:xfrm>
            <a:off x="931333" y="3146778"/>
            <a:ext cx="184666" cy="369332"/>
          </a:xfrm>
          <a:prstGeom prst="rect">
            <a:avLst/>
          </a:prstGeom>
          <a:noFill/>
        </p:spPr>
        <p:txBody>
          <a:bodyPr wrap="none" rtlCol="0">
            <a:spAutoFit/>
          </a:bodyPr>
          <a:lstStyle/>
          <a:p>
            <a:endParaRPr lang="en-US" dirty="0"/>
          </a:p>
        </p:txBody>
      </p:sp>
    </p:spTree>
    <p:extLst>
      <p:ext uri="{BB962C8B-B14F-4D97-AF65-F5344CB8AC3E}">
        <p14:creationId xmlns:p14="http://schemas.microsoft.com/office/powerpoint/2010/main" val="44589101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0" y="465667"/>
            <a:ext cx="3008313" cy="898878"/>
          </a:xfrm>
        </p:spPr>
        <p:txBody>
          <a:bodyPr anchor="t"/>
          <a:lstStyle>
            <a:lvl1pPr algn="l">
              <a:defRPr sz="2800" b="1"/>
            </a:lvl1pPr>
          </a:lstStyle>
          <a:p>
            <a:r>
              <a:rPr lang="en-US" dirty="0" smtClean="0"/>
              <a:t>CLICK TO EDIT MASTER TITLE STYLE</a:t>
            </a:r>
            <a:endParaRPr lang="en-US" dirty="0"/>
          </a:p>
        </p:txBody>
      </p:sp>
      <p:sp>
        <p:nvSpPr>
          <p:cNvPr id="3" name="Content Placeholder 2"/>
          <p:cNvSpPr>
            <a:spLocks noGrp="1"/>
          </p:cNvSpPr>
          <p:nvPr>
            <p:ph idx="1"/>
          </p:nvPr>
        </p:nvSpPr>
        <p:spPr>
          <a:xfrm>
            <a:off x="3575050" y="0"/>
            <a:ext cx="5568950" cy="68580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endParaRPr lang="en-US" dirty="0"/>
          </a:p>
        </p:txBody>
      </p:sp>
      <p:sp>
        <p:nvSpPr>
          <p:cNvPr id="4" name="Text Placeholder 3"/>
          <p:cNvSpPr>
            <a:spLocks noGrp="1"/>
          </p:cNvSpPr>
          <p:nvPr>
            <p:ph type="body" sz="half" idx="2"/>
          </p:nvPr>
        </p:nvSpPr>
        <p:spPr>
          <a:xfrm>
            <a:off x="457200" y="1435100"/>
            <a:ext cx="3008313" cy="4620509"/>
          </a:xfrm>
        </p:spPr>
        <p:txBody>
          <a:bodyPr>
            <a:normAutofit/>
          </a:bodyPr>
          <a:lstStyle>
            <a:lvl1pPr marL="0" indent="0">
              <a:buNone/>
              <a:defRPr sz="2400">
                <a:solidFill>
                  <a:srgbClr val="686868"/>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7" name="Slide Number Placeholder 6"/>
          <p:cNvSpPr>
            <a:spLocks noGrp="1"/>
          </p:cNvSpPr>
          <p:nvPr>
            <p:ph type="sldNum" sz="quarter" idx="12"/>
          </p:nvPr>
        </p:nvSpPr>
        <p:spPr/>
        <p:txBody>
          <a:bodyPr/>
          <a:lstStyle/>
          <a:p>
            <a:fld id="{AB83D145-6B5E-2142-AA32-DF798E3EADEE}" type="slidenum">
              <a:rPr lang="en-US" smtClean="0"/>
              <a:t>‹#›</a:t>
            </a:fld>
            <a:endParaRPr lang="en-US" dirty="0"/>
          </a:p>
        </p:txBody>
      </p:sp>
    </p:spTree>
    <p:extLst>
      <p:ext uri="{BB962C8B-B14F-4D97-AF65-F5344CB8AC3E}">
        <p14:creationId xmlns:p14="http://schemas.microsoft.com/office/powerpoint/2010/main" val="345538303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endParaRPr lang="en-US" dirty="0"/>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r>
              <a:rPr lang="en-US" dirty="0" smtClean="0"/>
              <a:t>itstimetexas.org</a:t>
            </a:r>
            <a:endParaRPr lang="en-US" dirty="0"/>
          </a:p>
        </p:txBody>
      </p:sp>
      <p:sp>
        <p:nvSpPr>
          <p:cNvPr id="7" name="Slide Number Placeholder 6"/>
          <p:cNvSpPr>
            <a:spLocks noGrp="1"/>
          </p:cNvSpPr>
          <p:nvPr>
            <p:ph type="sldNum" sz="quarter" idx="12"/>
          </p:nvPr>
        </p:nvSpPr>
        <p:spPr/>
        <p:txBody>
          <a:bodyPr/>
          <a:lstStyle/>
          <a:p>
            <a:fld id="{AB83D145-6B5E-2142-AA32-DF798E3EADEE}" type="slidenum">
              <a:rPr lang="en-US" smtClean="0"/>
              <a:t>‹#›</a:t>
            </a:fld>
            <a:endParaRPr lang="en-US" dirty="0"/>
          </a:p>
        </p:txBody>
      </p:sp>
    </p:spTree>
    <p:extLst>
      <p:ext uri="{BB962C8B-B14F-4D97-AF65-F5344CB8AC3E}">
        <p14:creationId xmlns:p14="http://schemas.microsoft.com/office/powerpoint/2010/main" val="204865357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3.xml"/></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theme" Target="../theme/theme4.xml"/><Relationship Id="rId1" Type="http://schemas.openxmlformats.org/officeDocument/2006/relationships/slideLayout" Target="../slideLayouts/slideLayout2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image" Target="../media/image1.png"/><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5.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image" Target="../media/image1.png"/><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6.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image" Target="../media/image1.png"/><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7.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1" y="445791"/>
            <a:ext cx="3286947" cy="1143000"/>
          </a:xfrm>
          <a:prstGeom prst="rect">
            <a:avLst/>
          </a:prstGeom>
        </p:spPr>
        <p:txBody>
          <a:bodyPr vert="horz" lIns="91440" tIns="45720" rIns="91440" bIns="45720" rtlCol="0" anchor="t">
            <a:no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5"/>
          <p:cNvSpPr>
            <a:spLocks noGrp="1"/>
          </p:cNvSpPr>
          <p:nvPr>
            <p:ph type="sldNum" sz="quarter" idx="4"/>
          </p:nvPr>
        </p:nvSpPr>
        <p:spPr>
          <a:xfrm>
            <a:off x="6778978" y="6356350"/>
            <a:ext cx="2133600" cy="365125"/>
          </a:xfrm>
          <a:prstGeom prst="rect">
            <a:avLst/>
          </a:prstGeom>
        </p:spPr>
        <p:txBody>
          <a:bodyPr vert="horz" lIns="91440" tIns="45720" rIns="91440" bIns="45720" rtlCol="0" anchor="ctr"/>
          <a:lstStyle>
            <a:lvl1pPr algn="r">
              <a:defRPr sz="1200" b="1" i="0">
                <a:solidFill>
                  <a:srgbClr val="29AAE2"/>
                </a:solidFill>
                <a:latin typeface="Arial"/>
                <a:cs typeface="Arial"/>
              </a:defRPr>
            </a:lvl1pPr>
          </a:lstStyle>
          <a:p>
            <a:fld id="{AC53B66F-9970-FF4C-B99D-2AE1DC8A69C3}" type="slidenum">
              <a:rPr lang="en-US" smtClean="0"/>
              <a:pPr/>
              <a:t>‹#›</a:t>
            </a:fld>
            <a:endParaRPr lang="en-US" dirty="0"/>
          </a:p>
        </p:txBody>
      </p:sp>
      <p:pic>
        <p:nvPicPr>
          <p:cNvPr id="13" name="Picture 12" descr="LOCKUP_COLOR.png"/>
          <p:cNvPicPr>
            <a:picLocks noChangeAspect="1"/>
          </p:cNvPicPr>
          <p:nvPr userDrawn="1"/>
        </p:nvPicPr>
        <p:blipFill rotWithShape="1">
          <a:blip r:embed="rId13">
            <a:extLst>
              <a:ext uri="{28A0092B-C50C-407E-A947-70E740481C1C}">
                <a14:useLocalDpi xmlns:a14="http://schemas.microsoft.com/office/drawing/2010/main" val="0"/>
              </a:ext>
            </a:extLst>
          </a:blip>
          <a:srcRect b="21580"/>
          <a:stretch/>
        </p:blipFill>
        <p:spPr>
          <a:xfrm>
            <a:off x="457201" y="6131600"/>
            <a:ext cx="1593614" cy="624860"/>
          </a:xfrm>
          <a:prstGeom prst="rect">
            <a:avLst/>
          </a:prstGeom>
        </p:spPr>
      </p:pic>
      <p:sp>
        <p:nvSpPr>
          <p:cNvPr id="14" name="TextBox 13"/>
          <p:cNvSpPr txBox="1"/>
          <p:nvPr userDrawn="1"/>
        </p:nvSpPr>
        <p:spPr>
          <a:xfrm>
            <a:off x="5108222" y="490734"/>
            <a:ext cx="3804357" cy="215444"/>
          </a:xfrm>
          <a:prstGeom prst="rect">
            <a:avLst/>
          </a:prstGeom>
          <a:noFill/>
        </p:spPr>
        <p:txBody>
          <a:bodyPr wrap="square" rtlCol="0" anchor="t">
            <a:spAutoFit/>
          </a:bodyPr>
          <a:lstStyle/>
          <a:p>
            <a:pPr algn="r"/>
            <a:r>
              <a:rPr lang="en-US" sz="1200" b="1" spc="600" baseline="30000" dirty="0" smtClean="0">
                <a:solidFill>
                  <a:srgbClr val="29AAE2"/>
                </a:solidFill>
                <a:latin typeface="+mj-lt"/>
                <a:cs typeface="Impact"/>
              </a:rPr>
              <a:t>ITSTIMETEXAS.ORG</a:t>
            </a:r>
            <a:endParaRPr lang="en-US" sz="1200" b="1" spc="600" baseline="30000" dirty="0">
              <a:solidFill>
                <a:srgbClr val="29AAE2"/>
              </a:solidFill>
              <a:latin typeface="+mj-lt"/>
              <a:cs typeface="Impact"/>
            </a:endParaRPr>
          </a:p>
        </p:txBody>
      </p:sp>
    </p:spTree>
    <p:extLst>
      <p:ext uri="{BB962C8B-B14F-4D97-AF65-F5344CB8AC3E}">
        <p14:creationId xmlns:p14="http://schemas.microsoft.com/office/powerpoint/2010/main" val="375148176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dt="0"/>
  <p:txStyles>
    <p:titleStyle>
      <a:lvl1pPr algn="l" defTabSz="457200" rtl="0" eaLnBrk="1" latinLnBrk="0" hangingPunct="1">
        <a:lnSpc>
          <a:spcPct val="90000"/>
        </a:lnSpc>
        <a:spcBef>
          <a:spcPct val="0"/>
        </a:spcBef>
        <a:buNone/>
        <a:defRPr sz="2800" b="1" i="0" kern="1200" spc="300">
          <a:solidFill>
            <a:srgbClr val="FF6600"/>
          </a:solidFill>
          <a:latin typeface="Impact"/>
          <a:ea typeface="+mj-ea"/>
          <a:cs typeface="Impact"/>
        </a:defRPr>
      </a:lvl1pPr>
    </p:titleStyle>
    <p:bodyStyle>
      <a:lvl1pPr marL="0" indent="0" algn="l" defTabSz="457200" rtl="0" eaLnBrk="1" latinLnBrk="0" hangingPunct="1">
        <a:spcBef>
          <a:spcPct val="20000"/>
        </a:spcBef>
        <a:buFont typeface="Arial"/>
        <a:buNone/>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1" y="445791"/>
            <a:ext cx="3286947" cy="1143000"/>
          </a:xfrm>
          <a:prstGeom prst="rect">
            <a:avLst/>
          </a:prstGeom>
        </p:spPr>
        <p:txBody>
          <a:bodyPr vert="horz" lIns="91440" tIns="45720" rIns="91440" bIns="45720" rtlCol="0" anchor="t">
            <a:no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5"/>
          <p:cNvSpPr>
            <a:spLocks noGrp="1"/>
          </p:cNvSpPr>
          <p:nvPr>
            <p:ph type="sldNum" sz="quarter" idx="4"/>
          </p:nvPr>
        </p:nvSpPr>
        <p:spPr>
          <a:xfrm>
            <a:off x="6778978" y="6356350"/>
            <a:ext cx="2133600" cy="365125"/>
          </a:xfrm>
          <a:prstGeom prst="rect">
            <a:avLst/>
          </a:prstGeom>
        </p:spPr>
        <p:txBody>
          <a:bodyPr vert="horz" lIns="91440" tIns="45720" rIns="91440" bIns="45720" rtlCol="0" anchor="ctr"/>
          <a:lstStyle>
            <a:lvl1pPr algn="r">
              <a:defRPr sz="1200" b="1" i="0">
                <a:solidFill>
                  <a:srgbClr val="29AAE2"/>
                </a:solidFill>
                <a:latin typeface="Arial"/>
                <a:cs typeface="Arial"/>
              </a:defRPr>
            </a:lvl1pPr>
          </a:lstStyle>
          <a:p>
            <a:fld id="{AC53B66F-9970-FF4C-B99D-2AE1DC8A69C3}" type="slidenum">
              <a:rPr lang="en-US" smtClean="0"/>
              <a:pPr/>
              <a:t>‹#›</a:t>
            </a:fld>
            <a:endParaRPr lang="en-US" dirty="0"/>
          </a:p>
        </p:txBody>
      </p:sp>
      <p:pic>
        <p:nvPicPr>
          <p:cNvPr id="13" name="Picture 12" descr="LOCKUP_COLOR.png"/>
          <p:cNvPicPr>
            <a:picLocks noChangeAspect="1"/>
          </p:cNvPicPr>
          <p:nvPr/>
        </p:nvPicPr>
        <p:blipFill rotWithShape="1">
          <a:blip r:embed="rId13">
            <a:extLst>
              <a:ext uri="{28A0092B-C50C-407E-A947-70E740481C1C}">
                <a14:useLocalDpi xmlns:a14="http://schemas.microsoft.com/office/drawing/2010/main" val="0"/>
              </a:ext>
            </a:extLst>
          </a:blip>
          <a:srcRect b="21580"/>
          <a:stretch/>
        </p:blipFill>
        <p:spPr>
          <a:xfrm>
            <a:off x="457201" y="6131600"/>
            <a:ext cx="1593614" cy="624860"/>
          </a:xfrm>
          <a:prstGeom prst="rect">
            <a:avLst/>
          </a:prstGeom>
        </p:spPr>
      </p:pic>
      <p:sp>
        <p:nvSpPr>
          <p:cNvPr id="14" name="TextBox 13"/>
          <p:cNvSpPr txBox="1"/>
          <p:nvPr/>
        </p:nvSpPr>
        <p:spPr>
          <a:xfrm>
            <a:off x="5108222" y="490734"/>
            <a:ext cx="3804357" cy="215444"/>
          </a:xfrm>
          <a:prstGeom prst="rect">
            <a:avLst/>
          </a:prstGeom>
          <a:noFill/>
        </p:spPr>
        <p:txBody>
          <a:bodyPr wrap="square" rtlCol="0" anchor="t">
            <a:spAutoFit/>
          </a:bodyPr>
          <a:lstStyle/>
          <a:p>
            <a:pPr algn="r"/>
            <a:r>
              <a:rPr lang="en-US" sz="1200" b="1" spc="600" baseline="30000" dirty="0" smtClean="0">
                <a:solidFill>
                  <a:srgbClr val="29AAE2"/>
                </a:solidFill>
                <a:cs typeface="Impact"/>
              </a:rPr>
              <a:t>ITSTIMETEXAS.ORG</a:t>
            </a:r>
            <a:endParaRPr lang="en-US" sz="1200" b="1" spc="600" baseline="30000" dirty="0">
              <a:solidFill>
                <a:srgbClr val="29AAE2"/>
              </a:solidFill>
              <a:cs typeface="Impact"/>
            </a:endParaRPr>
          </a:p>
        </p:txBody>
      </p:sp>
    </p:spTree>
    <p:extLst>
      <p:ext uri="{BB962C8B-B14F-4D97-AF65-F5344CB8AC3E}">
        <p14:creationId xmlns:p14="http://schemas.microsoft.com/office/powerpoint/2010/main" val="3007927999"/>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hf hdr="0" dt="0"/>
  <p:txStyles>
    <p:titleStyle>
      <a:lvl1pPr algn="l" defTabSz="457200" rtl="0" eaLnBrk="1" latinLnBrk="0" hangingPunct="1">
        <a:lnSpc>
          <a:spcPct val="90000"/>
        </a:lnSpc>
        <a:spcBef>
          <a:spcPct val="0"/>
        </a:spcBef>
        <a:buNone/>
        <a:defRPr sz="2800" b="1" i="0" kern="1200" spc="300">
          <a:solidFill>
            <a:srgbClr val="FF6600"/>
          </a:solidFill>
          <a:latin typeface="Impact"/>
          <a:ea typeface="+mj-ea"/>
          <a:cs typeface="Impact"/>
        </a:defRPr>
      </a:lvl1pPr>
    </p:titleStyle>
    <p:bodyStyle>
      <a:lvl1pPr marL="0" indent="0" algn="l" defTabSz="457200" rtl="0" eaLnBrk="1" latinLnBrk="0" hangingPunct="1">
        <a:spcBef>
          <a:spcPct val="20000"/>
        </a:spcBef>
        <a:buFont typeface="Arial"/>
        <a:buNone/>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685800" y="3048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4099" name="Rectangle 3"/>
          <p:cNvSpPr>
            <a:spLocks noGrp="1" noChangeArrowheads="1"/>
          </p:cNvSpPr>
          <p:nvPr>
            <p:ph type="body" idx="1"/>
          </p:nvPr>
        </p:nvSpPr>
        <p:spPr bwMode="auto">
          <a:xfrm>
            <a:off x="685800" y="1600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39834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8" charset="0"/>
              </a:defRPr>
            </a:lvl1pPr>
          </a:lstStyle>
          <a:p>
            <a:pPr defTabSz="914400" fontAlgn="base">
              <a:spcBef>
                <a:spcPct val="0"/>
              </a:spcBef>
              <a:spcAft>
                <a:spcPct val="0"/>
              </a:spcAft>
              <a:defRPr/>
            </a:pPr>
            <a:endParaRPr lang="en-US"/>
          </a:p>
        </p:txBody>
      </p:sp>
      <p:sp>
        <p:nvSpPr>
          <p:cNvPr id="39834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8" charset="0"/>
              </a:defRPr>
            </a:lvl1pPr>
          </a:lstStyle>
          <a:p>
            <a:pPr defTabSz="914400" fontAlgn="base">
              <a:spcBef>
                <a:spcPct val="0"/>
              </a:spcBef>
              <a:spcAft>
                <a:spcPct val="0"/>
              </a:spcAft>
              <a:defRPr/>
            </a:pPr>
            <a:endParaRPr lang="en-US"/>
          </a:p>
        </p:txBody>
      </p:sp>
      <p:sp>
        <p:nvSpPr>
          <p:cNvPr id="39834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pitchFamily="18" charset="0"/>
              </a:defRPr>
            </a:lvl1pPr>
          </a:lstStyle>
          <a:p>
            <a:pPr defTabSz="914400" fontAlgn="base">
              <a:spcBef>
                <a:spcPct val="0"/>
              </a:spcBef>
              <a:spcAft>
                <a:spcPct val="0"/>
              </a:spcAft>
              <a:defRPr/>
            </a:pPr>
            <a:fld id="{E7AE9AE6-F574-4D63-BA6B-5C36D42A7EF8}" type="slidenum">
              <a:rPr lang="en-US"/>
              <a:pPr defTabSz="914400" fontAlgn="base">
                <a:spcBef>
                  <a:spcPct val="0"/>
                </a:spcBef>
                <a:spcAft>
                  <a:spcPct val="0"/>
                </a:spcAft>
                <a:defRPr/>
              </a:pPr>
              <a:t>‹#›</a:t>
            </a:fld>
            <a:endParaRPr lang="en-US"/>
          </a:p>
        </p:txBody>
      </p:sp>
      <p:sp>
        <p:nvSpPr>
          <p:cNvPr id="398344" name="Rectangle 8"/>
          <p:cNvSpPr>
            <a:spLocks noChangeArrowheads="1"/>
          </p:cNvSpPr>
          <p:nvPr/>
        </p:nvSpPr>
        <p:spPr bwMode="auto">
          <a:xfrm>
            <a:off x="338138" y="6515100"/>
            <a:ext cx="6538912" cy="274638"/>
          </a:xfrm>
          <a:prstGeom prst="rect">
            <a:avLst/>
          </a:prstGeom>
          <a:solidFill>
            <a:schemeClr val="bg1"/>
          </a:solidFill>
          <a:ln w="9525">
            <a:noFill/>
            <a:miter lim="800000"/>
            <a:headEnd/>
            <a:tailEnd/>
          </a:ln>
          <a:effectLst/>
        </p:spPr>
        <p:txBody>
          <a:bodyPr>
            <a:spAutoFit/>
          </a:bodyPr>
          <a:lstStyle/>
          <a:p>
            <a:pPr defTabSz="914400" eaLnBrk="0" fontAlgn="base" hangingPunct="0">
              <a:spcBef>
                <a:spcPct val="0"/>
              </a:spcBef>
              <a:spcAft>
                <a:spcPct val="0"/>
              </a:spcAft>
              <a:defRPr/>
            </a:pPr>
            <a:r>
              <a:rPr lang="en-US" sz="1200" dirty="0">
                <a:solidFill>
                  <a:srgbClr val="000000"/>
                </a:solidFill>
                <a:latin typeface="Myriad Web Pro" pitchFamily="34" charset="0"/>
                <a:cs typeface="Times New Roman" pitchFamily="18" charset="0"/>
              </a:rPr>
              <a:t>Source: Behavioral Risk Factor Surveillance System, CDC.</a:t>
            </a:r>
          </a:p>
        </p:txBody>
      </p:sp>
    </p:spTree>
    <p:extLst>
      <p:ext uri="{BB962C8B-B14F-4D97-AF65-F5344CB8AC3E}">
        <p14:creationId xmlns:p14="http://schemas.microsoft.com/office/powerpoint/2010/main" val="1922904160"/>
      </p:ext>
    </p:extLst>
  </p:cSld>
  <p:clrMap bg1="lt1" tx1="dk1" bg2="lt2" tx2="dk2" accent1="accent1" accent2="accent2" accent3="accent3" accent4="accent4" accent5="accent5" accent6="accent6" hlink="hlink" folHlink="folHlink"/>
  <p:sldLayoutIdLst>
    <p:sldLayoutId id="2147483685" r:id="rId1"/>
  </p:sldLayoutIdLst>
  <p:transition advClick="0">
    <p:randomBar/>
  </p:transition>
  <p:timing>
    <p:tnLst>
      <p:par>
        <p:cTn id="1" dur="indefinite" restart="never" nodeType="tmRoot"/>
      </p:par>
    </p:tnLst>
  </p:timing>
  <p:txStyles>
    <p:titleStyle>
      <a:lvl1pPr algn="ctr" rtl="0" eaLnBrk="0" fontAlgn="base" hangingPunct="0">
        <a:spcBef>
          <a:spcPct val="0"/>
        </a:spcBef>
        <a:spcAft>
          <a:spcPct val="0"/>
        </a:spcAft>
        <a:defRPr sz="3200" b="1">
          <a:solidFill>
            <a:schemeClr val="tx1"/>
          </a:solidFill>
          <a:latin typeface="Myriad Web Pro" pitchFamily="34" charset="0"/>
          <a:ea typeface="+mj-ea"/>
          <a:cs typeface="+mj-cs"/>
        </a:defRPr>
      </a:lvl1pPr>
      <a:lvl2pPr algn="ctr" rtl="0" eaLnBrk="0" fontAlgn="base" hangingPunct="0">
        <a:spcBef>
          <a:spcPct val="0"/>
        </a:spcBef>
        <a:spcAft>
          <a:spcPct val="0"/>
        </a:spcAft>
        <a:defRPr sz="3200" b="1">
          <a:solidFill>
            <a:schemeClr val="tx1"/>
          </a:solidFill>
          <a:latin typeface="Myriad Web Pro"/>
        </a:defRPr>
      </a:lvl2pPr>
      <a:lvl3pPr algn="ctr" rtl="0" eaLnBrk="0" fontAlgn="base" hangingPunct="0">
        <a:spcBef>
          <a:spcPct val="0"/>
        </a:spcBef>
        <a:spcAft>
          <a:spcPct val="0"/>
        </a:spcAft>
        <a:defRPr sz="3200" b="1">
          <a:solidFill>
            <a:schemeClr val="tx1"/>
          </a:solidFill>
          <a:latin typeface="Myriad Web Pro"/>
        </a:defRPr>
      </a:lvl3pPr>
      <a:lvl4pPr algn="ctr" rtl="0" eaLnBrk="0" fontAlgn="base" hangingPunct="0">
        <a:spcBef>
          <a:spcPct val="0"/>
        </a:spcBef>
        <a:spcAft>
          <a:spcPct val="0"/>
        </a:spcAft>
        <a:defRPr sz="3200" b="1">
          <a:solidFill>
            <a:schemeClr val="tx1"/>
          </a:solidFill>
          <a:latin typeface="Myriad Web Pro"/>
        </a:defRPr>
      </a:lvl4pPr>
      <a:lvl5pPr algn="ctr" rtl="0" eaLnBrk="0" fontAlgn="base" hangingPunct="0">
        <a:spcBef>
          <a:spcPct val="0"/>
        </a:spcBef>
        <a:spcAft>
          <a:spcPct val="0"/>
        </a:spcAft>
        <a:defRPr sz="3200" b="1">
          <a:solidFill>
            <a:schemeClr val="tx1"/>
          </a:solidFill>
          <a:latin typeface="Myriad Web Pro"/>
        </a:defRPr>
      </a:lvl5pPr>
      <a:lvl6pPr marL="457200" algn="ctr" rtl="0" fontAlgn="base">
        <a:spcBef>
          <a:spcPct val="0"/>
        </a:spcBef>
        <a:spcAft>
          <a:spcPct val="0"/>
        </a:spcAft>
        <a:defRPr sz="3200" b="1">
          <a:solidFill>
            <a:schemeClr val="tx1"/>
          </a:solidFill>
          <a:latin typeface="Verdana" pitchFamily="34" charset="0"/>
        </a:defRPr>
      </a:lvl6pPr>
      <a:lvl7pPr marL="914400" algn="ctr" rtl="0" fontAlgn="base">
        <a:spcBef>
          <a:spcPct val="0"/>
        </a:spcBef>
        <a:spcAft>
          <a:spcPct val="0"/>
        </a:spcAft>
        <a:defRPr sz="3200" b="1">
          <a:solidFill>
            <a:schemeClr val="tx1"/>
          </a:solidFill>
          <a:latin typeface="Verdana" pitchFamily="34" charset="0"/>
        </a:defRPr>
      </a:lvl7pPr>
      <a:lvl8pPr marL="1371600" algn="ctr" rtl="0" fontAlgn="base">
        <a:spcBef>
          <a:spcPct val="0"/>
        </a:spcBef>
        <a:spcAft>
          <a:spcPct val="0"/>
        </a:spcAft>
        <a:defRPr sz="3200" b="1">
          <a:solidFill>
            <a:schemeClr val="tx1"/>
          </a:solidFill>
          <a:latin typeface="Verdana" pitchFamily="34" charset="0"/>
        </a:defRPr>
      </a:lvl8pPr>
      <a:lvl9pPr marL="1828800" algn="ctr" rtl="0" fontAlgn="base">
        <a:spcBef>
          <a:spcPct val="0"/>
        </a:spcBef>
        <a:spcAft>
          <a:spcPct val="0"/>
        </a:spcAft>
        <a:defRPr sz="3200" b="1">
          <a:solidFill>
            <a:schemeClr val="tx1"/>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bg1"/>
          </a:solidFill>
          <a:latin typeface="Myriad Web Pro" pitchFamily="34" charset="0"/>
          <a:ea typeface="+mn-ea"/>
          <a:cs typeface="+mn-cs"/>
        </a:defRPr>
      </a:lvl1pPr>
      <a:lvl2pPr marL="742950" indent="-285750" algn="l" rtl="0" eaLnBrk="0" fontAlgn="base" hangingPunct="0">
        <a:spcBef>
          <a:spcPct val="20000"/>
        </a:spcBef>
        <a:spcAft>
          <a:spcPct val="0"/>
        </a:spcAft>
        <a:buChar char="–"/>
        <a:defRPr sz="2800">
          <a:solidFill>
            <a:schemeClr val="bg1"/>
          </a:solidFill>
          <a:latin typeface="Myriad Web Pro" pitchFamily="34" charset="0"/>
        </a:defRPr>
      </a:lvl2pPr>
      <a:lvl3pPr marL="1143000" indent="-228600" algn="l" rtl="0" eaLnBrk="0" fontAlgn="base" hangingPunct="0">
        <a:spcBef>
          <a:spcPct val="20000"/>
        </a:spcBef>
        <a:spcAft>
          <a:spcPct val="0"/>
        </a:spcAft>
        <a:buChar char="•"/>
        <a:defRPr sz="2400">
          <a:solidFill>
            <a:schemeClr val="bg1"/>
          </a:solidFill>
          <a:latin typeface="Myriad Web Pro" pitchFamily="34" charset="0"/>
        </a:defRPr>
      </a:lvl3pPr>
      <a:lvl4pPr marL="1600200" indent="-228600" algn="l" rtl="0" eaLnBrk="0" fontAlgn="base" hangingPunct="0">
        <a:spcBef>
          <a:spcPct val="20000"/>
        </a:spcBef>
        <a:spcAft>
          <a:spcPct val="0"/>
        </a:spcAft>
        <a:buChar char="–"/>
        <a:defRPr sz="2000">
          <a:solidFill>
            <a:schemeClr val="bg1"/>
          </a:solidFill>
          <a:latin typeface="Myriad Web Pro" pitchFamily="34" charset="0"/>
        </a:defRPr>
      </a:lvl4pPr>
      <a:lvl5pPr marL="2057400" indent="-228600" algn="l" rtl="0" eaLnBrk="0" fontAlgn="base" hangingPunct="0">
        <a:spcBef>
          <a:spcPct val="20000"/>
        </a:spcBef>
        <a:spcAft>
          <a:spcPct val="0"/>
        </a:spcAft>
        <a:buChar char="»"/>
        <a:defRPr sz="2000">
          <a:solidFill>
            <a:schemeClr val="bg1"/>
          </a:solidFill>
          <a:latin typeface="Myriad Web Pro" pitchFamily="34" charset="0"/>
        </a:defRPr>
      </a:lvl5pPr>
      <a:lvl6pPr marL="2514600" indent="-228600" algn="l" rtl="0" fontAlgn="base">
        <a:spcBef>
          <a:spcPct val="20000"/>
        </a:spcBef>
        <a:spcAft>
          <a:spcPct val="0"/>
        </a:spcAft>
        <a:buChar char="»"/>
        <a:defRPr sz="2000">
          <a:solidFill>
            <a:schemeClr val="bg1"/>
          </a:solidFill>
          <a:latin typeface="+mn-lt"/>
        </a:defRPr>
      </a:lvl6pPr>
      <a:lvl7pPr marL="2971800" indent="-228600" algn="l" rtl="0" fontAlgn="base">
        <a:spcBef>
          <a:spcPct val="20000"/>
        </a:spcBef>
        <a:spcAft>
          <a:spcPct val="0"/>
        </a:spcAft>
        <a:buChar char="»"/>
        <a:defRPr sz="2000">
          <a:solidFill>
            <a:schemeClr val="bg1"/>
          </a:solidFill>
          <a:latin typeface="+mn-lt"/>
        </a:defRPr>
      </a:lvl7pPr>
      <a:lvl8pPr marL="3429000" indent="-228600" algn="l" rtl="0" fontAlgn="base">
        <a:spcBef>
          <a:spcPct val="20000"/>
        </a:spcBef>
        <a:spcAft>
          <a:spcPct val="0"/>
        </a:spcAft>
        <a:buChar char="»"/>
        <a:defRPr sz="2000">
          <a:solidFill>
            <a:schemeClr val="bg1"/>
          </a:solidFill>
          <a:latin typeface="+mn-lt"/>
        </a:defRPr>
      </a:lvl8pPr>
      <a:lvl9pPr marL="3886200" indent="-228600" algn="l" rtl="0" fontAlgn="base">
        <a:spcBef>
          <a:spcPct val="20000"/>
        </a:spcBef>
        <a:spcAft>
          <a:spcPct val="0"/>
        </a:spcAft>
        <a:buChar char="»"/>
        <a:defRPr sz="2000">
          <a:solidFill>
            <a:schemeClr val="bg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3315" name="Rectangle 3"/>
          <p:cNvSpPr>
            <a:spLocks noGrp="1" noChangeArrowheads="1"/>
          </p:cNvSpPr>
          <p:nvPr>
            <p:ph type="body" idx="1"/>
          </p:nvPr>
        </p:nvSpPr>
        <p:spPr bwMode="auto">
          <a:xfrm>
            <a:off x="685800" y="1600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39834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vl1pPr>
          </a:lstStyle>
          <a:p>
            <a:pPr defTabSz="914400" fontAlgn="base">
              <a:spcBef>
                <a:spcPct val="0"/>
              </a:spcBef>
              <a:spcAft>
                <a:spcPct val="0"/>
              </a:spcAft>
              <a:defRPr/>
            </a:pPr>
            <a:endParaRPr lang="en-US">
              <a:solidFill>
                <a:srgbClr val="000000"/>
              </a:solidFill>
              <a:latin typeface="Times New Roman" pitchFamily="18" charset="0"/>
            </a:endParaRPr>
          </a:p>
        </p:txBody>
      </p:sp>
      <p:sp>
        <p:nvSpPr>
          <p:cNvPr id="39834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vl1pPr>
          </a:lstStyle>
          <a:p>
            <a:pPr defTabSz="914400" fontAlgn="base">
              <a:spcBef>
                <a:spcPct val="0"/>
              </a:spcBef>
              <a:spcAft>
                <a:spcPct val="0"/>
              </a:spcAft>
              <a:defRPr/>
            </a:pPr>
            <a:endParaRPr lang="en-US">
              <a:solidFill>
                <a:srgbClr val="000000"/>
              </a:solidFill>
              <a:latin typeface="Times New Roman" pitchFamily="18" charset="0"/>
            </a:endParaRPr>
          </a:p>
        </p:txBody>
      </p:sp>
      <p:sp>
        <p:nvSpPr>
          <p:cNvPr id="39834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vl1pPr>
          </a:lstStyle>
          <a:p>
            <a:pPr defTabSz="914400" fontAlgn="base">
              <a:spcBef>
                <a:spcPct val="0"/>
              </a:spcBef>
              <a:spcAft>
                <a:spcPct val="0"/>
              </a:spcAft>
              <a:defRPr/>
            </a:pPr>
            <a:fld id="{83D6F83F-A188-4B93-9BCF-D4AA4CBE9F24}" type="slidenum">
              <a:rPr lang="en-US">
                <a:solidFill>
                  <a:srgbClr val="000000"/>
                </a:solidFill>
                <a:latin typeface="Times New Roman" pitchFamily="18" charset="0"/>
              </a:rPr>
              <a:pPr defTabSz="914400" fontAlgn="base">
                <a:spcBef>
                  <a:spcPct val="0"/>
                </a:spcBef>
                <a:spcAft>
                  <a:spcPct val="0"/>
                </a:spcAft>
                <a:defRPr/>
              </a:pPr>
              <a:t>‹#›</a:t>
            </a:fld>
            <a:endParaRPr lang="en-US">
              <a:solidFill>
                <a:srgbClr val="000000"/>
              </a:solidFill>
              <a:latin typeface="Times New Roman" pitchFamily="18" charset="0"/>
            </a:endParaRPr>
          </a:p>
        </p:txBody>
      </p:sp>
      <p:sp>
        <p:nvSpPr>
          <p:cNvPr id="398344" name="Rectangle 8"/>
          <p:cNvSpPr>
            <a:spLocks noChangeArrowheads="1"/>
          </p:cNvSpPr>
          <p:nvPr/>
        </p:nvSpPr>
        <p:spPr bwMode="auto">
          <a:xfrm>
            <a:off x="338668" y="6515100"/>
            <a:ext cx="6539089" cy="274638"/>
          </a:xfrm>
          <a:prstGeom prst="rect">
            <a:avLst/>
          </a:prstGeom>
          <a:solidFill>
            <a:schemeClr val="bg1"/>
          </a:solidFill>
          <a:ln w="9525">
            <a:noFill/>
            <a:miter lim="800000"/>
            <a:headEnd/>
            <a:tailEnd/>
          </a:ln>
          <a:effectLst/>
        </p:spPr>
        <p:txBody>
          <a:bodyPr>
            <a:spAutoFit/>
          </a:bodyPr>
          <a:lstStyle/>
          <a:p>
            <a:pPr defTabSz="914400" eaLnBrk="0" fontAlgn="base" hangingPunct="0">
              <a:spcBef>
                <a:spcPct val="0"/>
              </a:spcBef>
              <a:spcAft>
                <a:spcPct val="0"/>
              </a:spcAft>
              <a:defRPr/>
            </a:pPr>
            <a:r>
              <a:rPr lang="en-US" sz="1200" dirty="0">
                <a:solidFill>
                  <a:srgbClr val="000000"/>
                </a:solidFill>
                <a:cs typeface="Times New Roman" pitchFamily="18" charset="0"/>
              </a:rPr>
              <a:t>Source: Behavioral Risk Factor Surveillance System, CDC.</a:t>
            </a:r>
          </a:p>
        </p:txBody>
      </p:sp>
      <p:pic>
        <p:nvPicPr>
          <p:cNvPr id="11" name="Picture 10" descr="cdc_spot-outline.jpg"/>
          <p:cNvPicPr>
            <a:picLocks noChangeAspect="1"/>
          </p:cNvPicPr>
          <p:nvPr/>
        </p:nvPicPr>
        <p:blipFill>
          <a:blip r:embed="rId3" cstate="print"/>
          <a:stretch>
            <a:fillRect/>
          </a:stretch>
        </p:blipFill>
        <p:spPr>
          <a:xfrm>
            <a:off x="7840729" y="6033602"/>
            <a:ext cx="1032447" cy="677323"/>
          </a:xfrm>
          <a:prstGeom prst="rect">
            <a:avLst/>
          </a:prstGeom>
        </p:spPr>
      </p:pic>
    </p:spTree>
    <p:extLst>
      <p:ext uri="{BB962C8B-B14F-4D97-AF65-F5344CB8AC3E}">
        <p14:creationId xmlns:p14="http://schemas.microsoft.com/office/powerpoint/2010/main" val="3712097031"/>
      </p:ext>
    </p:extLst>
  </p:cSld>
  <p:clrMap bg1="lt1" tx1="dk1" bg2="lt2" tx2="dk2" accent1="accent1" accent2="accent2" accent3="accent3" accent4="accent4" accent5="accent5" accent6="accent6" hlink="hlink" folHlink="folHlink"/>
  <p:sldLayoutIdLst>
    <p:sldLayoutId id="2147483687" r:id="rId1"/>
  </p:sldLayoutIdLst>
  <p:transition advClick="0">
    <p:randomBar/>
  </p:transition>
  <p:txStyles>
    <p:titleStyle>
      <a:lvl1pPr algn="ctr" rtl="0" eaLnBrk="0" fontAlgn="base" hangingPunct="0">
        <a:spcBef>
          <a:spcPct val="0"/>
        </a:spcBef>
        <a:spcAft>
          <a:spcPct val="0"/>
        </a:spcAft>
        <a:defRPr sz="3200" b="1">
          <a:solidFill>
            <a:schemeClr val="tx1"/>
          </a:solidFill>
          <a:latin typeface="+mj-lt"/>
          <a:ea typeface="+mj-ea"/>
          <a:cs typeface="+mj-cs"/>
        </a:defRPr>
      </a:lvl1pPr>
      <a:lvl2pPr algn="ctr" rtl="0" eaLnBrk="0" fontAlgn="base" hangingPunct="0">
        <a:spcBef>
          <a:spcPct val="0"/>
        </a:spcBef>
        <a:spcAft>
          <a:spcPct val="0"/>
        </a:spcAft>
        <a:defRPr sz="3200" b="1">
          <a:solidFill>
            <a:schemeClr val="tx1"/>
          </a:solidFill>
          <a:latin typeface="Verdana" pitchFamily="34" charset="0"/>
        </a:defRPr>
      </a:lvl2pPr>
      <a:lvl3pPr algn="ctr" rtl="0" eaLnBrk="0" fontAlgn="base" hangingPunct="0">
        <a:spcBef>
          <a:spcPct val="0"/>
        </a:spcBef>
        <a:spcAft>
          <a:spcPct val="0"/>
        </a:spcAft>
        <a:defRPr sz="3200" b="1">
          <a:solidFill>
            <a:schemeClr val="tx1"/>
          </a:solidFill>
          <a:latin typeface="Verdana" pitchFamily="34" charset="0"/>
        </a:defRPr>
      </a:lvl3pPr>
      <a:lvl4pPr algn="ctr" rtl="0" eaLnBrk="0" fontAlgn="base" hangingPunct="0">
        <a:spcBef>
          <a:spcPct val="0"/>
        </a:spcBef>
        <a:spcAft>
          <a:spcPct val="0"/>
        </a:spcAft>
        <a:defRPr sz="3200" b="1">
          <a:solidFill>
            <a:schemeClr val="tx1"/>
          </a:solidFill>
          <a:latin typeface="Verdana" pitchFamily="34" charset="0"/>
        </a:defRPr>
      </a:lvl4pPr>
      <a:lvl5pPr algn="ctr" rtl="0" eaLnBrk="0" fontAlgn="base" hangingPunct="0">
        <a:spcBef>
          <a:spcPct val="0"/>
        </a:spcBef>
        <a:spcAft>
          <a:spcPct val="0"/>
        </a:spcAft>
        <a:defRPr sz="3200" b="1">
          <a:solidFill>
            <a:schemeClr val="tx1"/>
          </a:solidFill>
          <a:latin typeface="Verdana" pitchFamily="34" charset="0"/>
        </a:defRPr>
      </a:lvl5pPr>
      <a:lvl6pPr marL="457200" algn="ctr" rtl="0" fontAlgn="base">
        <a:spcBef>
          <a:spcPct val="0"/>
        </a:spcBef>
        <a:spcAft>
          <a:spcPct val="0"/>
        </a:spcAft>
        <a:defRPr sz="3200" b="1">
          <a:solidFill>
            <a:schemeClr val="tx1"/>
          </a:solidFill>
          <a:latin typeface="Verdana" pitchFamily="34" charset="0"/>
        </a:defRPr>
      </a:lvl6pPr>
      <a:lvl7pPr marL="914400" algn="ctr" rtl="0" fontAlgn="base">
        <a:spcBef>
          <a:spcPct val="0"/>
        </a:spcBef>
        <a:spcAft>
          <a:spcPct val="0"/>
        </a:spcAft>
        <a:defRPr sz="3200" b="1">
          <a:solidFill>
            <a:schemeClr val="tx1"/>
          </a:solidFill>
          <a:latin typeface="Verdana" pitchFamily="34" charset="0"/>
        </a:defRPr>
      </a:lvl7pPr>
      <a:lvl8pPr marL="1371600" algn="ctr" rtl="0" fontAlgn="base">
        <a:spcBef>
          <a:spcPct val="0"/>
        </a:spcBef>
        <a:spcAft>
          <a:spcPct val="0"/>
        </a:spcAft>
        <a:defRPr sz="3200" b="1">
          <a:solidFill>
            <a:schemeClr val="tx1"/>
          </a:solidFill>
          <a:latin typeface="Verdana" pitchFamily="34" charset="0"/>
        </a:defRPr>
      </a:lvl8pPr>
      <a:lvl9pPr marL="1828800" algn="ctr" rtl="0" fontAlgn="base">
        <a:spcBef>
          <a:spcPct val="0"/>
        </a:spcBef>
        <a:spcAft>
          <a:spcPct val="0"/>
        </a:spcAft>
        <a:defRPr sz="3200" b="1">
          <a:solidFill>
            <a:schemeClr val="tx1"/>
          </a:solidFill>
          <a:latin typeface="Verdana" pitchFamily="34" charset="0"/>
        </a:defRPr>
      </a:lvl9pPr>
    </p:titleStyle>
    <p:bodyStyle>
      <a:lvl1pPr marL="342900" indent="-342900" algn="l" rtl="0" eaLnBrk="0" fontAlgn="base" hangingPunct="0">
        <a:spcBef>
          <a:spcPct val="20000"/>
        </a:spcBef>
        <a:spcAft>
          <a:spcPct val="0"/>
        </a:spcAft>
        <a:buChar char="•"/>
        <a:defRPr sz="3200">
          <a:solidFill>
            <a:schemeClr val="bg1"/>
          </a:solidFill>
          <a:latin typeface="+mn-lt"/>
          <a:ea typeface="+mn-ea"/>
          <a:cs typeface="+mn-cs"/>
        </a:defRPr>
      </a:lvl1pPr>
      <a:lvl2pPr marL="742950" indent="-285750" algn="l" rtl="0" eaLnBrk="0" fontAlgn="base" hangingPunct="0">
        <a:spcBef>
          <a:spcPct val="20000"/>
        </a:spcBef>
        <a:spcAft>
          <a:spcPct val="0"/>
        </a:spcAft>
        <a:buChar char="–"/>
        <a:defRPr sz="2800">
          <a:solidFill>
            <a:schemeClr val="bg1"/>
          </a:solidFill>
          <a:latin typeface="+mn-lt"/>
        </a:defRPr>
      </a:lvl2pPr>
      <a:lvl3pPr marL="1143000" indent="-228600" algn="l" rtl="0" eaLnBrk="0" fontAlgn="base" hangingPunct="0">
        <a:spcBef>
          <a:spcPct val="20000"/>
        </a:spcBef>
        <a:spcAft>
          <a:spcPct val="0"/>
        </a:spcAft>
        <a:buChar char="•"/>
        <a:defRPr sz="2400">
          <a:solidFill>
            <a:schemeClr val="bg1"/>
          </a:solidFill>
          <a:latin typeface="+mn-lt"/>
        </a:defRPr>
      </a:lvl3pPr>
      <a:lvl4pPr marL="1600200" indent="-228600" algn="l" rtl="0" eaLnBrk="0" fontAlgn="base" hangingPunct="0">
        <a:spcBef>
          <a:spcPct val="20000"/>
        </a:spcBef>
        <a:spcAft>
          <a:spcPct val="0"/>
        </a:spcAft>
        <a:buChar char="–"/>
        <a:defRPr sz="2000">
          <a:solidFill>
            <a:schemeClr val="bg1"/>
          </a:solidFill>
          <a:latin typeface="+mn-lt"/>
        </a:defRPr>
      </a:lvl4pPr>
      <a:lvl5pPr marL="2057400" indent="-228600" algn="l" rtl="0" eaLnBrk="0" fontAlgn="base" hangingPunct="0">
        <a:spcBef>
          <a:spcPct val="20000"/>
        </a:spcBef>
        <a:spcAft>
          <a:spcPct val="0"/>
        </a:spcAft>
        <a:buChar char="»"/>
        <a:defRPr sz="2000">
          <a:solidFill>
            <a:schemeClr val="bg1"/>
          </a:solidFill>
          <a:latin typeface="+mn-lt"/>
        </a:defRPr>
      </a:lvl5pPr>
      <a:lvl6pPr marL="2514600" indent="-228600" algn="l" rtl="0" fontAlgn="base">
        <a:spcBef>
          <a:spcPct val="20000"/>
        </a:spcBef>
        <a:spcAft>
          <a:spcPct val="0"/>
        </a:spcAft>
        <a:buChar char="»"/>
        <a:defRPr sz="2000">
          <a:solidFill>
            <a:schemeClr val="bg1"/>
          </a:solidFill>
          <a:latin typeface="+mn-lt"/>
        </a:defRPr>
      </a:lvl6pPr>
      <a:lvl7pPr marL="2971800" indent="-228600" algn="l" rtl="0" fontAlgn="base">
        <a:spcBef>
          <a:spcPct val="20000"/>
        </a:spcBef>
        <a:spcAft>
          <a:spcPct val="0"/>
        </a:spcAft>
        <a:buChar char="»"/>
        <a:defRPr sz="2000">
          <a:solidFill>
            <a:schemeClr val="bg1"/>
          </a:solidFill>
          <a:latin typeface="+mn-lt"/>
        </a:defRPr>
      </a:lvl7pPr>
      <a:lvl8pPr marL="3429000" indent="-228600" algn="l" rtl="0" fontAlgn="base">
        <a:spcBef>
          <a:spcPct val="20000"/>
        </a:spcBef>
        <a:spcAft>
          <a:spcPct val="0"/>
        </a:spcAft>
        <a:buChar char="»"/>
        <a:defRPr sz="2000">
          <a:solidFill>
            <a:schemeClr val="bg1"/>
          </a:solidFill>
          <a:latin typeface="+mn-lt"/>
        </a:defRPr>
      </a:lvl8pPr>
      <a:lvl9pPr marL="3886200" indent="-228600" algn="l" rtl="0" fontAlgn="base">
        <a:spcBef>
          <a:spcPct val="20000"/>
        </a:spcBef>
        <a:spcAft>
          <a:spcPct val="0"/>
        </a:spcAft>
        <a:buChar char="»"/>
        <a:defRPr sz="2000">
          <a:solidFill>
            <a:schemeClr val="bg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1" y="445791"/>
            <a:ext cx="3286947" cy="1143000"/>
          </a:xfrm>
          <a:prstGeom prst="rect">
            <a:avLst/>
          </a:prstGeom>
        </p:spPr>
        <p:txBody>
          <a:bodyPr vert="horz" lIns="91440" tIns="45720" rIns="91440" bIns="45720" rtlCol="0" anchor="t">
            <a:no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5"/>
          <p:cNvSpPr>
            <a:spLocks noGrp="1"/>
          </p:cNvSpPr>
          <p:nvPr>
            <p:ph type="sldNum" sz="quarter" idx="4"/>
          </p:nvPr>
        </p:nvSpPr>
        <p:spPr>
          <a:xfrm>
            <a:off x="6778978" y="6356350"/>
            <a:ext cx="2133600" cy="365125"/>
          </a:xfrm>
          <a:prstGeom prst="rect">
            <a:avLst/>
          </a:prstGeom>
        </p:spPr>
        <p:txBody>
          <a:bodyPr vert="horz" lIns="91440" tIns="45720" rIns="91440" bIns="45720" rtlCol="0" anchor="ctr"/>
          <a:lstStyle>
            <a:lvl1pPr algn="r">
              <a:defRPr sz="1200" b="1" i="0">
                <a:solidFill>
                  <a:srgbClr val="29AAE2"/>
                </a:solidFill>
                <a:latin typeface="Arial"/>
                <a:cs typeface="Arial"/>
              </a:defRPr>
            </a:lvl1pPr>
          </a:lstStyle>
          <a:p>
            <a:fld id="{AC53B66F-9970-FF4C-B99D-2AE1DC8A69C3}" type="slidenum">
              <a:rPr lang="en-US" smtClean="0"/>
              <a:pPr/>
              <a:t>‹#›</a:t>
            </a:fld>
            <a:endParaRPr lang="en-US" dirty="0"/>
          </a:p>
        </p:txBody>
      </p:sp>
      <p:pic>
        <p:nvPicPr>
          <p:cNvPr id="13" name="Picture 12" descr="LOCKUP_COLOR.png"/>
          <p:cNvPicPr>
            <a:picLocks noChangeAspect="1"/>
          </p:cNvPicPr>
          <p:nvPr/>
        </p:nvPicPr>
        <p:blipFill rotWithShape="1">
          <a:blip r:embed="rId13">
            <a:extLst>
              <a:ext uri="{28A0092B-C50C-407E-A947-70E740481C1C}">
                <a14:useLocalDpi xmlns:a14="http://schemas.microsoft.com/office/drawing/2010/main" val="0"/>
              </a:ext>
            </a:extLst>
          </a:blip>
          <a:srcRect b="21580"/>
          <a:stretch/>
        </p:blipFill>
        <p:spPr>
          <a:xfrm>
            <a:off x="457201" y="6131600"/>
            <a:ext cx="1593614" cy="624860"/>
          </a:xfrm>
          <a:prstGeom prst="rect">
            <a:avLst/>
          </a:prstGeom>
        </p:spPr>
      </p:pic>
      <p:sp>
        <p:nvSpPr>
          <p:cNvPr id="14" name="TextBox 13"/>
          <p:cNvSpPr txBox="1"/>
          <p:nvPr/>
        </p:nvSpPr>
        <p:spPr>
          <a:xfrm>
            <a:off x="5108222" y="490734"/>
            <a:ext cx="3804357" cy="215444"/>
          </a:xfrm>
          <a:prstGeom prst="rect">
            <a:avLst/>
          </a:prstGeom>
          <a:noFill/>
        </p:spPr>
        <p:txBody>
          <a:bodyPr wrap="square" rtlCol="0" anchor="t">
            <a:spAutoFit/>
          </a:bodyPr>
          <a:lstStyle/>
          <a:p>
            <a:pPr algn="r"/>
            <a:r>
              <a:rPr lang="en-US" sz="1200" b="1" spc="600" baseline="30000" dirty="0" smtClean="0">
                <a:solidFill>
                  <a:srgbClr val="29AAE2"/>
                </a:solidFill>
                <a:cs typeface="Impact"/>
              </a:rPr>
              <a:t>ITSTIMETEXAS.ORG</a:t>
            </a:r>
            <a:endParaRPr lang="en-US" sz="1200" b="1" spc="600" baseline="30000" dirty="0">
              <a:solidFill>
                <a:srgbClr val="29AAE2"/>
              </a:solidFill>
              <a:cs typeface="Impact"/>
            </a:endParaRPr>
          </a:p>
        </p:txBody>
      </p:sp>
    </p:spTree>
    <p:extLst>
      <p:ext uri="{BB962C8B-B14F-4D97-AF65-F5344CB8AC3E}">
        <p14:creationId xmlns:p14="http://schemas.microsoft.com/office/powerpoint/2010/main" val="3377076466"/>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Lst>
  <p:hf hdr="0" dt="0"/>
  <p:txStyles>
    <p:titleStyle>
      <a:lvl1pPr algn="l" defTabSz="457200" rtl="0" eaLnBrk="1" latinLnBrk="0" hangingPunct="1">
        <a:lnSpc>
          <a:spcPct val="90000"/>
        </a:lnSpc>
        <a:spcBef>
          <a:spcPct val="0"/>
        </a:spcBef>
        <a:buNone/>
        <a:defRPr sz="2800" b="1" i="0" kern="1200" spc="300">
          <a:solidFill>
            <a:srgbClr val="FF6600"/>
          </a:solidFill>
          <a:latin typeface="Impact"/>
          <a:ea typeface="+mj-ea"/>
          <a:cs typeface="Impact"/>
        </a:defRPr>
      </a:lvl1pPr>
    </p:titleStyle>
    <p:bodyStyle>
      <a:lvl1pPr marL="0" indent="0" algn="l" defTabSz="457200" rtl="0" eaLnBrk="1" latinLnBrk="0" hangingPunct="1">
        <a:spcBef>
          <a:spcPct val="20000"/>
        </a:spcBef>
        <a:buFont typeface="Arial"/>
        <a:buNone/>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1" y="445791"/>
            <a:ext cx="3286947" cy="1143000"/>
          </a:xfrm>
          <a:prstGeom prst="rect">
            <a:avLst/>
          </a:prstGeom>
        </p:spPr>
        <p:txBody>
          <a:bodyPr vert="horz" lIns="91440" tIns="45720" rIns="91440" bIns="45720" rtlCol="0" anchor="t">
            <a:no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5"/>
          <p:cNvSpPr>
            <a:spLocks noGrp="1"/>
          </p:cNvSpPr>
          <p:nvPr>
            <p:ph type="sldNum" sz="quarter" idx="4"/>
          </p:nvPr>
        </p:nvSpPr>
        <p:spPr>
          <a:xfrm>
            <a:off x="6778978" y="6356350"/>
            <a:ext cx="2133600" cy="365125"/>
          </a:xfrm>
          <a:prstGeom prst="rect">
            <a:avLst/>
          </a:prstGeom>
        </p:spPr>
        <p:txBody>
          <a:bodyPr vert="horz" lIns="91440" tIns="45720" rIns="91440" bIns="45720" rtlCol="0" anchor="ctr"/>
          <a:lstStyle>
            <a:lvl1pPr algn="r">
              <a:defRPr sz="1200" b="1" i="0">
                <a:solidFill>
                  <a:srgbClr val="29AAE2"/>
                </a:solidFill>
                <a:latin typeface="Arial"/>
                <a:cs typeface="Arial"/>
              </a:defRPr>
            </a:lvl1pPr>
          </a:lstStyle>
          <a:p>
            <a:fld id="{AC53B66F-9970-FF4C-B99D-2AE1DC8A69C3}" type="slidenum">
              <a:rPr lang="en-US" smtClean="0"/>
              <a:pPr/>
              <a:t>‹#›</a:t>
            </a:fld>
            <a:endParaRPr lang="en-US" dirty="0"/>
          </a:p>
        </p:txBody>
      </p:sp>
      <p:pic>
        <p:nvPicPr>
          <p:cNvPr id="13" name="Picture 12" descr="LOCKUP_COLOR.png"/>
          <p:cNvPicPr>
            <a:picLocks noChangeAspect="1"/>
          </p:cNvPicPr>
          <p:nvPr/>
        </p:nvPicPr>
        <p:blipFill rotWithShape="1">
          <a:blip r:embed="rId13">
            <a:extLst>
              <a:ext uri="{28A0092B-C50C-407E-A947-70E740481C1C}">
                <a14:useLocalDpi xmlns:a14="http://schemas.microsoft.com/office/drawing/2010/main" val="0"/>
              </a:ext>
            </a:extLst>
          </a:blip>
          <a:srcRect b="21580"/>
          <a:stretch/>
        </p:blipFill>
        <p:spPr>
          <a:xfrm>
            <a:off x="457201" y="6131600"/>
            <a:ext cx="1593614" cy="624860"/>
          </a:xfrm>
          <a:prstGeom prst="rect">
            <a:avLst/>
          </a:prstGeom>
        </p:spPr>
      </p:pic>
      <p:sp>
        <p:nvSpPr>
          <p:cNvPr id="14" name="TextBox 13"/>
          <p:cNvSpPr txBox="1"/>
          <p:nvPr/>
        </p:nvSpPr>
        <p:spPr>
          <a:xfrm>
            <a:off x="5108222" y="490734"/>
            <a:ext cx="3804357" cy="215444"/>
          </a:xfrm>
          <a:prstGeom prst="rect">
            <a:avLst/>
          </a:prstGeom>
          <a:noFill/>
        </p:spPr>
        <p:txBody>
          <a:bodyPr wrap="square" rtlCol="0" anchor="t">
            <a:spAutoFit/>
          </a:bodyPr>
          <a:lstStyle/>
          <a:p>
            <a:pPr algn="r"/>
            <a:r>
              <a:rPr lang="en-US" sz="1200" b="1" spc="600" baseline="30000" dirty="0" smtClean="0">
                <a:solidFill>
                  <a:srgbClr val="29AAE2"/>
                </a:solidFill>
                <a:cs typeface="Impact"/>
              </a:rPr>
              <a:t>ITSTIMETEXAS.ORG</a:t>
            </a:r>
            <a:endParaRPr lang="en-US" sz="1200" b="1" spc="600" baseline="30000" dirty="0">
              <a:solidFill>
                <a:srgbClr val="29AAE2"/>
              </a:solidFill>
              <a:cs typeface="Impact"/>
            </a:endParaRPr>
          </a:p>
        </p:txBody>
      </p:sp>
    </p:spTree>
    <p:extLst>
      <p:ext uri="{BB962C8B-B14F-4D97-AF65-F5344CB8AC3E}">
        <p14:creationId xmlns:p14="http://schemas.microsoft.com/office/powerpoint/2010/main" val="3893852365"/>
      </p:ext>
    </p:extLst>
  </p:cSld>
  <p:clrMap bg1="lt1" tx1="dk1" bg2="lt2" tx2="dk2" accent1="accent1" accent2="accent2" accent3="accent3" accent4="accent4" accent5="accent5" accent6="accent6" hlink="hlink" folHlink="folHlink"/>
  <p:sldLayoutIdLst>
    <p:sldLayoutId id="2147483701" r:id="rId1"/>
    <p:sldLayoutId id="2147483702" r:id="rId2"/>
    <p:sldLayoutId id="2147483703" r:id="rId3"/>
    <p:sldLayoutId id="2147483704" r:id="rId4"/>
    <p:sldLayoutId id="2147483705" r:id="rId5"/>
    <p:sldLayoutId id="2147483706" r:id="rId6"/>
    <p:sldLayoutId id="2147483707" r:id="rId7"/>
    <p:sldLayoutId id="2147483708" r:id="rId8"/>
    <p:sldLayoutId id="2147483709" r:id="rId9"/>
    <p:sldLayoutId id="2147483710" r:id="rId10"/>
    <p:sldLayoutId id="2147483711" r:id="rId11"/>
  </p:sldLayoutIdLst>
  <p:hf hdr="0" dt="0"/>
  <p:txStyles>
    <p:titleStyle>
      <a:lvl1pPr algn="l" defTabSz="457200" rtl="0" eaLnBrk="1" latinLnBrk="0" hangingPunct="1">
        <a:lnSpc>
          <a:spcPct val="90000"/>
        </a:lnSpc>
        <a:spcBef>
          <a:spcPct val="0"/>
        </a:spcBef>
        <a:buNone/>
        <a:defRPr sz="2800" b="1" i="0" kern="1200" spc="300">
          <a:solidFill>
            <a:srgbClr val="FF6600"/>
          </a:solidFill>
          <a:latin typeface="Impact"/>
          <a:ea typeface="+mj-ea"/>
          <a:cs typeface="Impact"/>
        </a:defRPr>
      </a:lvl1pPr>
    </p:titleStyle>
    <p:bodyStyle>
      <a:lvl1pPr marL="0" indent="0" algn="l" defTabSz="457200" rtl="0" eaLnBrk="1" latinLnBrk="0" hangingPunct="1">
        <a:spcBef>
          <a:spcPct val="20000"/>
        </a:spcBef>
        <a:buFont typeface="Arial"/>
        <a:buNone/>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1" y="445791"/>
            <a:ext cx="3286947" cy="1143000"/>
          </a:xfrm>
          <a:prstGeom prst="rect">
            <a:avLst/>
          </a:prstGeom>
        </p:spPr>
        <p:txBody>
          <a:bodyPr vert="horz" lIns="91440" tIns="45720" rIns="91440" bIns="45720" rtlCol="0" anchor="t">
            <a:no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5"/>
          <p:cNvSpPr>
            <a:spLocks noGrp="1"/>
          </p:cNvSpPr>
          <p:nvPr>
            <p:ph type="sldNum" sz="quarter" idx="4"/>
          </p:nvPr>
        </p:nvSpPr>
        <p:spPr>
          <a:xfrm>
            <a:off x="6778978" y="6356350"/>
            <a:ext cx="2133600" cy="365125"/>
          </a:xfrm>
          <a:prstGeom prst="rect">
            <a:avLst/>
          </a:prstGeom>
        </p:spPr>
        <p:txBody>
          <a:bodyPr vert="horz" lIns="91440" tIns="45720" rIns="91440" bIns="45720" rtlCol="0" anchor="ctr"/>
          <a:lstStyle>
            <a:lvl1pPr algn="r">
              <a:defRPr sz="1200" b="1" i="0">
                <a:solidFill>
                  <a:srgbClr val="29AAE2"/>
                </a:solidFill>
                <a:latin typeface="Arial"/>
                <a:cs typeface="Arial"/>
              </a:defRPr>
            </a:lvl1pPr>
          </a:lstStyle>
          <a:p>
            <a:fld id="{AC53B66F-9970-FF4C-B99D-2AE1DC8A69C3}" type="slidenum">
              <a:rPr lang="en-US" smtClean="0"/>
              <a:pPr/>
              <a:t>‹#›</a:t>
            </a:fld>
            <a:endParaRPr lang="en-US" dirty="0"/>
          </a:p>
        </p:txBody>
      </p:sp>
      <p:pic>
        <p:nvPicPr>
          <p:cNvPr id="13" name="Picture 12" descr="LOCKUP_COLOR.png"/>
          <p:cNvPicPr>
            <a:picLocks noChangeAspect="1"/>
          </p:cNvPicPr>
          <p:nvPr/>
        </p:nvPicPr>
        <p:blipFill rotWithShape="1">
          <a:blip r:embed="rId13">
            <a:extLst>
              <a:ext uri="{28A0092B-C50C-407E-A947-70E740481C1C}">
                <a14:useLocalDpi xmlns:a14="http://schemas.microsoft.com/office/drawing/2010/main" val="0"/>
              </a:ext>
            </a:extLst>
          </a:blip>
          <a:srcRect b="21580"/>
          <a:stretch/>
        </p:blipFill>
        <p:spPr>
          <a:xfrm>
            <a:off x="457201" y="6131600"/>
            <a:ext cx="1593614" cy="624860"/>
          </a:xfrm>
          <a:prstGeom prst="rect">
            <a:avLst/>
          </a:prstGeom>
        </p:spPr>
      </p:pic>
      <p:sp>
        <p:nvSpPr>
          <p:cNvPr id="14" name="TextBox 13"/>
          <p:cNvSpPr txBox="1"/>
          <p:nvPr/>
        </p:nvSpPr>
        <p:spPr>
          <a:xfrm>
            <a:off x="5108222" y="490734"/>
            <a:ext cx="3804357" cy="215444"/>
          </a:xfrm>
          <a:prstGeom prst="rect">
            <a:avLst/>
          </a:prstGeom>
          <a:noFill/>
        </p:spPr>
        <p:txBody>
          <a:bodyPr wrap="square" rtlCol="0" anchor="t">
            <a:spAutoFit/>
          </a:bodyPr>
          <a:lstStyle/>
          <a:p>
            <a:pPr algn="r"/>
            <a:r>
              <a:rPr lang="en-US" sz="1200" b="1" spc="600" baseline="30000" dirty="0" smtClean="0">
                <a:solidFill>
                  <a:srgbClr val="29AAE2"/>
                </a:solidFill>
                <a:cs typeface="Impact"/>
              </a:rPr>
              <a:t>ITSTIMETEXAS.ORG</a:t>
            </a:r>
            <a:endParaRPr lang="en-US" sz="1200" b="1" spc="600" baseline="30000" dirty="0">
              <a:solidFill>
                <a:srgbClr val="29AAE2"/>
              </a:solidFill>
              <a:cs typeface="Impact"/>
            </a:endParaRPr>
          </a:p>
        </p:txBody>
      </p:sp>
    </p:spTree>
    <p:extLst>
      <p:ext uri="{BB962C8B-B14F-4D97-AF65-F5344CB8AC3E}">
        <p14:creationId xmlns:p14="http://schemas.microsoft.com/office/powerpoint/2010/main" val="210425693"/>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Lst>
  <p:hf hdr="0" dt="0"/>
  <p:txStyles>
    <p:titleStyle>
      <a:lvl1pPr algn="l" defTabSz="457200" rtl="0" eaLnBrk="1" latinLnBrk="0" hangingPunct="1">
        <a:lnSpc>
          <a:spcPct val="90000"/>
        </a:lnSpc>
        <a:spcBef>
          <a:spcPct val="0"/>
        </a:spcBef>
        <a:buNone/>
        <a:defRPr sz="2800" b="1" i="0" kern="1200" spc="300">
          <a:solidFill>
            <a:srgbClr val="FF6600"/>
          </a:solidFill>
          <a:latin typeface="Impact"/>
          <a:ea typeface="+mj-ea"/>
          <a:cs typeface="Impact"/>
        </a:defRPr>
      </a:lvl1pPr>
    </p:titleStyle>
    <p:bodyStyle>
      <a:lvl1pPr marL="0" indent="0" algn="l" defTabSz="457200" rtl="0" eaLnBrk="1" latinLnBrk="0" hangingPunct="1">
        <a:spcBef>
          <a:spcPct val="20000"/>
        </a:spcBef>
        <a:buFont typeface="Arial"/>
        <a:buNone/>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xml"/><Relationship Id="rId1" Type="http://schemas.openxmlformats.org/officeDocument/2006/relationships/slideLayout" Target="../slideLayouts/slideLayout3.xml"/><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3.xml"/></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mailto:baker@itstimetexas.org" TargetMode="Externa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2.xml"/><Relationship Id="rId5" Type="http://schemas.openxmlformats.org/officeDocument/2006/relationships/image" Target="../media/image10.png"/><Relationship Id="rId4" Type="http://schemas.openxmlformats.org/officeDocument/2006/relationships/image" Target="../media/image9.png"/></Relationships>
</file>

<file path=ppt/slides/_rels/slide4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6.xml"/></Relationships>
</file>

<file path=ppt/slides/_rels/slide4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36.xml"/></Relationships>
</file>

<file path=ppt/slides/_rels/slide5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6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4.xml"/><Relationship Id="rId1" Type="http://schemas.openxmlformats.org/officeDocument/2006/relationships/slideLayout" Target="../slideLayouts/slideLayout2.xml"/><Relationship Id="rId4" Type="http://schemas.openxmlformats.org/officeDocument/2006/relationships/image" Target="../media/image24.png"/></Relationships>
</file>

<file path=ppt/slides/_rels/slide6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3.xml"/></Relationships>
</file>

<file path=ppt/slides/_rels/slide7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G"/><Relationship Id="rId1" Type="http://schemas.openxmlformats.org/officeDocument/2006/relationships/slideLayout" Target="../slideLayouts/slideLayout2.xml"/><Relationship Id="rId4" Type="http://schemas.openxmlformats.org/officeDocument/2006/relationships/image" Target="../media/image36.jpg"/></Relationships>
</file>

<file path=ppt/slides/_rels/slide7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3" Type="http://schemas.openxmlformats.org/officeDocument/2006/relationships/hyperlink" Target="http://www.facebook.com/itstimetx" TargetMode="External"/><Relationship Id="rId2" Type="http://schemas.openxmlformats.org/officeDocument/2006/relationships/hyperlink" Target="http://www.itstimetexas.org/" TargetMode="External"/><Relationship Id="rId1" Type="http://schemas.openxmlformats.org/officeDocument/2006/relationships/slideLayout" Target="../slideLayouts/slideLayout2.xml"/><Relationship Id="rId4" Type="http://schemas.openxmlformats.org/officeDocument/2006/relationships/hyperlink" Target="https://www.instagram.com/itstimetx/" TargetMode="Externa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698" name="Picture 6" descr="WHITESTRIPES2.jpg"/>
          <p:cNvPicPr>
            <a:picLocks noChangeAspect="1"/>
          </p:cNvPicPr>
          <p:nvPr/>
        </p:nvPicPr>
        <p:blipFill>
          <a:blip r:embed="rId3">
            <a:extLst>
              <a:ext uri="{28A0092B-C50C-407E-A947-70E740481C1C}">
                <a14:useLocalDpi xmlns:a14="http://schemas.microsoft.com/office/drawing/2010/main" val="0"/>
              </a:ext>
            </a:extLst>
          </a:blip>
          <a:srcRect b="4297"/>
          <a:stretch>
            <a:fillRect/>
          </a:stretch>
        </p:blipFill>
        <p:spPr bwMode="auto">
          <a:xfrm>
            <a:off x="0" y="0"/>
            <a:ext cx="91821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699" name="Title 1"/>
          <p:cNvSpPr>
            <a:spLocks noGrp="1"/>
          </p:cNvSpPr>
          <p:nvPr>
            <p:ph type="title"/>
          </p:nvPr>
        </p:nvSpPr>
        <p:spPr>
          <a:xfrm>
            <a:off x="4343400" y="3627438"/>
            <a:ext cx="7886700" cy="2852737"/>
          </a:xfrm>
        </p:spPr>
        <p:txBody>
          <a:bodyPr/>
          <a:lstStyle/>
          <a:p>
            <a:pPr eaLnBrk="1" hangingPunct="1"/>
            <a:r>
              <a:rPr lang="en-US" altLang="en-US" sz="8000" smtClean="0">
                <a:solidFill>
                  <a:schemeClr val="bg1"/>
                </a:solidFill>
              </a:rPr>
              <a:t>UNITING </a:t>
            </a:r>
            <a:br>
              <a:rPr lang="en-US" altLang="en-US" sz="8000" smtClean="0">
                <a:solidFill>
                  <a:schemeClr val="bg1"/>
                </a:solidFill>
              </a:rPr>
            </a:br>
            <a:r>
              <a:rPr lang="en-US" altLang="en-US" sz="8000" smtClean="0">
                <a:solidFill>
                  <a:schemeClr val="bg1"/>
                </a:solidFill>
              </a:rPr>
              <a:t>for a </a:t>
            </a:r>
            <a:br>
              <a:rPr lang="en-US" altLang="en-US" sz="8000" smtClean="0">
                <a:solidFill>
                  <a:schemeClr val="bg1"/>
                </a:solidFill>
              </a:rPr>
            </a:br>
            <a:r>
              <a:rPr lang="en-US" altLang="en-US" sz="8800" smtClean="0">
                <a:solidFill>
                  <a:schemeClr val="bg1"/>
                </a:solidFill>
              </a:rPr>
              <a:t>Healthier</a:t>
            </a:r>
            <a:br>
              <a:rPr lang="en-US" altLang="en-US" sz="8800" smtClean="0">
                <a:solidFill>
                  <a:schemeClr val="bg1"/>
                </a:solidFill>
              </a:rPr>
            </a:br>
            <a:r>
              <a:rPr lang="en-US" altLang="en-US" sz="8800" smtClean="0">
                <a:solidFill>
                  <a:schemeClr val="bg1"/>
                </a:solidFill>
              </a:rPr>
              <a:t>Texas</a:t>
            </a:r>
          </a:p>
        </p:txBody>
      </p:sp>
      <p:pic>
        <p:nvPicPr>
          <p:cNvPr id="29700" name="Picture 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39700" y="7938"/>
            <a:ext cx="3378200" cy="361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49986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76"/>
          <p:cNvSpPr>
            <a:spLocks noGrp="1" noChangeArrowheads="1"/>
          </p:cNvSpPr>
          <p:nvPr>
            <p:ph type="title" idx="4294967295"/>
          </p:nvPr>
        </p:nvSpPr>
        <p:spPr>
          <a:xfrm>
            <a:off x="0" y="242888"/>
            <a:ext cx="9144000" cy="1143000"/>
          </a:xfrm>
        </p:spPr>
        <p:txBody>
          <a:bodyPr/>
          <a:lstStyle/>
          <a:p>
            <a:r>
              <a:rPr lang="en-US" altLang="en-US" sz="2800" smtClean="0">
                <a:solidFill>
                  <a:srgbClr val="000099"/>
                </a:solidFill>
              </a:rPr>
              <a:t>Obesity Trends* Among U.S. Adults, BRFSS 1993</a:t>
            </a:r>
            <a:br>
              <a:rPr lang="en-US" altLang="en-US" sz="2800" smtClean="0">
                <a:solidFill>
                  <a:srgbClr val="000099"/>
                </a:solidFill>
              </a:rPr>
            </a:br>
            <a:r>
              <a:rPr lang="en-US" altLang="en-US" sz="1400" smtClean="0">
                <a:solidFill>
                  <a:srgbClr val="000099"/>
                </a:solidFill>
              </a:rPr>
              <a:t>(*BMI ≥30, or ~ 30 lbs. overweight for 5’ 4” person)</a:t>
            </a:r>
          </a:p>
        </p:txBody>
      </p:sp>
      <p:grpSp>
        <p:nvGrpSpPr>
          <p:cNvPr id="17411" name="Group 159"/>
          <p:cNvGrpSpPr>
            <a:grpSpLocks/>
          </p:cNvGrpSpPr>
          <p:nvPr/>
        </p:nvGrpSpPr>
        <p:grpSpPr bwMode="auto">
          <a:xfrm>
            <a:off x="850900" y="1709738"/>
            <a:ext cx="6938963" cy="3567112"/>
            <a:chOff x="1155701" y="1709740"/>
            <a:chExt cx="6938963" cy="3567110"/>
          </a:xfrm>
        </p:grpSpPr>
        <p:sp>
          <p:nvSpPr>
            <p:cNvPr id="17418" name="Freeform 5"/>
            <p:cNvSpPr>
              <a:spLocks/>
            </p:cNvSpPr>
            <p:nvPr/>
          </p:nvSpPr>
          <p:spPr bwMode="auto">
            <a:xfrm>
              <a:off x="4513264" y="2003425"/>
              <a:ext cx="72548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19" name="Freeform 6"/>
            <p:cNvSpPr>
              <a:spLocks/>
            </p:cNvSpPr>
            <p:nvPr/>
          </p:nvSpPr>
          <p:spPr bwMode="auto">
            <a:xfrm>
              <a:off x="4481513" y="2398713"/>
              <a:ext cx="766762"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20" name="Freeform 7"/>
            <p:cNvSpPr>
              <a:spLocks/>
            </p:cNvSpPr>
            <p:nvPr/>
          </p:nvSpPr>
          <p:spPr bwMode="auto">
            <a:xfrm>
              <a:off x="4456113" y="2794000"/>
              <a:ext cx="906462"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21" name="Freeform 8"/>
            <p:cNvSpPr>
              <a:spLocks/>
            </p:cNvSpPr>
            <p:nvPr/>
          </p:nvSpPr>
          <p:spPr bwMode="auto">
            <a:xfrm>
              <a:off x="4637089" y="3203577"/>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22" name="Freeform 9"/>
            <p:cNvSpPr>
              <a:spLocks/>
            </p:cNvSpPr>
            <p:nvPr/>
          </p:nvSpPr>
          <p:spPr bwMode="auto">
            <a:xfrm>
              <a:off x="4521200" y="3590925"/>
              <a:ext cx="944564"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23" name="Freeform 10"/>
            <p:cNvSpPr>
              <a:spLocks/>
            </p:cNvSpPr>
            <p:nvPr/>
          </p:nvSpPr>
          <p:spPr bwMode="auto">
            <a:xfrm>
              <a:off x="5232401" y="2740027"/>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24" name="Freeform 11"/>
            <p:cNvSpPr>
              <a:spLocks/>
            </p:cNvSpPr>
            <p:nvPr/>
          </p:nvSpPr>
          <p:spPr bwMode="auto">
            <a:xfrm>
              <a:off x="5322889"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25" name="Freeform 12"/>
            <p:cNvSpPr>
              <a:spLocks/>
            </p:cNvSpPr>
            <p:nvPr/>
          </p:nvSpPr>
          <p:spPr bwMode="auto">
            <a:xfrm>
              <a:off x="5597525" y="2282827"/>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26" name="Freeform 13"/>
            <p:cNvSpPr>
              <a:spLocks/>
            </p:cNvSpPr>
            <p:nvPr/>
          </p:nvSpPr>
          <p:spPr bwMode="auto">
            <a:xfrm>
              <a:off x="6011864" y="3265490"/>
              <a:ext cx="808037"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27" name="Freeform 14"/>
            <p:cNvSpPr>
              <a:spLocks/>
            </p:cNvSpPr>
            <p:nvPr/>
          </p:nvSpPr>
          <p:spPr bwMode="auto">
            <a:xfrm>
              <a:off x="5940426" y="3560765"/>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28" name="Freeform 15"/>
            <p:cNvSpPr>
              <a:spLocks/>
            </p:cNvSpPr>
            <p:nvPr/>
          </p:nvSpPr>
          <p:spPr bwMode="auto">
            <a:xfrm>
              <a:off x="6175375" y="3824288"/>
              <a:ext cx="42227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29" name="Freeform 16"/>
            <p:cNvSpPr>
              <a:spLocks/>
            </p:cNvSpPr>
            <p:nvPr/>
          </p:nvSpPr>
          <p:spPr bwMode="auto">
            <a:xfrm>
              <a:off x="6445250"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30" name="Freeform 17"/>
            <p:cNvSpPr>
              <a:spLocks/>
            </p:cNvSpPr>
            <p:nvPr/>
          </p:nvSpPr>
          <p:spPr bwMode="auto">
            <a:xfrm>
              <a:off x="6573839" y="3459163"/>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31" name="Freeform 18"/>
            <p:cNvSpPr>
              <a:spLocks/>
            </p:cNvSpPr>
            <p:nvPr/>
          </p:nvSpPr>
          <p:spPr bwMode="auto">
            <a:xfrm>
              <a:off x="6289676" y="4311650"/>
              <a:ext cx="1000125"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32" name="Freeform 19"/>
            <p:cNvSpPr>
              <a:spLocks/>
            </p:cNvSpPr>
            <p:nvPr/>
          </p:nvSpPr>
          <p:spPr bwMode="auto">
            <a:xfrm>
              <a:off x="6735765" y="3009900"/>
              <a:ext cx="49688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33" name="Freeform 20"/>
            <p:cNvSpPr>
              <a:spLocks/>
            </p:cNvSpPr>
            <p:nvPr/>
          </p:nvSpPr>
          <p:spPr bwMode="auto">
            <a:xfrm>
              <a:off x="5449888" y="3660776"/>
              <a:ext cx="546100"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34" name="Freeform 21"/>
            <p:cNvSpPr>
              <a:spLocks/>
            </p:cNvSpPr>
            <p:nvPr/>
          </p:nvSpPr>
          <p:spPr bwMode="auto">
            <a:xfrm>
              <a:off x="2366964" y="2562225"/>
              <a:ext cx="877887"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35" name="Freeform 22"/>
            <p:cNvSpPr>
              <a:spLocks/>
            </p:cNvSpPr>
            <p:nvPr/>
          </p:nvSpPr>
          <p:spPr bwMode="auto">
            <a:xfrm>
              <a:off x="3740151" y="2452690"/>
              <a:ext cx="766763"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36" name="Freeform 23"/>
            <p:cNvSpPr>
              <a:spLocks/>
            </p:cNvSpPr>
            <p:nvPr/>
          </p:nvSpPr>
          <p:spPr bwMode="auto">
            <a:xfrm>
              <a:off x="3863975" y="3003552"/>
              <a:ext cx="806450"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37" name="Freeform 24"/>
            <p:cNvSpPr>
              <a:spLocks/>
            </p:cNvSpPr>
            <p:nvPr/>
          </p:nvSpPr>
          <p:spPr bwMode="auto">
            <a:xfrm>
              <a:off x="3759200" y="3521076"/>
              <a:ext cx="769938"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38" name="Freeform 25"/>
            <p:cNvSpPr>
              <a:spLocks/>
            </p:cNvSpPr>
            <p:nvPr/>
          </p:nvSpPr>
          <p:spPr bwMode="auto">
            <a:xfrm>
              <a:off x="4051301" y="3660777"/>
              <a:ext cx="1538288"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39" name="Freeform 26"/>
            <p:cNvSpPr>
              <a:spLocks/>
            </p:cNvSpPr>
            <p:nvPr/>
          </p:nvSpPr>
          <p:spPr bwMode="auto">
            <a:xfrm>
              <a:off x="6940550"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40" name="Freeform 27"/>
            <p:cNvSpPr>
              <a:spLocks/>
            </p:cNvSpPr>
            <p:nvPr/>
          </p:nvSpPr>
          <p:spPr bwMode="auto">
            <a:xfrm>
              <a:off x="7493001"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17441" name="Group 28"/>
            <p:cNvGrpSpPr>
              <a:grpSpLocks/>
            </p:cNvGrpSpPr>
            <p:nvPr/>
          </p:nvGrpSpPr>
          <p:grpSpPr bwMode="auto">
            <a:xfrm>
              <a:off x="1155699" y="3886208"/>
              <a:ext cx="2009775" cy="1390652"/>
              <a:chOff x="768" y="2832"/>
              <a:chExt cx="1203" cy="876"/>
            </a:xfrm>
          </p:grpSpPr>
          <p:sp>
            <p:nvSpPr>
              <p:cNvPr id="17478" name="Freeform 29"/>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871840685 w 188"/>
                  <a:gd name="T9" fmla="*/ 2147483647 h 160"/>
                  <a:gd name="T10" fmla="*/ 1961554403 w 188"/>
                  <a:gd name="T11" fmla="*/ 2147483647 h 160"/>
                  <a:gd name="T12" fmla="*/ 2147483647 w 188"/>
                  <a:gd name="T13" fmla="*/ 2147483647 h 160"/>
                  <a:gd name="T14" fmla="*/ 2147483647 w 188"/>
                  <a:gd name="T15" fmla="*/ 2147483647 h 160"/>
                  <a:gd name="T16" fmla="*/ 2147483647 w 188"/>
                  <a:gd name="T17" fmla="*/ 2147483647 h 160"/>
                  <a:gd name="T18" fmla="*/ 1774530021 w 188"/>
                  <a:gd name="T19" fmla="*/ 2147483647 h 160"/>
                  <a:gd name="T20" fmla="*/ 1051290271 w 188"/>
                  <a:gd name="T21" fmla="*/ 2147483647 h 160"/>
                  <a:gd name="T22" fmla="*/ 1961554403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544053840 w 188"/>
                  <a:gd name="T37" fmla="*/ 2147483647 h 160"/>
                  <a:gd name="T38" fmla="*/ 544053840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886529878 h 160"/>
                  <a:gd name="T88" fmla="*/ 2147483647 w 188"/>
                  <a:gd name="T89" fmla="*/ 886529878 h 160"/>
                  <a:gd name="T90" fmla="*/ 2147483647 w 188"/>
                  <a:gd name="T91" fmla="*/ 886529878 h 160"/>
                  <a:gd name="T92" fmla="*/ 2147483647 w 188"/>
                  <a:gd name="T93" fmla="*/ 0 h 160"/>
                  <a:gd name="T94" fmla="*/ 2147483647 w 188"/>
                  <a:gd name="T95" fmla="*/ 743294476 h 160"/>
                  <a:gd name="T96" fmla="*/ 2147483647 w 188"/>
                  <a:gd name="T97" fmla="*/ 2147483647 h 160"/>
                  <a:gd name="T98" fmla="*/ 2147483647 w 188"/>
                  <a:gd name="T99" fmla="*/ 2147483647 h 160"/>
                  <a:gd name="T100" fmla="*/ 1774530021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79" name="Freeform 30"/>
              <p:cNvSpPr>
                <a:spLocks/>
              </p:cNvSpPr>
              <p:nvPr/>
            </p:nvSpPr>
            <p:spPr bwMode="auto">
              <a:xfrm>
                <a:off x="1021" y="3608"/>
                <a:ext cx="20" cy="14"/>
              </a:xfrm>
              <a:custGeom>
                <a:avLst/>
                <a:gdLst>
                  <a:gd name="T0" fmla="*/ 488280567 w 4"/>
                  <a:gd name="T1" fmla="*/ 205818079 h 3"/>
                  <a:gd name="T2" fmla="*/ 488280567 w 4"/>
                  <a:gd name="T3" fmla="*/ 112261484 h 3"/>
                  <a:gd name="T4" fmla="*/ 488280567 w 4"/>
                  <a:gd name="T5" fmla="*/ 112261484 h 3"/>
                  <a:gd name="T6" fmla="*/ 488280567 w 4"/>
                  <a:gd name="T7" fmla="*/ 112261484 h 3"/>
                  <a:gd name="T8" fmla="*/ 488280567 w 4"/>
                  <a:gd name="T9" fmla="*/ 112261484 h 3"/>
                  <a:gd name="T10" fmla="*/ 488280567 w 4"/>
                  <a:gd name="T11" fmla="*/ 112261484 h 3"/>
                  <a:gd name="T12" fmla="*/ 488280567 w 4"/>
                  <a:gd name="T13" fmla="*/ 112261484 h 3"/>
                  <a:gd name="T14" fmla="*/ 244140284 w 4"/>
                  <a:gd name="T15" fmla="*/ 0 h 3"/>
                  <a:gd name="T16" fmla="*/ 244140284 w 4"/>
                  <a:gd name="T17" fmla="*/ 0 h 3"/>
                  <a:gd name="T18" fmla="*/ 0 w 4"/>
                  <a:gd name="T19" fmla="*/ 112261484 h 3"/>
                  <a:gd name="T20" fmla="*/ 0 w 4"/>
                  <a:gd name="T21" fmla="*/ 112261484 h 3"/>
                  <a:gd name="T22" fmla="*/ 0 w 4"/>
                  <a:gd name="T23" fmla="*/ 112261484 h 3"/>
                  <a:gd name="T24" fmla="*/ 0 w 4"/>
                  <a:gd name="T25" fmla="*/ 112261484 h 3"/>
                  <a:gd name="T26" fmla="*/ 0 w 4"/>
                  <a:gd name="T27" fmla="*/ 112261484 h 3"/>
                  <a:gd name="T28" fmla="*/ 0 w 4"/>
                  <a:gd name="T29" fmla="*/ 112261484 h 3"/>
                  <a:gd name="T30" fmla="*/ 0 w 4"/>
                  <a:gd name="T31" fmla="*/ 205818079 h 3"/>
                  <a:gd name="T32" fmla="*/ 0 w 4"/>
                  <a:gd name="T33" fmla="*/ 205818079 h 3"/>
                  <a:gd name="T34" fmla="*/ 244140284 w 4"/>
                  <a:gd name="T35" fmla="*/ 205818079 h 3"/>
                  <a:gd name="T36" fmla="*/ 244140284 w 4"/>
                  <a:gd name="T37" fmla="*/ 205818079 h 3"/>
                  <a:gd name="T38" fmla="*/ 244140284 w 4"/>
                  <a:gd name="T39" fmla="*/ 318068699 h 3"/>
                  <a:gd name="T40" fmla="*/ 488280567 w 4"/>
                  <a:gd name="T41" fmla="*/ 318068699 h 3"/>
                  <a:gd name="T42" fmla="*/ 488280567 w 4"/>
                  <a:gd name="T43" fmla="*/ 318068699 h 3"/>
                  <a:gd name="T44" fmla="*/ 732420451 w 4"/>
                  <a:gd name="T45" fmla="*/ 318068699 h 3"/>
                  <a:gd name="T46" fmla="*/ 732420451 w 4"/>
                  <a:gd name="T47" fmla="*/ 318068699 h 3"/>
                  <a:gd name="T48" fmla="*/ 976561134 w 4"/>
                  <a:gd name="T49" fmla="*/ 205818079 h 3"/>
                  <a:gd name="T50" fmla="*/ 976561134 w 4"/>
                  <a:gd name="T51" fmla="*/ 205818079 h 3"/>
                  <a:gd name="T52" fmla="*/ 976561134 w 4"/>
                  <a:gd name="T53" fmla="*/ 205818079 h 3"/>
                  <a:gd name="T54" fmla="*/ 976561134 w 4"/>
                  <a:gd name="T55" fmla="*/ 112261484 h 3"/>
                  <a:gd name="T56" fmla="*/ 976561134 w 4"/>
                  <a:gd name="T57" fmla="*/ 112261484 h 3"/>
                  <a:gd name="T58" fmla="*/ 976561134 w 4"/>
                  <a:gd name="T59" fmla="*/ 112261484 h 3"/>
                  <a:gd name="T60" fmla="*/ 976561134 w 4"/>
                  <a:gd name="T61" fmla="*/ 112261484 h 3"/>
                  <a:gd name="T62" fmla="*/ 976561134 w 4"/>
                  <a:gd name="T63" fmla="*/ 112261484 h 3"/>
                  <a:gd name="T64" fmla="*/ 976561134 w 4"/>
                  <a:gd name="T65" fmla="*/ 0 h 3"/>
                  <a:gd name="T66" fmla="*/ 976561134 w 4"/>
                  <a:gd name="T67" fmla="*/ 0 h 3"/>
                  <a:gd name="T68" fmla="*/ 976561134 w 4"/>
                  <a:gd name="T69" fmla="*/ 0 h 3"/>
                  <a:gd name="T70" fmla="*/ 976561134 w 4"/>
                  <a:gd name="T71" fmla="*/ 0 h 3"/>
                  <a:gd name="T72" fmla="*/ 976561134 w 4"/>
                  <a:gd name="T73" fmla="*/ 112261484 h 3"/>
                  <a:gd name="T74" fmla="*/ 732420451 w 4"/>
                  <a:gd name="T75" fmla="*/ 112261484 h 3"/>
                  <a:gd name="T76" fmla="*/ 732420451 w 4"/>
                  <a:gd name="T77" fmla="*/ 112261484 h 3"/>
                  <a:gd name="T78" fmla="*/ 488280567 w 4"/>
                  <a:gd name="T79" fmla="*/ 205818079 h 3"/>
                  <a:gd name="T80" fmla="*/ 488280567 w 4"/>
                  <a:gd name="T81" fmla="*/ 205818079 h 3"/>
                  <a:gd name="T82" fmla="*/ 488280567 w 4"/>
                  <a:gd name="T83" fmla="*/ 205818079 h 3"/>
                  <a:gd name="T84" fmla="*/ 488280567 w 4"/>
                  <a:gd name="T85" fmla="*/ 205818079 h 3"/>
                  <a:gd name="T86" fmla="*/ 488280567 w 4"/>
                  <a:gd name="T87" fmla="*/ 318068699 h 3"/>
                  <a:gd name="T88" fmla="*/ 732420451 w 4"/>
                  <a:gd name="T89" fmla="*/ 318068699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80" name="Freeform 31"/>
              <p:cNvSpPr>
                <a:spLocks/>
              </p:cNvSpPr>
              <p:nvPr/>
            </p:nvSpPr>
            <p:spPr bwMode="auto">
              <a:xfrm>
                <a:off x="978" y="3610"/>
                <a:ext cx="43" cy="30"/>
              </a:xfrm>
              <a:custGeom>
                <a:avLst/>
                <a:gdLst>
                  <a:gd name="T0" fmla="*/ 979352908 w 9"/>
                  <a:gd name="T1" fmla="*/ 0 h 6"/>
                  <a:gd name="T2" fmla="*/ 564215260 w 9"/>
                  <a:gd name="T3" fmla="*/ 0 h 6"/>
                  <a:gd name="T4" fmla="*/ 415150796 w 9"/>
                  <a:gd name="T5" fmla="*/ 244140482 h 6"/>
                  <a:gd name="T6" fmla="*/ 415150796 w 9"/>
                  <a:gd name="T7" fmla="*/ 244140482 h 6"/>
                  <a:gd name="T8" fmla="*/ 415150796 w 9"/>
                  <a:gd name="T9" fmla="*/ 488280965 h 6"/>
                  <a:gd name="T10" fmla="*/ 415150796 w 9"/>
                  <a:gd name="T11" fmla="*/ 732421847 h 6"/>
                  <a:gd name="T12" fmla="*/ 297046244 w 9"/>
                  <a:gd name="T13" fmla="*/ 732421847 h 6"/>
                  <a:gd name="T14" fmla="*/ 297046244 w 9"/>
                  <a:gd name="T15" fmla="*/ 732421847 h 6"/>
                  <a:gd name="T16" fmla="*/ 149064501 w 9"/>
                  <a:gd name="T17" fmla="*/ 732421847 h 6"/>
                  <a:gd name="T18" fmla="*/ 149064501 w 9"/>
                  <a:gd name="T19" fmla="*/ 976561930 h 6"/>
                  <a:gd name="T20" fmla="*/ 149064501 w 9"/>
                  <a:gd name="T21" fmla="*/ 1220702012 h 6"/>
                  <a:gd name="T22" fmla="*/ 0 w 9"/>
                  <a:gd name="T23" fmla="*/ 1220702012 h 6"/>
                  <a:gd name="T24" fmla="*/ 0 w 9"/>
                  <a:gd name="T25" fmla="*/ 1464842414 h 6"/>
                  <a:gd name="T26" fmla="*/ 0 w 9"/>
                  <a:gd name="T27" fmla="*/ 1464842414 h 6"/>
                  <a:gd name="T28" fmla="*/ 0 w 9"/>
                  <a:gd name="T29" fmla="*/ 1464842414 h 6"/>
                  <a:gd name="T30" fmla="*/ 0 w 9"/>
                  <a:gd name="T31" fmla="*/ 1464842414 h 6"/>
                  <a:gd name="T32" fmla="*/ 0 w 9"/>
                  <a:gd name="T33" fmla="*/ 1464842414 h 6"/>
                  <a:gd name="T34" fmla="*/ 0 w 9"/>
                  <a:gd name="T35" fmla="*/ 1464842414 h 6"/>
                  <a:gd name="T36" fmla="*/ 0 w 9"/>
                  <a:gd name="T37" fmla="*/ 1464842414 h 6"/>
                  <a:gd name="T38" fmla="*/ 149064501 w 9"/>
                  <a:gd name="T39" fmla="*/ 1464842414 h 6"/>
                  <a:gd name="T40" fmla="*/ 297046244 w 9"/>
                  <a:gd name="T41" fmla="*/ 1464842414 h 6"/>
                  <a:gd name="T42" fmla="*/ 415150796 w 9"/>
                  <a:gd name="T43" fmla="*/ 1220702012 h 6"/>
                  <a:gd name="T44" fmla="*/ 861263415 w 9"/>
                  <a:gd name="T45" fmla="*/ 732421847 h 6"/>
                  <a:gd name="T46" fmla="*/ 979352908 w 9"/>
                  <a:gd name="T47" fmla="*/ 488280965 h 6"/>
                  <a:gd name="T48" fmla="*/ 1128703273 w 9"/>
                  <a:gd name="T49" fmla="*/ 488280965 h 6"/>
                  <a:gd name="T50" fmla="*/ 1269931572 w 9"/>
                  <a:gd name="T51" fmla="*/ 244140482 h 6"/>
                  <a:gd name="T52" fmla="*/ 1269931572 w 9"/>
                  <a:gd name="T53" fmla="*/ 244140482 h 6"/>
                  <a:gd name="T54" fmla="*/ 1269931572 w 9"/>
                  <a:gd name="T55" fmla="*/ 244140482 h 6"/>
                  <a:gd name="T56" fmla="*/ 1128703273 w 9"/>
                  <a:gd name="T57" fmla="*/ 0 h 6"/>
                  <a:gd name="T58" fmla="*/ 1128703273 w 9"/>
                  <a:gd name="T59" fmla="*/ 0 h 6"/>
                  <a:gd name="T60" fmla="*/ 1128703273 w 9"/>
                  <a:gd name="T61" fmla="*/ 0 h 6"/>
                  <a:gd name="T62" fmla="*/ 1128703273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81" name="Freeform 32"/>
              <p:cNvSpPr>
                <a:spLocks/>
              </p:cNvSpPr>
              <p:nvPr/>
            </p:nvSpPr>
            <p:spPr bwMode="auto">
              <a:xfrm>
                <a:off x="934" y="3632"/>
                <a:ext cx="44" cy="34"/>
              </a:xfrm>
              <a:custGeom>
                <a:avLst/>
                <a:gdLst>
                  <a:gd name="T0" fmla="*/ 1490132076 w 9"/>
                  <a:gd name="T1" fmla="*/ 534073098 h 7"/>
                  <a:gd name="T2" fmla="*/ 1490132076 w 9"/>
                  <a:gd name="T3" fmla="*/ 175964446 h 7"/>
                  <a:gd name="T4" fmla="*/ 912443375 w 9"/>
                  <a:gd name="T5" fmla="*/ 534073098 h 7"/>
                  <a:gd name="T6" fmla="*/ 764323715 w 9"/>
                  <a:gd name="T7" fmla="*/ 672536448 h 7"/>
                  <a:gd name="T8" fmla="*/ 764323715 w 9"/>
                  <a:gd name="T9" fmla="*/ 672536448 h 7"/>
                  <a:gd name="T10" fmla="*/ 382832065 w 9"/>
                  <a:gd name="T11" fmla="*/ 854684384 h 7"/>
                  <a:gd name="T12" fmla="*/ 186636188 w 9"/>
                  <a:gd name="T13" fmla="*/ 1030635696 h 7"/>
                  <a:gd name="T14" fmla="*/ 0 w 9"/>
                  <a:gd name="T15" fmla="*/ 1030635696 h 7"/>
                  <a:gd name="T16" fmla="*/ 382832065 w 9"/>
                  <a:gd name="T17" fmla="*/ 1030635696 h 7"/>
                  <a:gd name="T18" fmla="*/ 569467705 w 9"/>
                  <a:gd name="T19" fmla="*/ 854684384 h 7"/>
                  <a:gd name="T20" fmla="*/ 1107298603 w 9"/>
                  <a:gd name="T21" fmla="*/ 672536448 h 7"/>
                  <a:gd name="T22" fmla="*/ 1490132076 w 9"/>
                  <a:gd name="T23" fmla="*/ 534073098 h 7"/>
                  <a:gd name="T24" fmla="*/ 1490132076 w 9"/>
                  <a:gd name="T25" fmla="*/ 534073098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82" name="Freeform 33"/>
              <p:cNvSpPr>
                <a:spLocks/>
              </p:cNvSpPr>
              <p:nvPr/>
            </p:nvSpPr>
            <p:spPr bwMode="auto">
              <a:xfrm>
                <a:off x="934" y="3637"/>
                <a:ext cx="39" cy="29"/>
              </a:xfrm>
              <a:custGeom>
                <a:avLst/>
                <a:gdLst>
                  <a:gd name="T0" fmla="*/ 1439996001 w 8"/>
                  <a:gd name="T1" fmla="*/ 333859803 h 6"/>
                  <a:gd name="T2" fmla="*/ 1439996001 w 8"/>
                  <a:gd name="T3" fmla="*/ 167114728 h 6"/>
                  <a:gd name="T4" fmla="*/ 1439996001 w 8"/>
                  <a:gd name="T5" fmla="*/ 167114728 h 6"/>
                  <a:gd name="T6" fmla="*/ 1439996001 w 8"/>
                  <a:gd name="T7" fmla="*/ 0 h 6"/>
                  <a:gd name="T8" fmla="*/ 1439996001 w 8"/>
                  <a:gd name="T9" fmla="*/ 0 h 6"/>
                  <a:gd name="T10" fmla="*/ 1439996001 w 8"/>
                  <a:gd name="T11" fmla="*/ 0 h 6"/>
                  <a:gd name="T12" fmla="*/ 1439996001 w 8"/>
                  <a:gd name="T13" fmla="*/ 0 h 6"/>
                  <a:gd name="T14" fmla="*/ 1439996001 w 8"/>
                  <a:gd name="T15" fmla="*/ 0 h 6"/>
                  <a:gd name="T16" fmla="*/ 1439996001 w 8"/>
                  <a:gd name="T17" fmla="*/ 0 h 6"/>
                  <a:gd name="T18" fmla="*/ 1439996001 w 8"/>
                  <a:gd name="T19" fmla="*/ 0 h 6"/>
                  <a:gd name="T20" fmla="*/ 1258155936 w 8"/>
                  <a:gd name="T21" fmla="*/ 0 h 6"/>
                  <a:gd name="T22" fmla="*/ 1258155936 w 8"/>
                  <a:gd name="T23" fmla="*/ 0 h 6"/>
                  <a:gd name="T24" fmla="*/ 1068315259 w 8"/>
                  <a:gd name="T25" fmla="*/ 0 h 6"/>
                  <a:gd name="T26" fmla="*/ 886529793 w 8"/>
                  <a:gd name="T27" fmla="*/ 167114728 h 6"/>
                  <a:gd name="T28" fmla="*/ 886529793 w 8"/>
                  <a:gd name="T29" fmla="*/ 333859803 h 6"/>
                  <a:gd name="T30" fmla="*/ 886529793 w 8"/>
                  <a:gd name="T31" fmla="*/ 333859803 h 6"/>
                  <a:gd name="T32" fmla="*/ 735641673 w 8"/>
                  <a:gd name="T33" fmla="*/ 333859803 h 6"/>
                  <a:gd name="T34" fmla="*/ 735641673 w 8"/>
                  <a:gd name="T35" fmla="*/ 333859803 h 6"/>
                  <a:gd name="T36" fmla="*/ 735641673 w 8"/>
                  <a:gd name="T37" fmla="*/ 333859803 h 6"/>
                  <a:gd name="T38" fmla="*/ 735641673 w 8"/>
                  <a:gd name="T39" fmla="*/ 500977083 h 6"/>
                  <a:gd name="T40" fmla="*/ 735641673 w 8"/>
                  <a:gd name="T41" fmla="*/ 500977083 h 6"/>
                  <a:gd name="T42" fmla="*/ 735641673 w 8"/>
                  <a:gd name="T43" fmla="*/ 500977083 h 6"/>
                  <a:gd name="T44" fmla="*/ 735641673 w 8"/>
                  <a:gd name="T45" fmla="*/ 500977083 h 6"/>
                  <a:gd name="T46" fmla="*/ 371612259 w 8"/>
                  <a:gd name="T47" fmla="*/ 640669498 h 6"/>
                  <a:gd name="T48" fmla="*/ 371612259 w 8"/>
                  <a:gd name="T49" fmla="*/ 640669498 h 6"/>
                  <a:gd name="T50" fmla="*/ 371612259 w 8"/>
                  <a:gd name="T51" fmla="*/ 640669498 h 6"/>
                  <a:gd name="T52" fmla="*/ 371612259 w 8"/>
                  <a:gd name="T53" fmla="*/ 640669498 h 6"/>
                  <a:gd name="T54" fmla="*/ 181852311 w 8"/>
                  <a:gd name="T55" fmla="*/ 640669498 h 6"/>
                  <a:gd name="T56" fmla="*/ 181852311 w 8"/>
                  <a:gd name="T57" fmla="*/ 807720735 h 6"/>
                  <a:gd name="T58" fmla="*/ 181852311 w 8"/>
                  <a:gd name="T59" fmla="*/ 807720735 h 6"/>
                  <a:gd name="T60" fmla="*/ 0 w 8"/>
                  <a:gd name="T61" fmla="*/ 807720735 h 6"/>
                  <a:gd name="T62" fmla="*/ 0 w 8"/>
                  <a:gd name="T63" fmla="*/ 807720735 h 6"/>
                  <a:gd name="T64" fmla="*/ 0 w 8"/>
                  <a:gd name="T65" fmla="*/ 807720735 h 6"/>
                  <a:gd name="T66" fmla="*/ 181852311 w 8"/>
                  <a:gd name="T67" fmla="*/ 974528682 h 6"/>
                  <a:gd name="T68" fmla="*/ 181852311 w 8"/>
                  <a:gd name="T69" fmla="*/ 974528682 h 6"/>
                  <a:gd name="T70" fmla="*/ 181852311 w 8"/>
                  <a:gd name="T71" fmla="*/ 974528682 h 6"/>
                  <a:gd name="T72" fmla="*/ 181852311 w 8"/>
                  <a:gd name="T73" fmla="*/ 974528682 h 6"/>
                  <a:gd name="T74" fmla="*/ 371612259 w 8"/>
                  <a:gd name="T75" fmla="*/ 807720735 h 6"/>
                  <a:gd name="T76" fmla="*/ 371612259 w 8"/>
                  <a:gd name="T77" fmla="*/ 807720735 h 6"/>
                  <a:gd name="T78" fmla="*/ 553467612 w 8"/>
                  <a:gd name="T79" fmla="*/ 807720735 h 6"/>
                  <a:gd name="T80" fmla="*/ 553467612 w 8"/>
                  <a:gd name="T81" fmla="*/ 640669498 h 6"/>
                  <a:gd name="T82" fmla="*/ 553467612 w 8"/>
                  <a:gd name="T83" fmla="*/ 640669498 h 6"/>
                  <a:gd name="T84" fmla="*/ 886529793 w 8"/>
                  <a:gd name="T85" fmla="*/ 640669498 h 6"/>
                  <a:gd name="T86" fmla="*/ 886529793 w 8"/>
                  <a:gd name="T87" fmla="*/ 500977083 h 6"/>
                  <a:gd name="T88" fmla="*/ 1068315259 w 8"/>
                  <a:gd name="T89" fmla="*/ 500977083 h 6"/>
                  <a:gd name="T90" fmla="*/ 1258155936 w 8"/>
                  <a:gd name="T91" fmla="*/ 500977083 h 6"/>
                  <a:gd name="T92" fmla="*/ 1258155936 w 8"/>
                  <a:gd name="T93" fmla="*/ 333859803 h 6"/>
                  <a:gd name="T94" fmla="*/ 1258155936 w 8"/>
                  <a:gd name="T95" fmla="*/ 333859803 h 6"/>
                  <a:gd name="T96" fmla="*/ 1439996001 w 8"/>
                  <a:gd name="T97" fmla="*/ 333859803 h 6"/>
                  <a:gd name="T98" fmla="*/ 1439996001 w 8"/>
                  <a:gd name="T99" fmla="*/ 333859803 h 6"/>
                  <a:gd name="T100" fmla="*/ 1439996001 w 8"/>
                  <a:gd name="T101" fmla="*/ 333859803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83" name="Freeform 34"/>
              <p:cNvSpPr>
                <a:spLocks/>
              </p:cNvSpPr>
              <p:nvPr/>
            </p:nvSpPr>
            <p:spPr bwMode="auto">
              <a:xfrm>
                <a:off x="909" y="3676"/>
                <a:ext cx="5" cy="5"/>
              </a:xfrm>
              <a:custGeom>
                <a:avLst/>
                <a:gdLst>
                  <a:gd name="T0" fmla="*/ 244140284 w 1"/>
                  <a:gd name="T1" fmla="*/ 0 h 1"/>
                  <a:gd name="T2" fmla="*/ 0 w 1"/>
                  <a:gd name="T3" fmla="*/ 0 h 1"/>
                  <a:gd name="T4" fmla="*/ 0 w 1"/>
                  <a:gd name="T5" fmla="*/ 244140284 h 1"/>
                  <a:gd name="T6" fmla="*/ 244140284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84" name="Freeform 35"/>
              <p:cNvSpPr>
                <a:spLocks/>
              </p:cNvSpPr>
              <p:nvPr/>
            </p:nvSpPr>
            <p:spPr bwMode="auto">
              <a:xfrm>
                <a:off x="909" y="3676"/>
                <a:ext cx="5" cy="5"/>
              </a:xfrm>
              <a:custGeom>
                <a:avLst/>
                <a:gdLst>
                  <a:gd name="T0" fmla="*/ 244140284 w 1"/>
                  <a:gd name="T1" fmla="*/ 0 h 1"/>
                  <a:gd name="T2" fmla="*/ 244140284 w 1"/>
                  <a:gd name="T3" fmla="*/ 0 h 1"/>
                  <a:gd name="T4" fmla="*/ 244140284 w 1"/>
                  <a:gd name="T5" fmla="*/ 0 h 1"/>
                  <a:gd name="T6" fmla="*/ 244140284 w 1"/>
                  <a:gd name="T7" fmla="*/ 0 h 1"/>
                  <a:gd name="T8" fmla="*/ 0 w 1"/>
                  <a:gd name="T9" fmla="*/ 0 h 1"/>
                  <a:gd name="T10" fmla="*/ 0 w 1"/>
                  <a:gd name="T11" fmla="*/ 0 h 1"/>
                  <a:gd name="T12" fmla="*/ 0 w 1"/>
                  <a:gd name="T13" fmla="*/ 0 h 1"/>
                  <a:gd name="T14" fmla="*/ 0 w 1"/>
                  <a:gd name="T15" fmla="*/ 0 h 1"/>
                  <a:gd name="T16" fmla="*/ 0 w 1"/>
                  <a:gd name="T17" fmla="*/ 244140284 h 1"/>
                  <a:gd name="T18" fmla="*/ 0 w 1"/>
                  <a:gd name="T19" fmla="*/ 244140284 h 1"/>
                  <a:gd name="T20" fmla="*/ 0 w 1"/>
                  <a:gd name="T21" fmla="*/ 244140284 h 1"/>
                  <a:gd name="T22" fmla="*/ 0 w 1"/>
                  <a:gd name="T23" fmla="*/ 244140284 h 1"/>
                  <a:gd name="T24" fmla="*/ 0 w 1"/>
                  <a:gd name="T25" fmla="*/ 244140284 h 1"/>
                  <a:gd name="T26" fmla="*/ 244140284 w 1"/>
                  <a:gd name="T27" fmla="*/ 244140284 h 1"/>
                  <a:gd name="T28" fmla="*/ 244140284 w 1"/>
                  <a:gd name="T29" fmla="*/ 0 h 1"/>
                  <a:gd name="T30" fmla="*/ 244140284 w 1"/>
                  <a:gd name="T31" fmla="*/ 0 h 1"/>
                  <a:gd name="T32" fmla="*/ 244140284 w 1"/>
                  <a:gd name="T33" fmla="*/ 0 h 1"/>
                  <a:gd name="T34" fmla="*/ 244140284 w 1"/>
                  <a:gd name="T35" fmla="*/ 0 h 1"/>
                  <a:gd name="T36" fmla="*/ 244140284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85" name="Freeform 36"/>
              <p:cNvSpPr>
                <a:spLocks/>
              </p:cNvSpPr>
              <p:nvPr/>
            </p:nvSpPr>
            <p:spPr bwMode="auto">
              <a:xfrm>
                <a:off x="870" y="3682"/>
                <a:ext cx="14" cy="14"/>
              </a:xfrm>
              <a:custGeom>
                <a:avLst/>
                <a:gdLst>
                  <a:gd name="T0" fmla="*/ 205818079 w 3"/>
                  <a:gd name="T1" fmla="*/ 112261484 h 3"/>
                  <a:gd name="T2" fmla="*/ 318068699 w 3"/>
                  <a:gd name="T3" fmla="*/ 112261484 h 3"/>
                  <a:gd name="T4" fmla="*/ 205818079 w 3"/>
                  <a:gd name="T5" fmla="*/ 112261484 h 3"/>
                  <a:gd name="T6" fmla="*/ 318068699 w 3"/>
                  <a:gd name="T7" fmla="*/ 205818079 h 3"/>
                  <a:gd name="T8" fmla="*/ 205818079 w 3"/>
                  <a:gd name="T9" fmla="*/ 205818079 h 3"/>
                  <a:gd name="T10" fmla="*/ 112261484 w 3"/>
                  <a:gd name="T11" fmla="*/ 318068699 h 3"/>
                  <a:gd name="T12" fmla="*/ 0 w 3"/>
                  <a:gd name="T13" fmla="*/ 318068699 h 3"/>
                  <a:gd name="T14" fmla="*/ 112261484 w 3"/>
                  <a:gd name="T15" fmla="*/ 112261484 h 3"/>
                  <a:gd name="T16" fmla="*/ 205818079 w 3"/>
                  <a:gd name="T17" fmla="*/ 112261484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86" name="Freeform 37"/>
              <p:cNvSpPr>
                <a:spLocks/>
              </p:cNvSpPr>
              <p:nvPr/>
            </p:nvSpPr>
            <p:spPr bwMode="auto">
              <a:xfrm>
                <a:off x="875" y="3684"/>
                <a:ext cx="14" cy="9"/>
              </a:xfrm>
              <a:custGeom>
                <a:avLst/>
                <a:gdLst>
                  <a:gd name="T0" fmla="*/ 205818079 w 3"/>
                  <a:gd name="T1" fmla="*/ 0 h 2"/>
                  <a:gd name="T2" fmla="*/ 205818079 w 3"/>
                  <a:gd name="T3" fmla="*/ 0 h 2"/>
                  <a:gd name="T4" fmla="*/ 205818079 w 3"/>
                  <a:gd name="T5" fmla="*/ 0 h 2"/>
                  <a:gd name="T6" fmla="*/ 205818079 w 3"/>
                  <a:gd name="T7" fmla="*/ 0 h 2"/>
                  <a:gd name="T8" fmla="*/ 318068699 w 3"/>
                  <a:gd name="T9" fmla="*/ 0 h 2"/>
                  <a:gd name="T10" fmla="*/ 318068699 w 3"/>
                  <a:gd name="T11" fmla="*/ 0 h 2"/>
                  <a:gd name="T12" fmla="*/ 318068699 w 3"/>
                  <a:gd name="T13" fmla="*/ 0 h 2"/>
                  <a:gd name="T14" fmla="*/ 318068699 w 3"/>
                  <a:gd name="T15" fmla="*/ 0 h 2"/>
                  <a:gd name="T16" fmla="*/ 318068699 w 3"/>
                  <a:gd name="T17" fmla="*/ 0 h 2"/>
                  <a:gd name="T18" fmla="*/ 318068699 w 3"/>
                  <a:gd name="T19" fmla="*/ 0 h 2"/>
                  <a:gd name="T20" fmla="*/ 318068699 w 3"/>
                  <a:gd name="T21" fmla="*/ 0 h 2"/>
                  <a:gd name="T22" fmla="*/ 205818079 w 3"/>
                  <a:gd name="T23" fmla="*/ 0 h 2"/>
                  <a:gd name="T24" fmla="*/ 205818079 w 3"/>
                  <a:gd name="T25" fmla="*/ 74807622 h 2"/>
                  <a:gd name="T26" fmla="*/ 318068699 w 3"/>
                  <a:gd name="T27" fmla="*/ 74807622 h 2"/>
                  <a:gd name="T28" fmla="*/ 318068699 w 3"/>
                  <a:gd name="T29" fmla="*/ 74807622 h 2"/>
                  <a:gd name="T30" fmla="*/ 318068699 w 3"/>
                  <a:gd name="T31" fmla="*/ 74807622 h 2"/>
                  <a:gd name="T32" fmla="*/ 205818079 w 3"/>
                  <a:gd name="T33" fmla="*/ 74807622 h 2"/>
                  <a:gd name="T34" fmla="*/ 205818079 w 3"/>
                  <a:gd name="T35" fmla="*/ 74807622 h 2"/>
                  <a:gd name="T36" fmla="*/ 205818079 w 3"/>
                  <a:gd name="T37" fmla="*/ 74807622 h 2"/>
                  <a:gd name="T38" fmla="*/ 205818079 w 3"/>
                  <a:gd name="T39" fmla="*/ 74807622 h 2"/>
                  <a:gd name="T40" fmla="*/ 205818079 w 3"/>
                  <a:gd name="T41" fmla="*/ 74807622 h 2"/>
                  <a:gd name="T42" fmla="*/ 112261484 w 3"/>
                  <a:gd name="T43" fmla="*/ 136197979 h 2"/>
                  <a:gd name="T44" fmla="*/ 112261484 w 3"/>
                  <a:gd name="T45" fmla="*/ 136197979 h 2"/>
                  <a:gd name="T46" fmla="*/ 112261484 w 3"/>
                  <a:gd name="T47" fmla="*/ 136197979 h 2"/>
                  <a:gd name="T48" fmla="*/ 0 w 3"/>
                  <a:gd name="T49" fmla="*/ 136197979 h 2"/>
                  <a:gd name="T50" fmla="*/ 0 w 3"/>
                  <a:gd name="T51" fmla="*/ 136197979 h 2"/>
                  <a:gd name="T52" fmla="*/ 0 w 3"/>
                  <a:gd name="T53" fmla="*/ 74807622 h 2"/>
                  <a:gd name="T54" fmla="*/ 112261484 w 3"/>
                  <a:gd name="T55" fmla="*/ 74807622 h 2"/>
                  <a:gd name="T56" fmla="*/ 112261484 w 3"/>
                  <a:gd name="T57" fmla="*/ 74807622 h 2"/>
                  <a:gd name="T58" fmla="*/ 112261484 w 3"/>
                  <a:gd name="T59" fmla="*/ 74807622 h 2"/>
                  <a:gd name="T60" fmla="*/ 112261484 w 3"/>
                  <a:gd name="T61" fmla="*/ 0 h 2"/>
                  <a:gd name="T62" fmla="*/ 205818079 w 3"/>
                  <a:gd name="T63" fmla="*/ 0 h 2"/>
                  <a:gd name="T64" fmla="*/ 205818079 w 3"/>
                  <a:gd name="T65" fmla="*/ 0 h 2"/>
                  <a:gd name="T66" fmla="*/ 205818079 w 3"/>
                  <a:gd name="T67" fmla="*/ 0 h 2"/>
                  <a:gd name="T68" fmla="*/ 205818079 w 3"/>
                  <a:gd name="T69" fmla="*/ 0 h 2"/>
                  <a:gd name="T70" fmla="*/ 205818079 w 3"/>
                  <a:gd name="T71" fmla="*/ 0 h 2"/>
                  <a:gd name="T72" fmla="*/ 205818079 w 3"/>
                  <a:gd name="T73" fmla="*/ 0 h 2"/>
                  <a:gd name="T74" fmla="*/ 20581807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87" name="Freeform 38"/>
              <p:cNvSpPr>
                <a:spLocks/>
              </p:cNvSpPr>
              <p:nvPr/>
            </p:nvSpPr>
            <p:spPr bwMode="auto">
              <a:xfrm>
                <a:off x="833" y="3690"/>
                <a:ext cx="19" cy="10"/>
              </a:xfrm>
              <a:custGeom>
                <a:avLst/>
                <a:gdLst>
                  <a:gd name="T0" fmla="*/ 385337296 w 4"/>
                  <a:gd name="T1" fmla="*/ 244140284 h 2"/>
                  <a:gd name="T2" fmla="*/ 385337296 w 4"/>
                  <a:gd name="T3" fmla="*/ 0 h 2"/>
                  <a:gd name="T4" fmla="*/ 525555709 w 4"/>
                  <a:gd name="T5" fmla="*/ 0 h 2"/>
                  <a:gd name="T6" fmla="*/ 525555709 w 4"/>
                  <a:gd name="T7" fmla="*/ 244140284 h 2"/>
                  <a:gd name="T8" fmla="*/ 140206367 w 4"/>
                  <a:gd name="T9" fmla="*/ 488280567 h 2"/>
                  <a:gd name="T10" fmla="*/ 385337296 w 4"/>
                  <a:gd name="T11" fmla="*/ 244140284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88" name="Freeform 39"/>
              <p:cNvSpPr>
                <a:spLocks/>
              </p:cNvSpPr>
              <p:nvPr/>
            </p:nvSpPr>
            <p:spPr bwMode="auto">
              <a:xfrm>
                <a:off x="838" y="3690"/>
                <a:ext cx="14" cy="10"/>
              </a:xfrm>
              <a:custGeom>
                <a:avLst/>
                <a:gdLst>
                  <a:gd name="T0" fmla="*/ 205818079 w 3"/>
                  <a:gd name="T1" fmla="*/ 244140284 h 2"/>
                  <a:gd name="T2" fmla="*/ 205818079 w 3"/>
                  <a:gd name="T3" fmla="*/ 244140284 h 2"/>
                  <a:gd name="T4" fmla="*/ 205818079 w 3"/>
                  <a:gd name="T5" fmla="*/ 0 h 2"/>
                  <a:gd name="T6" fmla="*/ 205818079 w 3"/>
                  <a:gd name="T7" fmla="*/ 0 h 2"/>
                  <a:gd name="T8" fmla="*/ 205818079 w 3"/>
                  <a:gd name="T9" fmla="*/ 0 h 2"/>
                  <a:gd name="T10" fmla="*/ 205818079 w 3"/>
                  <a:gd name="T11" fmla="*/ 0 h 2"/>
                  <a:gd name="T12" fmla="*/ 205818079 w 3"/>
                  <a:gd name="T13" fmla="*/ 0 h 2"/>
                  <a:gd name="T14" fmla="*/ 318068699 w 3"/>
                  <a:gd name="T15" fmla="*/ 0 h 2"/>
                  <a:gd name="T16" fmla="*/ 318068699 w 3"/>
                  <a:gd name="T17" fmla="*/ 0 h 2"/>
                  <a:gd name="T18" fmla="*/ 318068699 w 3"/>
                  <a:gd name="T19" fmla="*/ 0 h 2"/>
                  <a:gd name="T20" fmla="*/ 318068699 w 3"/>
                  <a:gd name="T21" fmla="*/ 244140284 h 2"/>
                  <a:gd name="T22" fmla="*/ 318068699 w 3"/>
                  <a:gd name="T23" fmla="*/ 244140284 h 2"/>
                  <a:gd name="T24" fmla="*/ 318068699 w 3"/>
                  <a:gd name="T25" fmla="*/ 244140284 h 2"/>
                  <a:gd name="T26" fmla="*/ 318068699 w 3"/>
                  <a:gd name="T27" fmla="*/ 244140284 h 2"/>
                  <a:gd name="T28" fmla="*/ 205818079 w 3"/>
                  <a:gd name="T29" fmla="*/ 488280567 h 2"/>
                  <a:gd name="T30" fmla="*/ 112261484 w 3"/>
                  <a:gd name="T31" fmla="*/ 488280567 h 2"/>
                  <a:gd name="T32" fmla="*/ 0 w 3"/>
                  <a:gd name="T33" fmla="*/ 488280567 h 2"/>
                  <a:gd name="T34" fmla="*/ 0 w 3"/>
                  <a:gd name="T35" fmla="*/ 488280567 h 2"/>
                  <a:gd name="T36" fmla="*/ 0 w 3"/>
                  <a:gd name="T37" fmla="*/ 488280567 h 2"/>
                  <a:gd name="T38" fmla="*/ 0 w 3"/>
                  <a:gd name="T39" fmla="*/ 488280567 h 2"/>
                  <a:gd name="T40" fmla="*/ 0 w 3"/>
                  <a:gd name="T41" fmla="*/ 488280567 h 2"/>
                  <a:gd name="T42" fmla="*/ 0 w 3"/>
                  <a:gd name="T43" fmla="*/ 488280567 h 2"/>
                  <a:gd name="T44" fmla="*/ 112261484 w 3"/>
                  <a:gd name="T45" fmla="*/ 488280567 h 2"/>
                  <a:gd name="T46" fmla="*/ 205818079 w 3"/>
                  <a:gd name="T47" fmla="*/ 244140284 h 2"/>
                  <a:gd name="T48" fmla="*/ 205818079 w 3"/>
                  <a:gd name="T49" fmla="*/ 244140284 h 2"/>
                  <a:gd name="T50" fmla="*/ 205818079 w 3"/>
                  <a:gd name="T51" fmla="*/ 244140284 h 2"/>
                  <a:gd name="T52" fmla="*/ 205818079 w 3"/>
                  <a:gd name="T53" fmla="*/ 244140284 h 2"/>
                  <a:gd name="T54" fmla="*/ 205818079 w 3"/>
                  <a:gd name="T55" fmla="*/ 244140284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89" name="Freeform 40"/>
              <p:cNvSpPr>
                <a:spLocks/>
              </p:cNvSpPr>
              <p:nvPr/>
            </p:nvSpPr>
            <p:spPr bwMode="auto">
              <a:xfrm>
                <a:off x="814" y="3691"/>
                <a:ext cx="10" cy="15"/>
              </a:xfrm>
              <a:custGeom>
                <a:avLst/>
                <a:gdLst>
                  <a:gd name="T0" fmla="*/ 244140284 w 2"/>
                  <a:gd name="T1" fmla="*/ 244140482 h 3"/>
                  <a:gd name="T2" fmla="*/ 0 w 2"/>
                  <a:gd name="T3" fmla="*/ 0 h 3"/>
                  <a:gd name="T4" fmla="*/ 0 w 2"/>
                  <a:gd name="T5" fmla="*/ 0 h 3"/>
                  <a:gd name="T6" fmla="*/ 244140284 w 2"/>
                  <a:gd name="T7" fmla="*/ 488280965 h 3"/>
                  <a:gd name="T8" fmla="*/ 0 w 2"/>
                  <a:gd name="T9" fmla="*/ 488280965 h 3"/>
                  <a:gd name="T10" fmla="*/ 0 w 2"/>
                  <a:gd name="T11" fmla="*/ 488280965 h 3"/>
                  <a:gd name="T12" fmla="*/ 0 w 2"/>
                  <a:gd name="T13" fmla="*/ 732421847 h 3"/>
                  <a:gd name="T14" fmla="*/ 244140284 w 2"/>
                  <a:gd name="T15" fmla="*/ 732421847 h 3"/>
                  <a:gd name="T16" fmla="*/ 244140284 w 2"/>
                  <a:gd name="T17" fmla="*/ 732421847 h 3"/>
                  <a:gd name="T18" fmla="*/ 488280567 w 2"/>
                  <a:gd name="T19" fmla="*/ 732421847 h 3"/>
                  <a:gd name="T20" fmla="*/ 488280567 w 2"/>
                  <a:gd name="T21" fmla="*/ 244140482 h 3"/>
                  <a:gd name="T22" fmla="*/ 488280567 w 2"/>
                  <a:gd name="T23" fmla="*/ 0 h 3"/>
                  <a:gd name="T24" fmla="*/ 244140284 w 2"/>
                  <a:gd name="T25" fmla="*/ 0 h 3"/>
                  <a:gd name="T26" fmla="*/ 244140284 w 2"/>
                  <a:gd name="T27" fmla="*/ 244140482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90" name="Freeform 41"/>
              <p:cNvSpPr>
                <a:spLocks/>
              </p:cNvSpPr>
              <p:nvPr/>
            </p:nvSpPr>
            <p:spPr bwMode="auto">
              <a:xfrm>
                <a:off x="814" y="3691"/>
                <a:ext cx="10" cy="15"/>
              </a:xfrm>
              <a:custGeom>
                <a:avLst/>
                <a:gdLst>
                  <a:gd name="T0" fmla="*/ 244140284 w 2"/>
                  <a:gd name="T1" fmla="*/ 244140482 h 3"/>
                  <a:gd name="T2" fmla="*/ 244140284 w 2"/>
                  <a:gd name="T3" fmla="*/ 0 h 3"/>
                  <a:gd name="T4" fmla="*/ 244140284 w 2"/>
                  <a:gd name="T5" fmla="*/ 0 h 3"/>
                  <a:gd name="T6" fmla="*/ 244140284 w 2"/>
                  <a:gd name="T7" fmla="*/ 0 h 3"/>
                  <a:gd name="T8" fmla="*/ 0 w 2"/>
                  <a:gd name="T9" fmla="*/ 0 h 3"/>
                  <a:gd name="T10" fmla="*/ 0 w 2"/>
                  <a:gd name="T11" fmla="*/ 0 h 3"/>
                  <a:gd name="T12" fmla="*/ 0 w 2"/>
                  <a:gd name="T13" fmla="*/ 244140482 h 3"/>
                  <a:gd name="T14" fmla="*/ 244140284 w 2"/>
                  <a:gd name="T15" fmla="*/ 244140482 h 3"/>
                  <a:gd name="T16" fmla="*/ 244140284 w 2"/>
                  <a:gd name="T17" fmla="*/ 244140482 h 3"/>
                  <a:gd name="T18" fmla="*/ 244140284 w 2"/>
                  <a:gd name="T19" fmla="*/ 488280965 h 3"/>
                  <a:gd name="T20" fmla="*/ 0 w 2"/>
                  <a:gd name="T21" fmla="*/ 488280965 h 3"/>
                  <a:gd name="T22" fmla="*/ 0 w 2"/>
                  <a:gd name="T23" fmla="*/ 488280965 h 3"/>
                  <a:gd name="T24" fmla="*/ 0 w 2"/>
                  <a:gd name="T25" fmla="*/ 488280965 h 3"/>
                  <a:gd name="T26" fmla="*/ 0 w 2"/>
                  <a:gd name="T27" fmla="*/ 488280965 h 3"/>
                  <a:gd name="T28" fmla="*/ 0 w 2"/>
                  <a:gd name="T29" fmla="*/ 488280965 h 3"/>
                  <a:gd name="T30" fmla="*/ 0 w 2"/>
                  <a:gd name="T31" fmla="*/ 488280965 h 3"/>
                  <a:gd name="T32" fmla="*/ 0 w 2"/>
                  <a:gd name="T33" fmla="*/ 732421847 h 3"/>
                  <a:gd name="T34" fmla="*/ 244140284 w 2"/>
                  <a:gd name="T35" fmla="*/ 732421847 h 3"/>
                  <a:gd name="T36" fmla="*/ 244140284 w 2"/>
                  <a:gd name="T37" fmla="*/ 732421847 h 3"/>
                  <a:gd name="T38" fmla="*/ 244140284 w 2"/>
                  <a:gd name="T39" fmla="*/ 732421847 h 3"/>
                  <a:gd name="T40" fmla="*/ 244140284 w 2"/>
                  <a:gd name="T41" fmla="*/ 732421847 h 3"/>
                  <a:gd name="T42" fmla="*/ 244140284 w 2"/>
                  <a:gd name="T43" fmla="*/ 732421847 h 3"/>
                  <a:gd name="T44" fmla="*/ 488280567 w 2"/>
                  <a:gd name="T45" fmla="*/ 732421847 h 3"/>
                  <a:gd name="T46" fmla="*/ 488280567 w 2"/>
                  <a:gd name="T47" fmla="*/ 488280965 h 3"/>
                  <a:gd name="T48" fmla="*/ 488280567 w 2"/>
                  <a:gd name="T49" fmla="*/ 244140482 h 3"/>
                  <a:gd name="T50" fmla="*/ 488280567 w 2"/>
                  <a:gd name="T51" fmla="*/ 244140482 h 3"/>
                  <a:gd name="T52" fmla="*/ 488280567 w 2"/>
                  <a:gd name="T53" fmla="*/ 244140482 h 3"/>
                  <a:gd name="T54" fmla="*/ 488280567 w 2"/>
                  <a:gd name="T55" fmla="*/ 0 h 3"/>
                  <a:gd name="T56" fmla="*/ 488280567 w 2"/>
                  <a:gd name="T57" fmla="*/ 0 h 3"/>
                  <a:gd name="T58" fmla="*/ 488280567 w 2"/>
                  <a:gd name="T59" fmla="*/ 0 h 3"/>
                  <a:gd name="T60" fmla="*/ 244140284 w 2"/>
                  <a:gd name="T61" fmla="*/ 0 h 3"/>
                  <a:gd name="T62" fmla="*/ 244140284 w 2"/>
                  <a:gd name="T63" fmla="*/ 0 h 3"/>
                  <a:gd name="T64" fmla="*/ 244140284 w 2"/>
                  <a:gd name="T65" fmla="*/ 244140482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91" name="Freeform 42"/>
              <p:cNvSpPr>
                <a:spLocks/>
              </p:cNvSpPr>
              <p:nvPr/>
            </p:nvSpPr>
            <p:spPr bwMode="auto">
              <a:xfrm>
                <a:off x="795" y="3693"/>
                <a:ext cx="15" cy="15"/>
              </a:xfrm>
              <a:custGeom>
                <a:avLst/>
                <a:gdLst>
                  <a:gd name="T0" fmla="*/ 732421847 w 3"/>
                  <a:gd name="T1" fmla="*/ 732421847 h 3"/>
                  <a:gd name="T2" fmla="*/ 732421847 w 3"/>
                  <a:gd name="T3" fmla="*/ 732421847 h 3"/>
                  <a:gd name="T4" fmla="*/ 732421847 w 3"/>
                  <a:gd name="T5" fmla="*/ 732421847 h 3"/>
                  <a:gd name="T6" fmla="*/ 732421847 w 3"/>
                  <a:gd name="T7" fmla="*/ 732421847 h 3"/>
                  <a:gd name="T8" fmla="*/ 732421847 w 3"/>
                  <a:gd name="T9" fmla="*/ 732421847 h 3"/>
                  <a:gd name="T10" fmla="*/ 732421847 w 3"/>
                  <a:gd name="T11" fmla="*/ 732421847 h 3"/>
                  <a:gd name="T12" fmla="*/ 488280965 w 3"/>
                  <a:gd name="T13" fmla="*/ 488280965 h 3"/>
                  <a:gd name="T14" fmla="*/ 244140482 w 3"/>
                  <a:gd name="T15" fmla="*/ 244140482 h 3"/>
                  <a:gd name="T16" fmla="*/ 244140482 w 3"/>
                  <a:gd name="T17" fmla="*/ 244140482 h 3"/>
                  <a:gd name="T18" fmla="*/ 244140482 w 3"/>
                  <a:gd name="T19" fmla="*/ 244140482 h 3"/>
                  <a:gd name="T20" fmla="*/ 244140482 w 3"/>
                  <a:gd name="T21" fmla="*/ 244140482 h 3"/>
                  <a:gd name="T22" fmla="*/ 244140482 w 3"/>
                  <a:gd name="T23" fmla="*/ 244140482 h 3"/>
                  <a:gd name="T24" fmla="*/ 244140482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44140482 h 3"/>
                  <a:gd name="T42" fmla="*/ 0 w 3"/>
                  <a:gd name="T43" fmla="*/ 244140482 h 3"/>
                  <a:gd name="T44" fmla="*/ 0 w 3"/>
                  <a:gd name="T45" fmla="*/ 244140482 h 3"/>
                  <a:gd name="T46" fmla="*/ 0 w 3"/>
                  <a:gd name="T47" fmla="*/ 244140482 h 3"/>
                  <a:gd name="T48" fmla="*/ 244140482 w 3"/>
                  <a:gd name="T49" fmla="*/ 244140482 h 3"/>
                  <a:gd name="T50" fmla="*/ 244140482 w 3"/>
                  <a:gd name="T51" fmla="*/ 488280965 h 3"/>
                  <a:gd name="T52" fmla="*/ 244140482 w 3"/>
                  <a:gd name="T53" fmla="*/ 488280965 h 3"/>
                  <a:gd name="T54" fmla="*/ 488280965 w 3"/>
                  <a:gd name="T55" fmla="*/ 732421847 h 3"/>
                  <a:gd name="T56" fmla="*/ 488280965 w 3"/>
                  <a:gd name="T57" fmla="*/ 732421847 h 3"/>
                  <a:gd name="T58" fmla="*/ 732421847 w 3"/>
                  <a:gd name="T59" fmla="*/ 732421847 h 3"/>
                  <a:gd name="T60" fmla="*/ 732421847 w 3"/>
                  <a:gd name="T61" fmla="*/ 732421847 h 3"/>
                  <a:gd name="T62" fmla="*/ 732421847 w 3"/>
                  <a:gd name="T63" fmla="*/ 732421847 h 3"/>
                  <a:gd name="T64" fmla="*/ 732421847 w 3"/>
                  <a:gd name="T65" fmla="*/ 732421847 h 3"/>
                  <a:gd name="T66" fmla="*/ 732421847 w 3"/>
                  <a:gd name="T67" fmla="*/ 7324218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92" name="Freeform 43"/>
              <p:cNvSpPr>
                <a:spLocks/>
              </p:cNvSpPr>
              <p:nvPr/>
            </p:nvSpPr>
            <p:spPr bwMode="auto">
              <a:xfrm>
                <a:off x="768" y="3683"/>
                <a:ext cx="19" cy="10"/>
              </a:xfrm>
              <a:custGeom>
                <a:avLst/>
                <a:gdLst>
                  <a:gd name="T0" fmla="*/ 0 w 4"/>
                  <a:gd name="T1" fmla="*/ 244140284 h 2"/>
                  <a:gd name="T2" fmla="*/ 0 w 4"/>
                  <a:gd name="T3" fmla="*/ 244140284 h 2"/>
                  <a:gd name="T4" fmla="*/ 140206367 w 4"/>
                  <a:gd name="T5" fmla="*/ 0 h 2"/>
                  <a:gd name="T6" fmla="*/ 140206367 w 4"/>
                  <a:gd name="T7" fmla="*/ 0 h 2"/>
                  <a:gd name="T8" fmla="*/ 274418465 w 4"/>
                  <a:gd name="T9" fmla="*/ 0 h 2"/>
                  <a:gd name="T10" fmla="*/ 385337296 w 4"/>
                  <a:gd name="T11" fmla="*/ 0 h 2"/>
                  <a:gd name="T12" fmla="*/ 385337296 w 4"/>
                  <a:gd name="T13" fmla="*/ 0 h 2"/>
                  <a:gd name="T14" fmla="*/ 385337296 w 4"/>
                  <a:gd name="T15" fmla="*/ 0 h 2"/>
                  <a:gd name="T16" fmla="*/ 385337296 w 4"/>
                  <a:gd name="T17" fmla="*/ 244140284 h 2"/>
                  <a:gd name="T18" fmla="*/ 525555709 w 4"/>
                  <a:gd name="T19" fmla="*/ 244140284 h 2"/>
                  <a:gd name="T20" fmla="*/ 525555709 w 4"/>
                  <a:gd name="T21" fmla="*/ 244140284 h 2"/>
                  <a:gd name="T22" fmla="*/ 525555709 w 4"/>
                  <a:gd name="T23" fmla="*/ 244140284 h 2"/>
                  <a:gd name="T24" fmla="*/ 525555709 w 4"/>
                  <a:gd name="T25" fmla="*/ 244140284 h 2"/>
                  <a:gd name="T26" fmla="*/ 525555709 w 4"/>
                  <a:gd name="T27" fmla="*/ 244140284 h 2"/>
                  <a:gd name="T28" fmla="*/ 525555709 w 4"/>
                  <a:gd name="T29" fmla="*/ 244140284 h 2"/>
                  <a:gd name="T30" fmla="*/ 525555709 w 4"/>
                  <a:gd name="T31" fmla="*/ 244140284 h 2"/>
                  <a:gd name="T32" fmla="*/ 525555709 w 4"/>
                  <a:gd name="T33" fmla="*/ 488280567 h 2"/>
                  <a:gd name="T34" fmla="*/ 525555709 w 4"/>
                  <a:gd name="T35" fmla="*/ 488280567 h 2"/>
                  <a:gd name="T36" fmla="*/ 525555709 w 4"/>
                  <a:gd name="T37" fmla="*/ 488280567 h 2"/>
                  <a:gd name="T38" fmla="*/ 525555709 w 4"/>
                  <a:gd name="T39" fmla="*/ 488280567 h 2"/>
                  <a:gd name="T40" fmla="*/ 385337296 w 4"/>
                  <a:gd name="T41" fmla="*/ 244140284 h 2"/>
                  <a:gd name="T42" fmla="*/ 385337296 w 4"/>
                  <a:gd name="T43" fmla="*/ 244140284 h 2"/>
                  <a:gd name="T44" fmla="*/ 385337296 w 4"/>
                  <a:gd name="T45" fmla="*/ 488280567 h 2"/>
                  <a:gd name="T46" fmla="*/ 385337296 w 4"/>
                  <a:gd name="T47" fmla="*/ 488280567 h 2"/>
                  <a:gd name="T48" fmla="*/ 385337296 w 4"/>
                  <a:gd name="T49" fmla="*/ 488280567 h 2"/>
                  <a:gd name="T50" fmla="*/ 274418465 w 4"/>
                  <a:gd name="T51" fmla="*/ 488280567 h 2"/>
                  <a:gd name="T52" fmla="*/ 274418465 w 4"/>
                  <a:gd name="T53" fmla="*/ 488280567 h 2"/>
                  <a:gd name="T54" fmla="*/ 274418465 w 4"/>
                  <a:gd name="T55" fmla="*/ 488280567 h 2"/>
                  <a:gd name="T56" fmla="*/ 274418465 w 4"/>
                  <a:gd name="T57" fmla="*/ 488280567 h 2"/>
                  <a:gd name="T58" fmla="*/ 274418465 w 4"/>
                  <a:gd name="T59" fmla="*/ 488280567 h 2"/>
                  <a:gd name="T60" fmla="*/ 274418465 w 4"/>
                  <a:gd name="T61" fmla="*/ 488280567 h 2"/>
                  <a:gd name="T62" fmla="*/ 274418465 w 4"/>
                  <a:gd name="T63" fmla="*/ 488280567 h 2"/>
                  <a:gd name="T64" fmla="*/ 140206367 w 4"/>
                  <a:gd name="T65" fmla="*/ 488280567 h 2"/>
                  <a:gd name="T66" fmla="*/ 140206367 w 4"/>
                  <a:gd name="T67" fmla="*/ 488280567 h 2"/>
                  <a:gd name="T68" fmla="*/ 140206367 w 4"/>
                  <a:gd name="T69" fmla="*/ 244140284 h 2"/>
                  <a:gd name="T70" fmla="*/ 140206367 w 4"/>
                  <a:gd name="T71" fmla="*/ 244140284 h 2"/>
                  <a:gd name="T72" fmla="*/ 140206367 w 4"/>
                  <a:gd name="T73" fmla="*/ 244140284 h 2"/>
                  <a:gd name="T74" fmla="*/ 140206367 w 4"/>
                  <a:gd name="T75" fmla="*/ 244140284 h 2"/>
                  <a:gd name="T76" fmla="*/ 140206367 w 4"/>
                  <a:gd name="T77" fmla="*/ 244140284 h 2"/>
                  <a:gd name="T78" fmla="*/ 140206367 w 4"/>
                  <a:gd name="T79" fmla="*/ 244140284 h 2"/>
                  <a:gd name="T80" fmla="*/ 140206367 w 4"/>
                  <a:gd name="T81" fmla="*/ 244140284 h 2"/>
                  <a:gd name="T82" fmla="*/ 140206367 w 4"/>
                  <a:gd name="T83" fmla="*/ 244140284 h 2"/>
                  <a:gd name="T84" fmla="*/ 140206367 w 4"/>
                  <a:gd name="T85" fmla="*/ 244140284 h 2"/>
                  <a:gd name="T86" fmla="*/ 140206367 w 4"/>
                  <a:gd name="T87" fmla="*/ 244140284 h 2"/>
                  <a:gd name="T88" fmla="*/ 140206367 w 4"/>
                  <a:gd name="T89" fmla="*/ 244140284 h 2"/>
                  <a:gd name="T90" fmla="*/ 140206367 w 4"/>
                  <a:gd name="T91" fmla="*/ 244140284 h 2"/>
                  <a:gd name="T92" fmla="*/ 140206367 w 4"/>
                  <a:gd name="T93" fmla="*/ 244140284 h 2"/>
                  <a:gd name="T94" fmla="*/ 0 w 4"/>
                  <a:gd name="T95" fmla="*/ 244140284 h 2"/>
                  <a:gd name="T96" fmla="*/ 0 w 4"/>
                  <a:gd name="T97" fmla="*/ 244140284 h 2"/>
                  <a:gd name="T98" fmla="*/ 0 w 4"/>
                  <a:gd name="T99" fmla="*/ 244140284 h 2"/>
                  <a:gd name="T100" fmla="*/ 0 w 4"/>
                  <a:gd name="T101" fmla="*/ 244140284 h 2"/>
                  <a:gd name="T102" fmla="*/ 0 w 4"/>
                  <a:gd name="T103" fmla="*/ 244140284 h 2"/>
                  <a:gd name="T104" fmla="*/ 0 w 4"/>
                  <a:gd name="T105" fmla="*/ 244140284 h 2"/>
                  <a:gd name="T106" fmla="*/ 0 w 4"/>
                  <a:gd name="T107" fmla="*/ 244140284 h 2"/>
                  <a:gd name="T108" fmla="*/ 0 w 4"/>
                  <a:gd name="T109" fmla="*/ 244140284 h 2"/>
                  <a:gd name="T110" fmla="*/ 0 w 4"/>
                  <a:gd name="T111" fmla="*/ 244140284 h 2"/>
                  <a:gd name="T112" fmla="*/ 0 w 4"/>
                  <a:gd name="T113" fmla="*/ 244140284 h 2"/>
                  <a:gd name="T114" fmla="*/ 0 w 4"/>
                  <a:gd name="T115" fmla="*/ 244140284 h 2"/>
                  <a:gd name="T116" fmla="*/ 0 w 4"/>
                  <a:gd name="T117" fmla="*/ 244140284 h 2"/>
                  <a:gd name="T118" fmla="*/ 0 w 4"/>
                  <a:gd name="T119" fmla="*/ 244140284 h 2"/>
                  <a:gd name="T120" fmla="*/ 0 w 4"/>
                  <a:gd name="T121" fmla="*/ 244140284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17442" name="Freeform 44"/>
            <p:cNvSpPr>
              <a:spLocks/>
            </p:cNvSpPr>
            <p:nvPr/>
          </p:nvSpPr>
          <p:spPr bwMode="auto">
            <a:xfrm>
              <a:off x="3325813" y="2794002"/>
              <a:ext cx="620712"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43" name="Freeform 45"/>
            <p:cNvSpPr>
              <a:spLocks/>
            </p:cNvSpPr>
            <p:nvPr/>
          </p:nvSpPr>
          <p:spPr bwMode="auto">
            <a:xfrm>
              <a:off x="2636839" y="1709740"/>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44" name="Freeform 46"/>
            <p:cNvSpPr>
              <a:spLocks/>
            </p:cNvSpPr>
            <p:nvPr/>
          </p:nvSpPr>
          <p:spPr bwMode="auto">
            <a:xfrm>
              <a:off x="2439988" y="2035177"/>
              <a:ext cx="87947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45" name="Freeform 47"/>
            <p:cNvSpPr>
              <a:spLocks/>
            </p:cNvSpPr>
            <p:nvPr/>
          </p:nvSpPr>
          <p:spPr bwMode="auto">
            <a:xfrm>
              <a:off x="3155950" y="1833565"/>
              <a:ext cx="658814"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46" name="Freeform 48"/>
            <p:cNvSpPr>
              <a:spLocks/>
            </p:cNvSpPr>
            <p:nvPr/>
          </p:nvSpPr>
          <p:spPr bwMode="auto">
            <a:xfrm>
              <a:off x="3432176" y="1857375"/>
              <a:ext cx="1122363"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47" name="Freeform 49"/>
            <p:cNvSpPr>
              <a:spLocks/>
            </p:cNvSpPr>
            <p:nvPr/>
          </p:nvSpPr>
          <p:spPr bwMode="auto">
            <a:xfrm>
              <a:off x="2757488" y="2662240"/>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48" name="Freeform 50"/>
            <p:cNvSpPr>
              <a:spLocks/>
            </p:cNvSpPr>
            <p:nvPr/>
          </p:nvSpPr>
          <p:spPr bwMode="auto">
            <a:xfrm>
              <a:off x="3122613" y="3444875"/>
              <a:ext cx="741362"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49" name="Freeform 51"/>
            <p:cNvSpPr>
              <a:spLocks/>
            </p:cNvSpPr>
            <p:nvPr/>
          </p:nvSpPr>
          <p:spPr bwMode="auto">
            <a:xfrm>
              <a:off x="5183188" y="1981202"/>
              <a:ext cx="722312"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50" name="Freeform 52"/>
            <p:cNvSpPr>
              <a:spLocks/>
            </p:cNvSpPr>
            <p:nvPr/>
          </p:nvSpPr>
          <p:spPr bwMode="auto">
            <a:xfrm>
              <a:off x="5514976" y="4133852"/>
              <a:ext cx="627063"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51" name="Freeform 53"/>
            <p:cNvSpPr>
              <a:spLocks/>
            </p:cNvSpPr>
            <p:nvPr/>
          </p:nvSpPr>
          <p:spPr bwMode="auto">
            <a:xfrm>
              <a:off x="5767389" y="2855913"/>
              <a:ext cx="43973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17452" name="Group 54"/>
            <p:cNvGrpSpPr>
              <a:grpSpLocks/>
            </p:cNvGrpSpPr>
            <p:nvPr/>
          </p:nvGrpSpPr>
          <p:grpSpPr bwMode="auto">
            <a:xfrm>
              <a:off x="5824532" y="2197100"/>
              <a:ext cx="830261" cy="742950"/>
              <a:chOff x="3562" y="1636"/>
              <a:chExt cx="497" cy="468"/>
            </a:xfrm>
          </p:grpSpPr>
          <p:sp>
            <p:nvSpPr>
              <p:cNvPr id="17476" name="Freeform 55"/>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37510747 h 71"/>
                  <a:gd name="T46" fmla="*/ 2147483647 w 52"/>
                  <a:gd name="T47" fmla="*/ 1805733887 h 71"/>
                  <a:gd name="T48" fmla="*/ 2147483647 w 52"/>
                  <a:gd name="T49" fmla="*/ 1253865411 h 71"/>
                  <a:gd name="T50" fmla="*/ 2147483647 w 52"/>
                  <a:gd name="T51" fmla="*/ 702319738 h 71"/>
                  <a:gd name="T52" fmla="*/ 2147483647 w 52"/>
                  <a:gd name="T53" fmla="*/ 370540851 h 71"/>
                  <a:gd name="T54" fmla="*/ 2147483647 w 52"/>
                  <a:gd name="T55" fmla="*/ 181326456 h 71"/>
                  <a:gd name="T56" fmla="*/ 2147483647 w 52"/>
                  <a:gd name="T57" fmla="*/ 181326456 h 71"/>
                  <a:gd name="T58" fmla="*/ 2147483647 w 52"/>
                  <a:gd name="T59" fmla="*/ 551866761 h 71"/>
                  <a:gd name="T60" fmla="*/ 2147483647 w 52"/>
                  <a:gd name="T61" fmla="*/ 1064972182 h 71"/>
                  <a:gd name="T62" fmla="*/ 2147483647 w 52"/>
                  <a:gd name="T63" fmla="*/ 1253865411 h 71"/>
                  <a:gd name="T64" fmla="*/ 2147483647 w 52"/>
                  <a:gd name="T65" fmla="*/ 1435513812 h 71"/>
                  <a:gd name="T66" fmla="*/ 2147483647 w 52"/>
                  <a:gd name="T67" fmla="*/ 1805733887 h 71"/>
                  <a:gd name="T68" fmla="*/ 2095954765 w 52"/>
                  <a:gd name="T69" fmla="*/ 2147483647 h 71"/>
                  <a:gd name="T70" fmla="*/ 2095954765 w 52"/>
                  <a:gd name="T71" fmla="*/ 2147483647 h 71"/>
                  <a:gd name="T72" fmla="*/ 1769133041 w 52"/>
                  <a:gd name="T73" fmla="*/ 2147483647 h 71"/>
                  <a:gd name="T74" fmla="*/ 1769133041 w 52"/>
                  <a:gd name="T75" fmla="*/ 2147483647 h 71"/>
                  <a:gd name="T76" fmla="*/ 1769133041 w 52"/>
                  <a:gd name="T77" fmla="*/ 1987058862 h 71"/>
                  <a:gd name="T78" fmla="*/ 1411779443 w 52"/>
                  <a:gd name="T79" fmla="*/ 2147483647 h 71"/>
                  <a:gd name="T80" fmla="*/ 1411779443 w 52"/>
                  <a:gd name="T81" fmla="*/ 2147483647 h 71"/>
                  <a:gd name="T82" fmla="*/ 869140531 w 52"/>
                  <a:gd name="T83" fmla="*/ 2147483647 h 71"/>
                  <a:gd name="T84" fmla="*/ 684559882 w 52"/>
                  <a:gd name="T85" fmla="*/ 2147483647 h 71"/>
                  <a:gd name="T86" fmla="*/ 542319587 w 52"/>
                  <a:gd name="T87" fmla="*/ 2147483647 h 71"/>
                  <a:gd name="T88" fmla="*/ 363616320 w 52"/>
                  <a:gd name="T89" fmla="*/ 2147483647 h 71"/>
                  <a:gd name="T90" fmla="*/ 178637643 w 52"/>
                  <a:gd name="T91" fmla="*/ 2147483647 h 71"/>
                  <a:gd name="T92" fmla="*/ 363616320 w 52"/>
                  <a:gd name="T93" fmla="*/ 2147483647 h 71"/>
                  <a:gd name="T94" fmla="*/ 363616320 w 52"/>
                  <a:gd name="T95" fmla="*/ 2147483647 h 71"/>
                  <a:gd name="T96" fmla="*/ 1048176046 w 52"/>
                  <a:gd name="T97" fmla="*/ 2147483647 h 71"/>
                  <a:gd name="T98" fmla="*/ 1226814233 w 52"/>
                  <a:gd name="T99" fmla="*/ 2147483647 h 71"/>
                  <a:gd name="T100" fmla="*/ 1226814233 w 52"/>
                  <a:gd name="T101" fmla="*/ 2147483647 h 71"/>
                  <a:gd name="T102" fmla="*/ 1048176046 w 52"/>
                  <a:gd name="T103" fmla="*/ 2147483647 h 71"/>
                  <a:gd name="T104" fmla="*/ 363616320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77" name="Freeform 56"/>
              <p:cNvSpPr>
                <a:spLocks/>
              </p:cNvSpPr>
              <p:nvPr/>
            </p:nvSpPr>
            <p:spPr bwMode="auto">
              <a:xfrm>
                <a:off x="3562" y="1636"/>
                <a:ext cx="405" cy="200"/>
              </a:xfrm>
              <a:custGeom>
                <a:avLst/>
                <a:gdLst>
                  <a:gd name="T0" fmla="*/ 749447794 w 83"/>
                  <a:gd name="T1" fmla="*/ 2147483647 h 41"/>
                  <a:gd name="T2" fmla="*/ 1453584946 w 83"/>
                  <a:gd name="T3" fmla="*/ 2147483647 h 41"/>
                  <a:gd name="T4" fmla="*/ 2147483647 w 83"/>
                  <a:gd name="T5" fmla="*/ 1075969161 h 41"/>
                  <a:gd name="T6" fmla="*/ 2147483647 w 83"/>
                  <a:gd name="T7" fmla="*/ 183035327 h 41"/>
                  <a:gd name="T8" fmla="*/ 2147483647 w 83"/>
                  <a:gd name="T9" fmla="*/ 183035327 h 41"/>
                  <a:gd name="T10" fmla="*/ 2147483647 w 83"/>
                  <a:gd name="T11" fmla="*/ 747679253 h 41"/>
                  <a:gd name="T12" fmla="*/ 2147483647 w 83"/>
                  <a:gd name="T13" fmla="*/ 1640531682 h 41"/>
                  <a:gd name="T14" fmla="*/ 2147483647 w 83"/>
                  <a:gd name="T15" fmla="*/ 2147483647 h 41"/>
                  <a:gd name="T16" fmla="*/ 2147483647 w 83"/>
                  <a:gd name="T17" fmla="*/ 1823564121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1449801763 h 41"/>
                  <a:gd name="T28" fmla="*/ 2147483647 w 83"/>
                  <a:gd name="T29" fmla="*/ 2006682726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749447794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17453" name="Freeform 57"/>
            <p:cNvSpPr>
              <a:spLocks/>
            </p:cNvSpPr>
            <p:nvPr/>
          </p:nvSpPr>
          <p:spPr bwMode="auto">
            <a:xfrm>
              <a:off x="6157914" y="2917827"/>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54" name="Freeform 58"/>
            <p:cNvSpPr>
              <a:spLocks/>
            </p:cNvSpPr>
            <p:nvPr/>
          </p:nvSpPr>
          <p:spPr bwMode="auto">
            <a:xfrm>
              <a:off x="5818189" y="3846515"/>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55" name="Freeform 59"/>
            <p:cNvSpPr>
              <a:spLocks/>
            </p:cNvSpPr>
            <p:nvPr/>
          </p:nvSpPr>
          <p:spPr bwMode="auto">
            <a:xfrm>
              <a:off x="6875464" y="2732090"/>
              <a:ext cx="641350"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56" name="Freeform 60"/>
            <p:cNvSpPr>
              <a:spLocks/>
            </p:cNvSpPr>
            <p:nvPr/>
          </p:nvSpPr>
          <p:spPr bwMode="auto">
            <a:xfrm>
              <a:off x="6662739" y="3127377"/>
              <a:ext cx="83026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57" name="Freeform 61"/>
            <p:cNvSpPr>
              <a:spLocks/>
            </p:cNvSpPr>
            <p:nvPr/>
          </p:nvSpPr>
          <p:spPr bwMode="auto">
            <a:xfrm>
              <a:off x="6719888" y="3730627"/>
              <a:ext cx="560387"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58" name="Freeform 62"/>
            <p:cNvSpPr>
              <a:spLocks/>
            </p:cNvSpPr>
            <p:nvPr/>
          </p:nvSpPr>
          <p:spPr bwMode="auto">
            <a:xfrm>
              <a:off x="6467476" y="3784600"/>
              <a:ext cx="595313"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59" name="Freeform 63"/>
            <p:cNvSpPr>
              <a:spLocks/>
            </p:cNvSpPr>
            <p:nvPr/>
          </p:nvSpPr>
          <p:spPr bwMode="auto">
            <a:xfrm>
              <a:off x="7027864"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60" name="Freeform 64"/>
            <p:cNvSpPr>
              <a:spLocks/>
            </p:cNvSpPr>
            <p:nvPr/>
          </p:nvSpPr>
          <p:spPr bwMode="auto">
            <a:xfrm>
              <a:off x="7412038" y="3017840"/>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61" name="Freeform 65"/>
            <p:cNvSpPr>
              <a:spLocks/>
            </p:cNvSpPr>
            <p:nvPr/>
          </p:nvSpPr>
          <p:spPr bwMode="auto">
            <a:xfrm>
              <a:off x="7443789" y="2801940"/>
              <a:ext cx="155575"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62" name="Freeform 66"/>
            <p:cNvSpPr>
              <a:spLocks/>
            </p:cNvSpPr>
            <p:nvPr/>
          </p:nvSpPr>
          <p:spPr bwMode="auto">
            <a:xfrm>
              <a:off x="7581901" y="2654302"/>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63" name="Freeform 67"/>
            <p:cNvSpPr>
              <a:spLocks/>
            </p:cNvSpPr>
            <p:nvPr/>
          </p:nvSpPr>
          <p:spPr bwMode="auto">
            <a:xfrm>
              <a:off x="7573963"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64" name="Freeform 68"/>
            <p:cNvSpPr>
              <a:spLocks/>
            </p:cNvSpPr>
            <p:nvPr/>
          </p:nvSpPr>
          <p:spPr bwMode="auto">
            <a:xfrm>
              <a:off x="7745414" y="2638425"/>
              <a:ext cx="9683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65" name="Freeform 69"/>
            <p:cNvSpPr>
              <a:spLocks/>
            </p:cNvSpPr>
            <p:nvPr/>
          </p:nvSpPr>
          <p:spPr bwMode="auto">
            <a:xfrm>
              <a:off x="7639050"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66" name="Freeform 70"/>
            <p:cNvSpPr>
              <a:spLocks/>
            </p:cNvSpPr>
            <p:nvPr/>
          </p:nvSpPr>
          <p:spPr bwMode="auto">
            <a:xfrm>
              <a:off x="7696201" y="1887540"/>
              <a:ext cx="398463"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17467" name="Group 71"/>
            <p:cNvGrpSpPr>
              <a:grpSpLocks/>
            </p:cNvGrpSpPr>
            <p:nvPr/>
          </p:nvGrpSpPr>
          <p:grpSpPr bwMode="auto">
            <a:xfrm>
              <a:off x="3235318" y="4635486"/>
              <a:ext cx="966787" cy="588962"/>
              <a:chOff x="1991" y="3321"/>
              <a:chExt cx="361" cy="231"/>
            </a:xfrm>
          </p:grpSpPr>
          <p:sp>
            <p:nvSpPr>
              <p:cNvPr id="17468" name="Freeform 72"/>
              <p:cNvSpPr>
                <a:spLocks/>
              </p:cNvSpPr>
              <p:nvPr/>
            </p:nvSpPr>
            <p:spPr bwMode="auto">
              <a:xfrm>
                <a:off x="2274" y="3459"/>
                <a:ext cx="78" cy="93"/>
              </a:xfrm>
              <a:custGeom>
                <a:avLst/>
                <a:gdLst>
                  <a:gd name="T0" fmla="*/ 0 w 16"/>
                  <a:gd name="T1" fmla="*/ 1311005476 h 19"/>
                  <a:gd name="T2" fmla="*/ 181852311 w 16"/>
                  <a:gd name="T3" fmla="*/ 2147483647 h 19"/>
                  <a:gd name="T4" fmla="*/ 181852311 w 16"/>
                  <a:gd name="T5" fmla="*/ 2147483647 h 19"/>
                  <a:gd name="T6" fmla="*/ 1068315259 w 16"/>
                  <a:gd name="T7" fmla="*/ 2147483647 h 19"/>
                  <a:gd name="T8" fmla="*/ 1439996001 w 16"/>
                  <a:gd name="T9" fmla="*/ 2147483647 h 19"/>
                  <a:gd name="T10" fmla="*/ 2147483647 w 16"/>
                  <a:gd name="T11" fmla="*/ 2083638358 h 19"/>
                  <a:gd name="T12" fmla="*/ 2147483647 w 16"/>
                  <a:gd name="T13" fmla="*/ 924224623 h 19"/>
                  <a:gd name="T14" fmla="*/ 553467612 w 16"/>
                  <a:gd name="T15" fmla="*/ 0 h 19"/>
                  <a:gd name="T16" fmla="*/ 553467612 w 16"/>
                  <a:gd name="T17" fmla="*/ 924224623 h 19"/>
                  <a:gd name="T18" fmla="*/ 0 w 16"/>
                  <a:gd name="T19" fmla="*/ 1311005476 h 19"/>
                  <a:gd name="T20" fmla="*/ 0 w 16"/>
                  <a:gd name="T21" fmla="*/ 131100547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69" name="Freeform 73"/>
              <p:cNvSpPr>
                <a:spLocks/>
              </p:cNvSpPr>
              <p:nvPr/>
            </p:nvSpPr>
            <p:spPr bwMode="auto">
              <a:xfrm>
                <a:off x="2235" y="3409"/>
                <a:ext cx="44" cy="29"/>
              </a:xfrm>
              <a:custGeom>
                <a:avLst/>
                <a:gdLst>
                  <a:gd name="T0" fmla="*/ 569467705 w 9"/>
                  <a:gd name="T1" fmla="*/ 974528682 h 6"/>
                  <a:gd name="T2" fmla="*/ 1490132076 w 9"/>
                  <a:gd name="T3" fmla="*/ 974528682 h 6"/>
                  <a:gd name="T4" fmla="*/ 1676767716 w 9"/>
                  <a:gd name="T5" fmla="*/ 500977083 h 6"/>
                  <a:gd name="T6" fmla="*/ 912443375 w 9"/>
                  <a:gd name="T7" fmla="*/ 333859803 h 6"/>
                  <a:gd name="T8" fmla="*/ 569467705 w 9"/>
                  <a:gd name="T9" fmla="*/ 333859803 h 6"/>
                  <a:gd name="T10" fmla="*/ 382832065 w 9"/>
                  <a:gd name="T11" fmla="*/ 0 h 6"/>
                  <a:gd name="T12" fmla="*/ 0 w 9"/>
                  <a:gd name="T13" fmla="*/ 333859803 h 6"/>
                  <a:gd name="T14" fmla="*/ 382832065 w 9"/>
                  <a:gd name="T15" fmla="*/ 807720735 h 6"/>
                  <a:gd name="T16" fmla="*/ 569467705 w 9"/>
                  <a:gd name="T17" fmla="*/ 974528682 h 6"/>
                  <a:gd name="T18" fmla="*/ 569467705 w 9"/>
                  <a:gd name="T19" fmla="*/ 97452868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70" name="Freeform 74"/>
              <p:cNvSpPr>
                <a:spLocks/>
              </p:cNvSpPr>
              <p:nvPr/>
            </p:nvSpPr>
            <p:spPr bwMode="auto">
              <a:xfrm>
                <a:off x="2225" y="3438"/>
                <a:ext cx="20" cy="10"/>
              </a:xfrm>
              <a:custGeom>
                <a:avLst/>
                <a:gdLst>
                  <a:gd name="T0" fmla="*/ 0 w 4"/>
                  <a:gd name="T1" fmla="*/ 488280567 h 2"/>
                  <a:gd name="T2" fmla="*/ 976561134 w 4"/>
                  <a:gd name="T3" fmla="*/ 0 h 2"/>
                  <a:gd name="T4" fmla="*/ 976561134 w 4"/>
                  <a:gd name="T5" fmla="*/ 488280567 h 2"/>
                  <a:gd name="T6" fmla="*/ 0 w 4"/>
                  <a:gd name="T7" fmla="*/ 488280567 h 2"/>
                  <a:gd name="T8" fmla="*/ 0 w 4"/>
                  <a:gd name="T9" fmla="*/ 48828056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71" name="Freeform 75"/>
              <p:cNvSpPr>
                <a:spLocks/>
              </p:cNvSpPr>
              <p:nvPr/>
            </p:nvSpPr>
            <p:spPr bwMode="auto">
              <a:xfrm>
                <a:off x="2211" y="3419"/>
                <a:ext cx="19" cy="14"/>
              </a:xfrm>
              <a:custGeom>
                <a:avLst/>
                <a:gdLst>
                  <a:gd name="T0" fmla="*/ 274418465 w 4"/>
                  <a:gd name="T1" fmla="*/ 0 h 3"/>
                  <a:gd name="T2" fmla="*/ 274418465 w 4"/>
                  <a:gd name="T3" fmla="*/ 0 h 3"/>
                  <a:gd name="T4" fmla="*/ 385337296 w 4"/>
                  <a:gd name="T5" fmla="*/ 0 h 3"/>
                  <a:gd name="T6" fmla="*/ 385337296 w 4"/>
                  <a:gd name="T7" fmla="*/ 0 h 3"/>
                  <a:gd name="T8" fmla="*/ 385337296 w 4"/>
                  <a:gd name="T9" fmla="*/ 0 h 3"/>
                  <a:gd name="T10" fmla="*/ 385337296 w 4"/>
                  <a:gd name="T11" fmla="*/ 112261484 h 3"/>
                  <a:gd name="T12" fmla="*/ 385337296 w 4"/>
                  <a:gd name="T13" fmla="*/ 112261484 h 3"/>
                  <a:gd name="T14" fmla="*/ 385337296 w 4"/>
                  <a:gd name="T15" fmla="*/ 112261484 h 3"/>
                  <a:gd name="T16" fmla="*/ 525555709 w 4"/>
                  <a:gd name="T17" fmla="*/ 112261484 h 3"/>
                  <a:gd name="T18" fmla="*/ 385337296 w 4"/>
                  <a:gd name="T19" fmla="*/ 205818079 h 3"/>
                  <a:gd name="T20" fmla="*/ 385337296 w 4"/>
                  <a:gd name="T21" fmla="*/ 205818079 h 3"/>
                  <a:gd name="T22" fmla="*/ 385337296 w 4"/>
                  <a:gd name="T23" fmla="*/ 205818079 h 3"/>
                  <a:gd name="T24" fmla="*/ 385337296 w 4"/>
                  <a:gd name="T25" fmla="*/ 318068699 h 3"/>
                  <a:gd name="T26" fmla="*/ 385337296 w 4"/>
                  <a:gd name="T27" fmla="*/ 318068699 h 3"/>
                  <a:gd name="T28" fmla="*/ 385337296 w 4"/>
                  <a:gd name="T29" fmla="*/ 318068699 h 3"/>
                  <a:gd name="T30" fmla="*/ 274418465 w 4"/>
                  <a:gd name="T31" fmla="*/ 318068699 h 3"/>
                  <a:gd name="T32" fmla="*/ 274418465 w 4"/>
                  <a:gd name="T33" fmla="*/ 318068699 h 3"/>
                  <a:gd name="T34" fmla="*/ 274418465 w 4"/>
                  <a:gd name="T35" fmla="*/ 318068699 h 3"/>
                  <a:gd name="T36" fmla="*/ 140206367 w 4"/>
                  <a:gd name="T37" fmla="*/ 318068699 h 3"/>
                  <a:gd name="T38" fmla="*/ 140206367 w 4"/>
                  <a:gd name="T39" fmla="*/ 318068699 h 3"/>
                  <a:gd name="T40" fmla="*/ 140206367 w 4"/>
                  <a:gd name="T41" fmla="*/ 318068699 h 3"/>
                  <a:gd name="T42" fmla="*/ 140206367 w 4"/>
                  <a:gd name="T43" fmla="*/ 205818079 h 3"/>
                  <a:gd name="T44" fmla="*/ 0 w 4"/>
                  <a:gd name="T45" fmla="*/ 205818079 h 3"/>
                  <a:gd name="T46" fmla="*/ 0 w 4"/>
                  <a:gd name="T47" fmla="*/ 205818079 h 3"/>
                  <a:gd name="T48" fmla="*/ 0 w 4"/>
                  <a:gd name="T49" fmla="*/ 112261484 h 3"/>
                  <a:gd name="T50" fmla="*/ 0 w 4"/>
                  <a:gd name="T51" fmla="*/ 112261484 h 3"/>
                  <a:gd name="T52" fmla="*/ 0 w 4"/>
                  <a:gd name="T53" fmla="*/ 112261484 h 3"/>
                  <a:gd name="T54" fmla="*/ 140206367 w 4"/>
                  <a:gd name="T55" fmla="*/ 112261484 h 3"/>
                  <a:gd name="T56" fmla="*/ 140206367 w 4"/>
                  <a:gd name="T57" fmla="*/ 0 h 3"/>
                  <a:gd name="T58" fmla="*/ 140206367 w 4"/>
                  <a:gd name="T59" fmla="*/ 0 h 3"/>
                  <a:gd name="T60" fmla="*/ 140206367 w 4"/>
                  <a:gd name="T61" fmla="*/ 0 h 3"/>
                  <a:gd name="T62" fmla="*/ 274418465 w 4"/>
                  <a:gd name="T63" fmla="*/ 0 h 3"/>
                  <a:gd name="T64" fmla="*/ 274418465 w 4"/>
                  <a:gd name="T65" fmla="*/ 0 h 3"/>
                  <a:gd name="T66" fmla="*/ 274418465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72" name="Freeform 76"/>
              <p:cNvSpPr>
                <a:spLocks/>
              </p:cNvSpPr>
              <p:nvPr/>
            </p:nvSpPr>
            <p:spPr bwMode="auto">
              <a:xfrm>
                <a:off x="2186" y="3394"/>
                <a:ext cx="39" cy="15"/>
              </a:xfrm>
              <a:custGeom>
                <a:avLst/>
                <a:gdLst>
                  <a:gd name="T0" fmla="*/ 0 w 8"/>
                  <a:gd name="T1" fmla="*/ 732421847 h 3"/>
                  <a:gd name="T2" fmla="*/ 1258155936 w 8"/>
                  <a:gd name="T3" fmla="*/ 732421847 h 3"/>
                  <a:gd name="T4" fmla="*/ 1439996001 w 8"/>
                  <a:gd name="T5" fmla="*/ 0 h 3"/>
                  <a:gd name="T6" fmla="*/ 371612259 w 8"/>
                  <a:gd name="T7" fmla="*/ 0 h 3"/>
                  <a:gd name="T8" fmla="*/ 0 w 8"/>
                  <a:gd name="T9" fmla="*/ 732421847 h 3"/>
                  <a:gd name="T10" fmla="*/ 0 w 8"/>
                  <a:gd name="T11" fmla="*/ 7324218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73" name="Freeform 77"/>
              <p:cNvSpPr>
                <a:spLocks/>
              </p:cNvSpPr>
              <p:nvPr/>
            </p:nvSpPr>
            <p:spPr bwMode="auto">
              <a:xfrm>
                <a:off x="2026" y="3321"/>
                <a:ext cx="38" cy="24"/>
              </a:xfrm>
              <a:custGeom>
                <a:avLst/>
                <a:gdLst>
                  <a:gd name="T0" fmla="*/ 0 w 8"/>
                  <a:gd name="T1" fmla="*/ 591177451 h 5"/>
                  <a:gd name="T2" fmla="*/ 385337296 w 8"/>
                  <a:gd name="T3" fmla="*/ 746750998 h 5"/>
                  <a:gd name="T4" fmla="*/ 777932285 w 8"/>
                  <a:gd name="T5" fmla="*/ 746750998 h 5"/>
                  <a:gd name="T6" fmla="*/ 1052408282 w 8"/>
                  <a:gd name="T7" fmla="*/ 311084656 h 5"/>
                  <a:gd name="T8" fmla="*/ 665980082 w 8"/>
                  <a:gd name="T9" fmla="*/ 0 h 5"/>
                  <a:gd name="T10" fmla="*/ 140206367 w 8"/>
                  <a:gd name="T11" fmla="*/ 311084656 h 5"/>
                  <a:gd name="T12" fmla="*/ 0 w 8"/>
                  <a:gd name="T13" fmla="*/ 591177451 h 5"/>
                  <a:gd name="T14" fmla="*/ 0 w 8"/>
                  <a:gd name="T15" fmla="*/ 59117745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74" name="Freeform 78"/>
              <p:cNvSpPr>
                <a:spLocks/>
              </p:cNvSpPr>
              <p:nvPr/>
            </p:nvSpPr>
            <p:spPr bwMode="auto">
              <a:xfrm>
                <a:off x="1991" y="3321"/>
                <a:ext cx="20" cy="24"/>
              </a:xfrm>
              <a:custGeom>
                <a:avLst/>
                <a:gdLst>
                  <a:gd name="T0" fmla="*/ 0 w 4"/>
                  <a:gd name="T1" fmla="*/ 746750998 h 5"/>
                  <a:gd name="T2" fmla="*/ 976561134 w 4"/>
                  <a:gd name="T3" fmla="*/ 311084656 h 5"/>
                  <a:gd name="T4" fmla="*/ 976561134 w 4"/>
                  <a:gd name="T5" fmla="*/ 0 h 5"/>
                  <a:gd name="T6" fmla="*/ 0 w 4"/>
                  <a:gd name="T7" fmla="*/ 591177451 h 5"/>
                  <a:gd name="T8" fmla="*/ 0 w 4"/>
                  <a:gd name="T9" fmla="*/ 746750998 h 5"/>
                  <a:gd name="T10" fmla="*/ 0 w 4"/>
                  <a:gd name="T11" fmla="*/ 746750998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7475" name="Freeform 79"/>
              <p:cNvSpPr>
                <a:spLocks/>
              </p:cNvSpPr>
              <p:nvPr/>
            </p:nvSpPr>
            <p:spPr bwMode="auto">
              <a:xfrm>
                <a:off x="2128" y="3360"/>
                <a:ext cx="39" cy="34"/>
              </a:xfrm>
              <a:custGeom>
                <a:avLst/>
                <a:gdLst>
                  <a:gd name="T0" fmla="*/ 553467612 w 8"/>
                  <a:gd name="T1" fmla="*/ 1205323064 h 7"/>
                  <a:gd name="T2" fmla="*/ 1439996001 w 8"/>
                  <a:gd name="T3" fmla="*/ 1205323064 h 7"/>
                  <a:gd name="T4" fmla="*/ 1439996001 w 8"/>
                  <a:gd name="T5" fmla="*/ 672536448 h 7"/>
                  <a:gd name="T6" fmla="*/ 735641673 w 8"/>
                  <a:gd name="T7" fmla="*/ 0 h 7"/>
                  <a:gd name="T8" fmla="*/ 0 w 8"/>
                  <a:gd name="T9" fmla="*/ 358111838 h 7"/>
                  <a:gd name="T10" fmla="*/ 553467612 w 8"/>
                  <a:gd name="T11" fmla="*/ 1205323064 h 7"/>
                  <a:gd name="T12" fmla="*/ 553467612 w 8"/>
                  <a:gd name="T13" fmla="*/ 120532306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grpSp>
      <p:sp>
        <p:nvSpPr>
          <p:cNvPr id="17412" name="Text Box 152"/>
          <p:cNvSpPr txBox="1">
            <a:spLocks noChangeArrowheads="1"/>
          </p:cNvSpPr>
          <p:nvPr/>
        </p:nvSpPr>
        <p:spPr bwMode="auto">
          <a:xfrm>
            <a:off x="757238"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r>
              <a:rPr lang="en-US" altLang="en-US" sz="1400" b="1">
                <a:solidFill>
                  <a:srgbClr val="000000"/>
                </a:solidFill>
                <a:latin typeface="Arial Narrow" pitchFamily="34" charset="0"/>
              </a:rPr>
              <a:t>No Data          &lt;10%           10%–14%	    15%–19%          </a:t>
            </a:r>
            <a:r>
              <a:rPr lang="en-US" altLang="en-US" sz="1400">
                <a:solidFill>
                  <a:srgbClr val="000000"/>
                </a:solidFill>
                <a:latin typeface="Arial Narrow" pitchFamily="34" charset="0"/>
              </a:rPr>
              <a:t> </a:t>
            </a:r>
          </a:p>
        </p:txBody>
      </p:sp>
      <p:sp>
        <p:nvSpPr>
          <p:cNvPr id="17413" name="Rectangle 153"/>
          <p:cNvSpPr>
            <a:spLocks noChangeArrowheads="1"/>
          </p:cNvSpPr>
          <p:nvPr/>
        </p:nvSpPr>
        <p:spPr bwMode="auto">
          <a:xfrm>
            <a:off x="5492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17414" name="Rectangle 154"/>
          <p:cNvSpPr>
            <a:spLocks noChangeArrowheads="1"/>
          </p:cNvSpPr>
          <p:nvPr/>
        </p:nvSpPr>
        <p:spPr bwMode="auto">
          <a:xfrm>
            <a:off x="15160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17415" name="Rectangle 156"/>
          <p:cNvSpPr>
            <a:spLocks noChangeArrowheads="1"/>
          </p:cNvSpPr>
          <p:nvPr/>
        </p:nvSpPr>
        <p:spPr bwMode="auto">
          <a:xfrm>
            <a:off x="3443288" y="5949950"/>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17416" name="Rectangle 158"/>
          <p:cNvSpPr>
            <a:spLocks noChangeArrowheads="1"/>
          </p:cNvSpPr>
          <p:nvPr/>
        </p:nvSpPr>
        <p:spPr bwMode="auto">
          <a:xfrm>
            <a:off x="444500" y="5892800"/>
            <a:ext cx="4073525"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17417" name="Rectangle 153"/>
          <p:cNvSpPr>
            <a:spLocks noChangeArrowheads="1"/>
          </p:cNvSpPr>
          <p:nvPr/>
        </p:nvSpPr>
        <p:spPr bwMode="auto">
          <a:xfrm>
            <a:off x="23256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algn="ctr" defTabSz="914400" fontAlgn="base">
              <a:spcBef>
                <a:spcPct val="0"/>
              </a:spcBef>
              <a:spcAft>
                <a:spcPct val="0"/>
              </a:spcAft>
            </a:pPr>
            <a:endParaRPr lang="en-US" altLang="en-US">
              <a:solidFill>
                <a:srgbClr val="000000"/>
              </a:solidFill>
              <a:latin typeface="Myriad Web Pro" pitchFamily="34" charset="0"/>
            </a:endParaRPr>
          </a:p>
        </p:txBody>
      </p:sp>
    </p:spTree>
    <p:extLst>
      <p:ext uri="{BB962C8B-B14F-4D97-AF65-F5344CB8AC3E}">
        <p14:creationId xmlns:p14="http://schemas.microsoft.com/office/powerpoint/2010/main" val="3556237377"/>
      </p:ext>
    </p:extLst>
  </p:cSld>
  <p:clrMapOvr>
    <a:masterClrMapping/>
  </p:clrMapOvr>
  <p:transition advClick="0" advTm="1000">
    <p:randomBar/>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85"/>
          <p:cNvSpPr>
            <a:spLocks noChangeArrowheads="1"/>
          </p:cNvSpPr>
          <p:nvPr/>
        </p:nvSpPr>
        <p:spPr bwMode="auto">
          <a:xfrm>
            <a:off x="395288" y="5892800"/>
            <a:ext cx="4067175" cy="350838"/>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eaLnBrk="1" fontAlgn="base" hangingPunct="1">
              <a:spcBef>
                <a:spcPct val="0"/>
              </a:spcBef>
              <a:spcAft>
                <a:spcPct val="0"/>
              </a:spcAft>
            </a:pPr>
            <a:endParaRPr lang="en-US" altLang="en-US">
              <a:latin typeface="Myriad Web Pro" pitchFamily="34" charset="0"/>
            </a:endParaRPr>
          </a:p>
        </p:txBody>
      </p:sp>
      <p:sp>
        <p:nvSpPr>
          <p:cNvPr id="18435" name="Rectangle 76"/>
          <p:cNvSpPr>
            <a:spLocks noGrp="1" noChangeArrowheads="1"/>
          </p:cNvSpPr>
          <p:nvPr>
            <p:ph type="title" idx="4294967295"/>
          </p:nvPr>
        </p:nvSpPr>
        <p:spPr>
          <a:xfrm>
            <a:off x="0" y="242888"/>
            <a:ext cx="9144000" cy="1143000"/>
          </a:xfrm>
        </p:spPr>
        <p:txBody>
          <a:bodyPr/>
          <a:lstStyle/>
          <a:p>
            <a:r>
              <a:rPr lang="en-US" altLang="en-US" sz="2800" smtClean="0">
                <a:solidFill>
                  <a:srgbClr val="000099"/>
                </a:solidFill>
              </a:rPr>
              <a:t>Obesity Trends* Among U.S. Adults, BRFSS 1994</a:t>
            </a:r>
            <a:br>
              <a:rPr lang="en-US" altLang="en-US" sz="2800" smtClean="0">
                <a:solidFill>
                  <a:srgbClr val="000099"/>
                </a:solidFill>
              </a:rPr>
            </a:br>
            <a:r>
              <a:rPr lang="en-US" altLang="en-US" sz="1400" smtClean="0">
                <a:solidFill>
                  <a:srgbClr val="000099"/>
                </a:solidFill>
              </a:rPr>
              <a:t>(*BMI ≥30, or ~ 30 lbs. overweight for 5’ 4” person)</a:t>
            </a:r>
          </a:p>
        </p:txBody>
      </p:sp>
      <p:grpSp>
        <p:nvGrpSpPr>
          <p:cNvPr id="18436" name="Group 167"/>
          <p:cNvGrpSpPr>
            <a:grpSpLocks/>
          </p:cNvGrpSpPr>
          <p:nvPr/>
        </p:nvGrpSpPr>
        <p:grpSpPr bwMode="auto">
          <a:xfrm>
            <a:off x="854075" y="1709738"/>
            <a:ext cx="6938963" cy="3567112"/>
            <a:chOff x="1155701" y="1709739"/>
            <a:chExt cx="6938963" cy="3567111"/>
          </a:xfrm>
        </p:grpSpPr>
        <p:grpSp>
          <p:nvGrpSpPr>
            <p:cNvPr id="18443" name="Group 85"/>
            <p:cNvGrpSpPr>
              <a:grpSpLocks/>
            </p:cNvGrpSpPr>
            <p:nvPr/>
          </p:nvGrpSpPr>
          <p:grpSpPr bwMode="auto">
            <a:xfrm>
              <a:off x="1155697" y="3886215"/>
              <a:ext cx="2009775" cy="1390654"/>
              <a:chOff x="768" y="2832"/>
              <a:chExt cx="1203" cy="876"/>
            </a:xfrm>
          </p:grpSpPr>
          <p:sp>
            <p:nvSpPr>
              <p:cNvPr id="18504" name="Freeform 3"/>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871840685 w 188"/>
                  <a:gd name="T9" fmla="*/ 2147483647 h 160"/>
                  <a:gd name="T10" fmla="*/ 1961554403 w 188"/>
                  <a:gd name="T11" fmla="*/ 2147483647 h 160"/>
                  <a:gd name="T12" fmla="*/ 2147483647 w 188"/>
                  <a:gd name="T13" fmla="*/ 2147483647 h 160"/>
                  <a:gd name="T14" fmla="*/ 2147483647 w 188"/>
                  <a:gd name="T15" fmla="*/ 2147483647 h 160"/>
                  <a:gd name="T16" fmla="*/ 2147483647 w 188"/>
                  <a:gd name="T17" fmla="*/ 2147483647 h 160"/>
                  <a:gd name="T18" fmla="*/ 1774530021 w 188"/>
                  <a:gd name="T19" fmla="*/ 2147483647 h 160"/>
                  <a:gd name="T20" fmla="*/ 1051290271 w 188"/>
                  <a:gd name="T21" fmla="*/ 2147483647 h 160"/>
                  <a:gd name="T22" fmla="*/ 1961554403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544053840 w 188"/>
                  <a:gd name="T37" fmla="*/ 2147483647 h 160"/>
                  <a:gd name="T38" fmla="*/ 544053840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886529878 h 160"/>
                  <a:gd name="T88" fmla="*/ 2147483647 w 188"/>
                  <a:gd name="T89" fmla="*/ 886529878 h 160"/>
                  <a:gd name="T90" fmla="*/ 2147483647 w 188"/>
                  <a:gd name="T91" fmla="*/ 886529878 h 160"/>
                  <a:gd name="T92" fmla="*/ 2147483647 w 188"/>
                  <a:gd name="T93" fmla="*/ 0 h 160"/>
                  <a:gd name="T94" fmla="*/ 2147483647 w 188"/>
                  <a:gd name="T95" fmla="*/ 743294476 h 160"/>
                  <a:gd name="T96" fmla="*/ 2147483647 w 188"/>
                  <a:gd name="T97" fmla="*/ 2147483647 h 160"/>
                  <a:gd name="T98" fmla="*/ 2147483647 w 188"/>
                  <a:gd name="T99" fmla="*/ 2147483647 h 160"/>
                  <a:gd name="T100" fmla="*/ 1774530021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505" name="Freeform 4"/>
              <p:cNvSpPr>
                <a:spLocks/>
              </p:cNvSpPr>
              <p:nvPr/>
            </p:nvSpPr>
            <p:spPr bwMode="auto">
              <a:xfrm>
                <a:off x="1021" y="3608"/>
                <a:ext cx="20" cy="14"/>
              </a:xfrm>
              <a:custGeom>
                <a:avLst/>
                <a:gdLst>
                  <a:gd name="T0" fmla="*/ 488280567 w 4"/>
                  <a:gd name="T1" fmla="*/ 205818079 h 3"/>
                  <a:gd name="T2" fmla="*/ 488280567 w 4"/>
                  <a:gd name="T3" fmla="*/ 112261484 h 3"/>
                  <a:gd name="T4" fmla="*/ 488280567 w 4"/>
                  <a:gd name="T5" fmla="*/ 112261484 h 3"/>
                  <a:gd name="T6" fmla="*/ 488280567 w 4"/>
                  <a:gd name="T7" fmla="*/ 112261484 h 3"/>
                  <a:gd name="T8" fmla="*/ 488280567 w 4"/>
                  <a:gd name="T9" fmla="*/ 112261484 h 3"/>
                  <a:gd name="T10" fmla="*/ 488280567 w 4"/>
                  <a:gd name="T11" fmla="*/ 112261484 h 3"/>
                  <a:gd name="T12" fmla="*/ 488280567 w 4"/>
                  <a:gd name="T13" fmla="*/ 112261484 h 3"/>
                  <a:gd name="T14" fmla="*/ 244140284 w 4"/>
                  <a:gd name="T15" fmla="*/ 0 h 3"/>
                  <a:gd name="T16" fmla="*/ 244140284 w 4"/>
                  <a:gd name="T17" fmla="*/ 0 h 3"/>
                  <a:gd name="T18" fmla="*/ 0 w 4"/>
                  <a:gd name="T19" fmla="*/ 112261484 h 3"/>
                  <a:gd name="T20" fmla="*/ 0 w 4"/>
                  <a:gd name="T21" fmla="*/ 112261484 h 3"/>
                  <a:gd name="T22" fmla="*/ 0 w 4"/>
                  <a:gd name="T23" fmla="*/ 112261484 h 3"/>
                  <a:gd name="T24" fmla="*/ 0 w 4"/>
                  <a:gd name="T25" fmla="*/ 112261484 h 3"/>
                  <a:gd name="T26" fmla="*/ 0 w 4"/>
                  <a:gd name="T27" fmla="*/ 112261484 h 3"/>
                  <a:gd name="T28" fmla="*/ 0 w 4"/>
                  <a:gd name="T29" fmla="*/ 112261484 h 3"/>
                  <a:gd name="T30" fmla="*/ 0 w 4"/>
                  <a:gd name="T31" fmla="*/ 205818079 h 3"/>
                  <a:gd name="T32" fmla="*/ 0 w 4"/>
                  <a:gd name="T33" fmla="*/ 205818079 h 3"/>
                  <a:gd name="T34" fmla="*/ 244140284 w 4"/>
                  <a:gd name="T35" fmla="*/ 205818079 h 3"/>
                  <a:gd name="T36" fmla="*/ 244140284 w 4"/>
                  <a:gd name="T37" fmla="*/ 205818079 h 3"/>
                  <a:gd name="T38" fmla="*/ 244140284 w 4"/>
                  <a:gd name="T39" fmla="*/ 318068699 h 3"/>
                  <a:gd name="T40" fmla="*/ 488280567 w 4"/>
                  <a:gd name="T41" fmla="*/ 318068699 h 3"/>
                  <a:gd name="T42" fmla="*/ 488280567 w 4"/>
                  <a:gd name="T43" fmla="*/ 318068699 h 3"/>
                  <a:gd name="T44" fmla="*/ 732420451 w 4"/>
                  <a:gd name="T45" fmla="*/ 318068699 h 3"/>
                  <a:gd name="T46" fmla="*/ 732420451 w 4"/>
                  <a:gd name="T47" fmla="*/ 318068699 h 3"/>
                  <a:gd name="T48" fmla="*/ 976561134 w 4"/>
                  <a:gd name="T49" fmla="*/ 205818079 h 3"/>
                  <a:gd name="T50" fmla="*/ 976561134 w 4"/>
                  <a:gd name="T51" fmla="*/ 205818079 h 3"/>
                  <a:gd name="T52" fmla="*/ 976561134 w 4"/>
                  <a:gd name="T53" fmla="*/ 205818079 h 3"/>
                  <a:gd name="T54" fmla="*/ 976561134 w 4"/>
                  <a:gd name="T55" fmla="*/ 112261484 h 3"/>
                  <a:gd name="T56" fmla="*/ 976561134 w 4"/>
                  <a:gd name="T57" fmla="*/ 112261484 h 3"/>
                  <a:gd name="T58" fmla="*/ 976561134 w 4"/>
                  <a:gd name="T59" fmla="*/ 112261484 h 3"/>
                  <a:gd name="T60" fmla="*/ 976561134 w 4"/>
                  <a:gd name="T61" fmla="*/ 112261484 h 3"/>
                  <a:gd name="T62" fmla="*/ 976561134 w 4"/>
                  <a:gd name="T63" fmla="*/ 112261484 h 3"/>
                  <a:gd name="T64" fmla="*/ 976561134 w 4"/>
                  <a:gd name="T65" fmla="*/ 0 h 3"/>
                  <a:gd name="T66" fmla="*/ 976561134 w 4"/>
                  <a:gd name="T67" fmla="*/ 0 h 3"/>
                  <a:gd name="T68" fmla="*/ 976561134 w 4"/>
                  <a:gd name="T69" fmla="*/ 0 h 3"/>
                  <a:gd name="T70" fmla="*/ 976561134 w 4"/>
                  <a:gd name="T71" fmla="*/ 0 h 3"/>
                  <a:gd name="T72" fmla="*/ 976561134 w 4"/>
                  <a:gd name="T73" fmla="*/ 112261484 h 3"/>
                  <a:gd name="T74" fmla="*/ 732420451 w 4"/>
                  <a:gd name="T75" fmla="*/ 112261484 h 3"/>
                  <a:gd name="T76" fmla="*/ 732420451 w 4"/>
                  <a:gd name="T77" fmla="*/ 112261484 h 3"/>
                  <a:gd name="T78" fmla="*/ 488280567 w 4"/>
                  <a:gd name="T79" fmla="*/ 205818079 h 3"/>
                  <a:gd name="T80" fmla="*/ 488280567 w 4"/>
                  <a:gd name="T81" fmla="*/ 205818079 h 3"/>
                  <a:gd name="T82" fmla="*/ 488280567 w 4"/>
                  <a:gd name="T83" fmla="*/ 205818079 h 3"/>
                  <a:gd name="T84" fmla="*/ 488280567 w 4"/>
                  <a:gd name="T85" fmla="*/ 205818079 h 3"/>
                  <a:gd name="T86" fmla="*/ 488280567 w 4"/>
                  <a:gd name="T87" fmla="*/ 318068699 h 3"/>
                  <a:gd name="T88" fmla="*/ 732420451 w 4"/>
                  <a:gd name="T89" fmla="*/ 318068699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506" name="Freeform 5"/>
              <p:cNvSpPr>
                <a:spLocks/>
              </p:cNvSpPr>
              <p:nvPr/>
            </p:nvSpPr>
            <p:spPr bwMode="auto">
              <a:xfrm>
                <a:off x="978" y="3610"/>
                <a:ext cx="43" cy="30"/>
              </a:xfrm>
              <a:custGeom>
                <a:avLst/>
                <a:gdLst>
                  <a:gd name="T0" fmla="*/ 979352908 w 9"/>
                  <a:gd name="T1" fmla="*/ 0 h 6"/>
                  <a:gd name="T2" fmla="*/ 564215260 w 9"/>
                  <a:gd name="T3" fmla="*/ 0 h 6"/>
                  <a:gd name="T4" fmla="*/ 415150796 w 9"/>
                  <a:gd name="T5" fmla="*/ 244140482 h 6"/>
                  <a:gd name="T6" fmla="*/ 415150796 w 9"/>
                  <a:gd name="T7" fmla="*/ 244140482 h 6"/>
                  <a:gd name="T8" fmla="*/ 415150796 w 9"/>
                  <a:gd name="T9" fmla="*/ 488280965 h 6"/>
                  <a:gd name="T10" fmla="*/ 415150796 w 9"/>
                  <a:gd name="T11" fmla="*/ 732421847 h 6"/>
                  <a:gd name="T12" fmla="*/ 297046244 w 9"/>
                  <a:gd name="T13" fmla="*/ 732421847 h 6"/>
                  <a:gd name="T14" fmla="*/ 297046244 w 9"/>
                  <a:gd name="T15" fmla="*/ 732421847 h 6"/>
                  <a:gd name="T16" fmla="*/ 149064501 w 9"/>
                  <a:gd name="T17" fmla="*/ 732421847 h 6"/>
                  <a:gd name="T18" fmla="*/ 149064501 w 9"/>
                  <a:gd name="T19" fmla="*/ 976561930 h 6"/>
                  <a:gd name="T20" fmla="*/ 149064501 w 9"/>
                  <a:gd name="T21" fmla="*/ 1220702012 h 6"/>
                  <a:gd name="T22" fmla="*/ 0 w 9"/>
                  <a:gd name="T23" fmla="*/ 1220702012 h 6"/>
                  <a:gd name="T24" fmla="*/ 0 w 9"/>
                  <a:gd name="T25" fmla="*/ 1464842414 h 6"/>
                  <a:gd name="T26" fmla="*/ 0 w 9"/>
                  <a:gd name="T27" fmla="*/ 1464842414 h 6"/>
                  <a:gd name="T28" fmla="*/ 0 w 9"/>
                  <a:gd name="T29" fmla="*/ 1464842414 h 6"/>
                  <a:gd name="T30" fmla="*/ 0 w 9"/>
                  <a:gd name="T31" fmla="*/ 1464842414 h 6"/>
                  <a:gd name="T32" fmla="*/ 0 w 9"/>
                  <a:gd name="T33" fmla="*/ 1464842414 h 6"/>
                  <a:gd name="T34" fmla="*/ 0 w 9"/>
                  <a:gd name="T35" fmla="*/ 1464842414 h 6"/>
                  <a:gd name="T36" fmla="*/ 0 w 9"/>
                  <a:gd name="T37" fmla="*/ 1464842414 h 6"/>
                  <a:gd name="T38" fmla="*/ 149064501 w 9"/>
                  <a:gd name="T39" fmla="*/ 1464842414 h 6"/>
                  <a:gd name="T40" fmla="*/ 297046244 w 9"/>
                  <a:gd name="T41" fmla="*/ 1464842414 h 6"/>
                  <a:gd name="T42" fmla="*/ 415150796 w 9"/>
                  <a:gd name="T43" fmla="*/ 1220702012 h 6"/>
                  <a:gd name="T44" fmla="*/ 861263415 w 9"/>
                  <a:gd name="T45" fmla="*/ 732421847 h 6"/>
                  <a:gd name="T46" fmla="*/ 979352908 w 9"/>
                  <a:gd name="T47" fmla="*/ 488280965 h 6"/>
                  <a:gd name="T48" fmla="*/ 1128703273 w 9"/>
                  <a:gd name="T49" fmla="*/ 488280965 h 6"/>
                  <a:gd name="T50" fmla="*/ 1269931572 w 9"/>
                  <a:gd name="T51" fmla="*/ 244140482 h 6"/>
                  <a:gd name="T52" fmla="*/ 1269931572 w 9"/>
                  <a:gd name="T53" fmla="*/ 244140482 h 6"/>
                  <a:gd name="T54" fmla="*/ 1269931572 w 9"/>
                  <a:gd name="T55" fmla="*/ 244140482 h 6"/>
                  <a:gd name="T56" fmla="*/ 1128703273 w 9"/>
                  <a:gd name="T57" fmla="*/ 0 h 6"/>
                  <a:gd name="T58" fmla="*/ 1128703273 w 9"/>
                  <a:gd name="T59" fmla="*/ 0 h 6"/>
                  <a:gd name="T60" fmla="*/ 1128703273 w 9"/>
                  <a:gd name="T61" fmla="*/ 0 h 6"/>
                  <a:gd name="T62" fmla="*/ 1128703273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507" name="Freeform 6"/>
              <p:cNvSpPr>
                <a:spLocks/>
              </p:cNvSpPr>
              <p:nvPr/>
            </p:nvSpPr>
            <p:spPr bwMode="auto">
              <a:xfrm>
                <a:off x="934" y="3632"/>
                <a:ext cx="44" cy="34"/>
              </a:xfrm>
              <a:custGeom>
                <a:avLst/>
                <a:gdLst>
                  <a:gd name="T0" fmla="*/ 1490132076 w 9"/>
                  <a:gd name="T1" fmla="*/ 534073098 h 7"/>
                  <a:gd name="T2" fmla="*/ 1490132076 w 9"/>
                  <a:gd name="T3" fmla="*/ 175964446 h 7"/>
                  <a:gd name="T4" fmla="*/ 912443375 w 9"/>
                  <a:gd name="T5" fmla="*/ 534073098 h 7"/>
                  <a:gd name="T6" fmla="*/ 764323715 w 9"/>
                  <a:gd name="T7" fmla="*/ 672536448 h 7"/>
                  <a:gd name="T8" fmla="*/ 764323715 w 9"/>
                  <a:gd name="T9" fmla="*/ 672536448 h 7"/>
                  <a:gd name="T10" fmla="*/ 382832065 w 9"/>
                  <a:gd name="T11" fmla="*/ 854684384 h 7"/>
                  <a:gd name="T12" fmla="*/ 186636188 w 9"/>
                  <a:gd name="T13" fmla="*/ 1030635696 h 7"/>
                  <a:gd name="T14" fmla="*/ 0 w 9"/>
                  <a:gd name="T15" fmla="*/ 1030635696 h 7"/>
                  <a:gd name="T16" fmla="*/ 382832065 w 9"/>
                  <a:gd name="T17" fmla="*/ 1030635696 h 7"/>
                  <a:gd name="T18" fmla="*/ 569467705 w 9"/>
                  <a:gd name="T19" fmla="*/ 854684384 h 7"/>
                  <a:gd name="T20" fmla="*/ 1107298603 w 9"/>
                  <a:gd name="T21" fmla="*/ 672536448 h 7"/>
                  <a:gd name="T22" fmla="*/ 1490132076 w 9"/>
                  <a:gd name="T23" fmla="*/ 534073098 h 7"/>
                  <a:gd name="T24" fmla="*/ 1490132076 w 9"/>
                  <a:gd name="T25" fmla="*/ 534073098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508" name="Freeform 7"/>
              <p:cNvSpPr>
                <a:spLocks/>
              </p:cNvSpPr>
              <p:nvPr/>
            </p:nvSpPr>
            <p:spPr bwMode="auto">
              <a:xfrm>
                <a:off x="934" y="3637"/>
                <a:ext cx="39" cy="29"/>
              </a:xfrm>
              <a:custGeom>
                <a:avLst/>
                <a:gdLst>
                  <a:gd name="T0" fmla="*/ 1439996001 w 8"/>
                  <a:gd name="T1" fmla="*/ 333859803 h 6"/>
                  <a:gd name="T2" fmla="*/ 1439996001 w 8"/>
                  <a:gd name="T3" fmla="*/ 167114728 h 6"/>
                  <a:gd name="T4" fmla="*/ 1439996001 w 8"/>
                  <a:gd name="T5" fmla="*/ 167114728 h 6"/>
                  <a:gd name="T6" fmla="*/ 1439996001 w 8"/>
                  <a:gd name="T7" fmla="*/ 0 h 6"/>
                  <a:gd name="T8" fmla="*/ 1439996001 w 8"/>
                  <a:gd name="T9" fmla="*/ 0 h 6"/>
                  <a:gd name="T10" fmla="*/ 1439996001 w 8"/>
                  <a:gd name="T11" fmla="*/ 0 h 6"/>
                  <a:gd name="T12" fmla="*/ 1439996001 w 8"/>
                  <a:gd name="T13" fmla="*/ 0 h 6"/>
                  <a:gd name="T14" fmla="*/ 1439996001 w 8"/>
                  <a:gd name="T15" fmla="*/ 0 h 6"/>
                  <a:gd name="T16" fmla="*/ 1439996001 w 8"/>
                  <a:gd name="T17" fmla="*/ 0 h 6"/>
                  <a:gd name="T18" fmla="*/ 1439996001 w 8"/>
                  <a:gd name="T19" fmla="*/ 0 h 6"/>
                  <a:gd name="T20" fmla="*/ 1258155936 w 8"/>
                  <a:gd name="T21" fmla="*/ 0 h 6"/>
                  <a:gd name="T22" fmla="*/ 1258155936 w 8"/>
                  <a:gd name="T23" fmla="*/ 0 h 6"/>
                  <a:gd name="T24" fmla="*/ 1068315259 w 8"/>
                  <a:gd name="T25" fmla="*/ 0 h 6"/>
                  <a:gd name="T26" fmla="*/ 886529793 w 8"/>
                  <a:gd name="T27" fmla="*/ 167114728 h 6"/>
                  <a:gd name="T28" fmla="*/ 886529793 w 8"/>
                  <a:gd name="T29" fmla="*/ 333859803 h 6"/>
                  <a:gd name="T30" fmla="*/ 886529793 w 8"/>
                  <a:gd name="T31" fmla="*/ 333859803 h 6"/>
                  <a:gd name="T32" fmla="*/ 735641673 w 8"/>
                  <a:gd name="T33" fmla="*/ 333859803 h 6"/>
                  <a:gd name="T34" fmla="*/ 735641673 w 8"/>
                  <a:gd name="T35" fmla="*/ 333859803 h 6"/>
                  <a:gd name="T36" fmla="*/ 735641673 w 8"/>
                  <a:gd name="T37" fmla="*/ 333859803 h 6"/>
                  <a:gd name="T38" fmla="*/ 735641673 w 8"/>
                  <a:gd name="T39" fmla="*/ 500977083 h 6"/>
                  <a:gd name="T40" fmla="*/ 735641673 w 8"/>
                  <a:gd name="T41" fmla="*/ 500977083 h 6"/>
                  <a:gd name="T42" fmla="*/ 735641673 w 8"/>
                  <a:gd name="T43" fmla="*/ 500977083 h 6"/>
                  <a:gd name="T44" fmla="*/ 735641673 w 8"/>
                  <a:gd name="T45" fmla="*/ 500977083 h 6"/>
                  <a:gd name="T46" fmla="*/ 371612259 w 8"/>
                  <a:gd name="T47" fmla="*/ 640669498 h 6"/>
                  <a:gd name="T48" fmla="*/ 371612259 w 8"/>
                  <a:gd name="T49" fmla="*/ 640669498 h 6"/>
                  <a:gd name="T50" fmla="*/ 371612259 w 8"/>
                  <a:gd name="T51" fmla="*/ 640669498 h 6"/>
                  <a:gd name="T52" fmla="*/ 371612259 w 8"/>
                  <a:gd name="T53" fmla="*/ 640669498 h 6"/>
                  <a:gd name="T54" fmla="*/ 181852311 w 8"/>
                  <a:gd name="T55" fmla="*/ 640669498 h 6"/>
                  <a:gd name="T56" fmla="*/ 181852311 w 8"/>
                  <a:gd name="T57" fmla="*/ 807720735 h 6"/>
                  <a:gd name="T58" fmla="*/ 181852311 w 8"/>
                  <a:gd name="T59" fmla="*/ 807720735 h 6"/>
                  <a:gd name="T60" fmla="*/ 0 w 8"/>
                  <a:gd name="T61" fmla="*/ 807720735 h 6"/>
                  <a:gd name="T62" fmla="*/ 0 w 8"/>
                  <a:gd name="T63" fmla="*/ 807720735 h 6"/>
                  <a:gd name="T64" fmla="*/ 0 w 8"/>
                  <a:gd name="T65" fmla="*/ 807720735 h 6"/>
                  <a:gd name="T66" fmla="*/ 181852311 w 8"/>
                  <a:gd name="T67" fmla="*/ 974528682 h 6"/>
                  <a:gd name="T68" fmla="*/ 181852311 w 8"/>
                  <a:gd name="T69" fmla="*/ 974528682 h 6"/>
                  <a:gd name="T70" fmla="*/ 181852311 w 8"/>
                  <a:gd name="T71" fmla="*/ 974528682 h 6"/>
                  <a:gd name="T72" fmla="*/ 181852311 w 8"/>
                  <a:gd name="T73" fmla="*/ 974528682 h 6"/>
                  <a:gd name="T74" fmla="*/ 371612259 w 8"/>
                  <a:gd name="T75" fmla="*/ 807720735 h 6"/>
                  <a:gd name="T76" fmla="*/ 371612259 w 8"/>
                  <a:gd name="T77" fmla="*/ 807720735 h 6"/>
                  <a:gd name="T78" fmla="*/ 553467612 w 8"/>
                  <a:gd name="T79" fmla="*/ 807720735 h 6"/>
                  <a:gd name="T80" fmla="*/ 553467612 w 8"/>
                  <a:gd name="T81" fmla="*/ 640669498 h 6"/>
                  <a:gd name="T82" fmla="*/ 553467612 w 8"/>
                  <a:gd name="T83" fmla="*/ 640669498 h 6"/>
                  <a:gd name="T84" fmla="*/ 886529793 w 8"/>
                  <a:gd name="T85" fmla="*/ 640669498 h 6"/>
                  <a:gd name="T86" fmla="*/ 886529793 w 8"/>
                  <a:gd name="T87" fmla="*/ 500977083 h 6"/>
                  <a:gd name="T88" fmla="*/ 1068315259 w 8"/>
                  <a:gd name="T89" fmla="*/ 500977083 h 6"/>
                  <a:gd name="T90" fmla="*/ 1258155936 w 8"/>
                  <a:gd name="T91" fmla="*/ 500977083 h 6"/>
                  <a:gd name="T92" fmla="*/ 1258155936 w 8"/>
                  <a:gd name="T93" fmla="*/ 333859803 h 6"/>
                  <a:gd name="T94" fmla="*/ 1258155936 w 8"/>
                  <a:gd name="T95" fmla="*/ 333859803 h 6"/>
                  <a:gd name="T96" fmla="*/ 1439996001 w 8"/>
                  <a:gd name="T97" fmla="*/ 333859803 h 6"/>
                  <a:gd name="T98" fmla="*/ 1439996001 w 8"/>
                  <a:gd name="T99" fmla="*/ 333859803 h 6"/>
                  <a:gd name="T100" fmla="*/ 1439996001 w 8"/>
                  <a:gd name="T101" fmla="*/ 333859803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509" name="Freeform 8"/>
              <p:cNvSpPr>
                <a:spLocks/>
              </p:cNvSpPr>
              <p:nvPr/>
            </p:nvSpPr>
            <p:spPr bwMode="auto">
              <a:xfrm>
                <a:off x="909" y="3676"/>
                <a:ext cx="5" cy="5"/>
              </a:xfrm>
              <a:custGeom>
                <a:avLst/>
                <a:gdLst>
                  <a:gd name="T0" fmla="*/ 244140284 w 1"/>
                  <a:gd name="T1" fmla="*/ 0 h 1"/>
                  <a:gd name="T2" fmla="*/ 0 w 1"/>
                  <a:gd name="T3" fmla="*/ 0 h 1"/>
                  <a:gd name="T4" fmla="*/ 0 w 1"/>
                  <a:gd name="T5" fmla="*/ 244140284 h 1"/>
                  <a:gd name="T6" fmla="*/ 244140284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510" name="Freeform 9"/>
              <p:cNvSpPr>
                <a:spLocks/>
              </p:cNvSpPr>
              <p:nvPr/>
            </p:nvSpPr>
            <p:spPr bwMode="auto">
              <a:xfrm>
                <a:off x="909" y="3676"/>
                <a:ext cx="5" cy="5"/>
              </a:xfrm>
              <a:custGeom>
                <a:avLst/>
                <a:gdLst>
                  <a:gd name="T0" fmla="*/ 244140284 w 1"/>
                  <a:gd name="T1" fmla="*/ 0 h 1"/>
                  <a:gd name="T2" fmla="*/ 244140284 w 1"/>
                  <a:gd name="T3" fmla="*/ 0 h 1"/>
                  <a:gd name="T4" fmla="*/ 244140284 w 1"/>
                  <a:gd name="T5" fmla="*/ 0 h 1"/>
                  <a:gd name="T6" fmla="*/ 244140284 w 1"/>
                  <a:gd name="T7" fmla="*/ 0 h 1"/>
                  <a:gd name="T8" fmla="*/ 0 w 1"/>
                  <a:gd name="T9" fmla="*/ 0 h 1"/>
                  <a:gd name="T10" fmla="*/ 0 w 1"/>
                  <a:gd name="T11" fmla="*/ 0 h 1"/>
                  <a:gd name="T12" fmla="*/ 0 w 1"/>
                  <a:gd name="T13" fmla="*/ 0 h 1"/>
                  <a:gd name="T14" fmla="*/ 0 w 1"/>
                  <a:gd name="T15" fmla="*/ 0 h 1"/>
                  <a:gd name="T16" fmla="*/ 0 w 1"/>
                  <a:gd name="T17" fmla="*/ 244140284 h 1"/>
                  <a:gd name="T18" fmla="*/ 0 w 1"/>
                  <a:gd name="T19" fmla="*/ 244140284 h 1"/>
                  <a:gd name="T20" fmla="*/ 0 w 1"/>
                  <a:gd name="T21" fmla="*/ 244140284 h 1"/>
                  <a:gd name="T22" fmla="*/ 0 w 1"/>
                  <a:gd name="T23" fmla="*/ 244140284 h 1"/>
                  <a:gd name="T24" fmla="*/ 0 w 1"/>
                  <a:gd name="T25" fmla="*/ 244140284 h 1"/>
                  <a:gd name="T26" fmla="*/ 244140284 w 1"/>
                  <a:gd name="T27" fmla="*/ 244140284 h 1"/>
                  <a:gd name="T28" fmla="*/ 244140284 w 1"/>
                  <a:gd name="T29" fmla="*/ 0 h 1"/>
                  <a:gd name="T30" fmla="*/ 244140284 w 1"/>
                  <a:gd name="T31" fmla="*/ 0 h 1"/>
                  <a:gd name="T32" fmla="*/ 244140284 w 1"/>
                  <a:gd name="T33" fmla="*/ 0 h 1"/>
                  <a:gd name="T34" fmla="*/ 244140284 w 1"/>
                  <a:gd name="T35" fmla="*/ 0 h 1"/>
                  <a:gd name="T36" fmla="*/ 244140284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511" name="Freeform 10"/>
              <p:cNvSpPr>
                <a:spLocks/>
              </p:cNvSpPr>
              <p:nvPr/>
            </p:nvSpPr>
            <p:spPr bwMode="auto">
              <a:xfrm>
                <a:off x="870" y="3682"/>
                <a:ext cx="14" cy="14"/>
              </a:xfrm>
              <a:custGeom>
                <a:avLst/>
                <a:gdLst>
                  <a:gd name="T0" fmla="*/ 205818079 w 3"/>
                  <a:gd name="T1" fmla="*/ 112261484 h 3"/>
                  <a:gd name="T2" fmla="*/ 318068699 w 3"/>
                  <a:gd name="T3" fmla="*/ 112261484 h 3"/>
                  <a:gd name="T4" fmla="*/ 205818079 w 3"/>
                  <a:gd name="T5" fmla="*/ 112261484 h 3"/>
                  <a:gd name="T6" fmla="*/ 318068699 w 3"/>
                  <a:gd name="T7" fmla="*/ 205818079 h 3"/>
                  <a:gd name="T8" fmla="*/ 205818079 w 3"/>
                  <a:gd name="T9" fmla="*/ 205818079 h 3"/>
                  <a:gd name="T10" fmla="*/ 112261484 w 3"/>
                  <a:gd name="T11" fmla="*/ 318068699 h 3"/>
                  <a:gd name="T12" fmla="*/ 0 w 3"/>
                  <a:gd name="T13" fmla="*/ 318068699 h 3"/>
                  <a:gd name="T14" fmla="*/ 112261484 w 3"/>
                  <a:gd name="T15" fmla="*/ 112261484 h 3"/>
                  <a:gd name="T16" fmla="*/ 205818079 w 3"/>
                  <a:gd name="T17" fmla="*/ 112261484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512" name="Freeform 11"/>
              <p:cNvSpPr>
                <a:spLocks/>
              </p:cNvSpPr>
              <p:nvPr/>
            </p:nvSpPr>
            <p:spPr bwMode="auto">
              <a:xfrm>
                <a:off x="875" y="3684"/>
                <a:ext cx="14" cy="9"/>
              </a:xfrm>
              <a:custGeom>
                <a:avLst/>
                <a:gdLst>
                  <a:gd name="T0" fmla="*/ 205818079 w 3"/>
                  <a:gd name="T1" fmla="*/ 0 h 2"/>
                  <a:gd name="T2" fmla="*/ 205818079 w 3"/>
                  <a:gd name="T3" fmla="*/ 0 h 2"/>
                  <a:gd name="T4" fmla="*/ 205818079 w 3"/>
                  <a:gd name="T5" fmla="*/ 0 h 2"/>
                  <a:gd name="T6" fmla="*/ 205818079 w 3"/>
                  <a:gd name="T7" fmla="*/ 0 h 2"/>
                  <a:gd name="T8" fmla="*/ 318068699 w 3"/>
                  <a:gd name="T9" fmla="*/ 0 h 2"/>
                  <a:gd name="T10" fmla="*/ 318068699 w 3"/>
                  <a:gd name="T11" fmla="*/ 0 h 2"/>
                  <a:gd name="T12" fmla="*/ 318068699 w 3"/>
                  <a:gd name="T13" fmla="*/ 0 h 2"/>
                  <a:gd name="T14" fmla="*/ 318068699 w 3"/>
                  <a:gd name="T15" fmla="*/ 0 h 2"/>
                  <a:gd name="T16" fmla="*/ 318068699 w 3"/>
                  <a:gd name="T17" fmla="*/ 0 h 2"/>
                  <a:gd name="T18" fmla="*/ 318068699 w 3"/>
                  <a:gd name="T19" fmla="*/ 0 h 2"/>
                  <a:gd name="T20" fmla="*/ 318068699 w 3"/>
                  <a:gd name="T21" fmla="*/ 0 h 2"/>
                  <a:gd name="T22" fmla="*/ 205818079 w 3"/>
                  <a:gd name="T23" fmla="*/ 0 h 2"/>
                  <a:gd name="T24" fmla="*/ 205818079 w 3"/>
                  <a:gd name="T25" fmla="*/ 74807622 h 2"/>
                  <a:gd name="T26" fmla="*/ 318068699 w 3"/>
                  <a:gd name="T27" fmla="*/ 74807622 h 2"/>
                  <a:gd name="T28" fmla="*/ 318068699 w 3"/>
                  <a:gd name="T29" fmla="*/ 74807622 h 2"/>
                  <a:gd name="T30" fmla="*/ 318068699 w 3"/>
                  <a:gd name="T31" fmla="*/ 74807622 h 2"/>
                  <a:gd name="T32" fmla="*/ 205818079 w 3"/>
                  <a:gd name="T33" fmla="*/ 74807622 h 2"/>
                  <a:gd name="T34" fmla="*/ 205818079 w 3"/>
                  <a:gd name="T35" fmla="*/ 74807622 h 2"/>
                  <a:gd name="T36" fmla="*/ 205818079 w 3"/>
                  <a:gd name="T37" fmla="*/ 74807622 h 2"/>
                  <a:gd name="T38" fmla="*/ 205818079 w 3"/>
                  <a:gd name="T39" fmla="*/ 74807622 h 2"/>
                  <a:gd name="T40" fmla="*/ 205818079 w 3"/>
                  <a:gd name="T41" fmla="*/ 74807622 h 2"/>
                  <a:gd name="T42" fmla="*/ 112261484 w 3"/>
                  <a:gd name="T43" fmla="*/ 136197979 h 2"/>
                  <a:gd name="T44" fmla="*/ 112261484 w 3"/>
                  <a:gd name="T45" fmla="*/ 136197979 h 2"/>
                  <a:gd name="T46" fmla="*/ 112261484 w 3"/>
                  <a:gd name="T47" fmla="*/ 136197979 h 2"/>
                  <a:gd name="T48" fmla="*/ 0 w 3"/>
                  <a:gd name="T49" fmla="*/ 136197979 h 2"/>
                  <a:gd name="T50" fmla="*/ 0 w 3"/>
                  <a:gd name="T51" fmla="*/ 136197979 h 2"/>
                  <a:gd name="T52" fmla="*/ 0 w 3"/>
                  <a:gd name="T53" fmla="*/ 74807622 h 2"/>
                  <a:gd name="T54" fmla="*/ 112261484 w 3"/>
                  <a:gd name="T55" fmla="*/ 74807622 h 2"/>
                  <a:gd name="T56" fmla="*/ 112261484 w 3"/>
                  <a:gd name="T57" fmla="*/ 74807622 h 2"/>
                  <a:gd name="T58" fmla="*/ 112261484 w 3"/>
                  <a:gd name="T59" fmla="*/ 74807622 h 2"/>
                  <a:gd name="T60" fmla="*/ 112261484 w 3"/>
                  <a:gd name="T61" fmla="*/ 0 h 2"/>
                  <a:gd name="T62" fmla="*/ 205818079 w 3"/>
                  <a:gd name="T63" fmla="*/ 0 h 2"/>
                  <a:gd name="T64" fmla="*/ 205818079 w 3"/>
                  <a:gd name="T65" fmla="*/ 0 h 2"/>
                  <a:gd name="T66" fmla="*/ 205818079 w 3"/>
                  <a:gd name="T67" fmla="*/ 0 h 2"/>
                  <a:gd name="T68" fmla="*/ 205818079 w 3"/>
                  <a:gd name="T69" fmla="*/ 0 h 2"/>
                  <a:gd name="T70" fmla="*/ 205818079 w 3"/>
                  <a:gd name="T71" fmla="*/ 0 h 2"/>
                  <a:gd name="T72" fmla="*/ 205818079 w 3"/>
                  <a:gd name="T73" fmla="*/ 0 h 2"/>
                  <a:gd name="T74" fmla="*/ 20581807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513" name="Freeform 12"/>
              <p:cNvSpPr>
                <a:spLocks/>
              </p:cNvSpPr>
              <p:nvPr/>
            </p:nvSpPr>
            <p:spPr bwMode="auto">
              <a:xfrm>
                <a:off x="833" y="3690"/>
                <a:ext cx="19" cy="10"/>
              </a:xfrm>
              <a:custGeom>
                <a:avLst/>
                <a:gdLst>
                  <a:gd name="T0" fmla="*/ 385337296 w 4"/>
                  <a:gd name="T1" fmla="*/ 244140284 h 2"/>
                  <a:gd name="T2" fmla="*/ 385337296 w 4"/>
                  <a:gd name="T3" fmla="*/ 0 h 2"/>
                  <a:gd name="T4" fmla="*/ 525555709 w 4"/>
                  <a:gd name="T5" fmla="*/ 0 h 2"/>
                  <a:gd name="T6" fmla="*/ 525555709 w 4"/>
                  <a:gd name="T7" fmla="*/ 244140284 h 2"/>
                  <a:gd name="T8" fmla="*/ 140206367 w 4"/>
                  <a:gd name="T9" fmla="*/ 488280567 h 2"/>
                  <a:gd name="T10" fmla="*/ 385337296 w 4"/>
                  <a:gd name="T11" fmla="*/ 244140284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514" name="Freeform 13"/>
              <p:cNvSpPr>
                <a:spLocks/>
              </p:cNvSpPr>
              <p:nvPr/>
            </p:nvSpPr>
            <p:spPr bwMode="auto">
              <a:xfrm>
                <a:off x="838" y="3690"/>
                <a:ext cx="14" cy="10"/>
              </a:xfrm>
              <a:custGeom>
                <a:avLst/>
                <a:gdLst>
                  <a:gd name="T0" fmla="*/ 205818079 w 3"/>
                  <a:gd name="T1" fmla="*/ 244140284 h 2"/>
                  <a:gd name="T2" fmla="*/ 205818079 w 3"/>
                  <a:gd name="T3" fmla="*/ 244140284 h 2"/>
                  <a:gd name="T4" fmla="*/ 205818079 w 3"/>
                  <a:gd name="T5" fmla="*/ 0 h 2"/>
                  <a:gd name="T6" fmla="*/ 205818079 w 3"/>
                  <a:gd name="T7" fmla="*/ 0 h 2"/>
                  <a:gd name="T8" fmla="*/ 205818079 w 3"/>
                  <a:gd name="T9" fmla="*/ 0 h 2"/>
                  <a:gd name="T10" fmla="*/ 205818079 w 3"/>
                  <a:gd name="T11" fmla="*/ 0 h 2"/>
                  <a:gd name="T12" fmla="*/ 205818079 w 3"/>
                  <a:gd name="T13" fmla="*/ 0 h 2"/>
                  <a:gd name="T14" fmla="*/ 318068699 w 3"/>
                  <a:gd name="T15" fmla="*/ 0 h 2"/>
                  <a:gd name="T16" fmla="*/ 318068699 w 3"/>
                  <a:gd name="T17" fmla="*/ 0 h 2"/>
                  <a:gd name="T18" fmla="*/ 318068699 w 3"/>
                  <a:gd name="T19" fmla="*/ 0 h 2"/>
                  <a:gd name="T20" fmla="*/ 318068699 w 3"/>
                  <a:gd name="T21" fmla="*/ 244140284 h 2"/>
                  <a:gd name="T22" fmla="*/ 318068699 w 3"/>
                  <a:gd name="T23" fmla="*/ 244140284 h 2"/>
                  <a:gd name="T24" fmla="*/ 318068699 w 3"/>
                  <a:gd name="T25" fmla="*/ 244140284 h 2"/>
                  <a:gd name="T26" fmla="*/ 318068699 w 3"/>
                  <a:gd name="T27" fmla="*/ 244140284 h 2"/>
                  <a:gd name="T28" fmla="*/ 205818079 w 3"/>
                  <a:gd name="T29" fmla="*/ 488280567 h 2"/>
                  <a:gd name="T30" fmla="*/ 112261484 w 3"/>
                  <a:gd name="T31" fmla="*/ 488280567 h 2"/>
                  <a:gd name="T32" fmla="*/ 0 w 3"/>
                  <a:gd name="T33" fmla="*/ 488280567 h 2"/>
                  <a:gd name="T34" fmla="*/ 0 w 3"/>
                  <a:gd name="T35" fmla="*/ 488280567 h 2"/>
                  <a:gd name="T36" fmla="*/ 0 w 3"/>
                  <a:gd name="T37" fmla="*/ 488280567 h 2"/>
                  <a:gd name="T38" fmla="*/ 0 w 3"/>
                  <a:gd name="T39" fmla="*/ 488280567 h 2"/>
                  <a:gd name="T40" fmla="*/ 0 w 3"/>
                  <a:gd name="T41" fmla="*/ 488280567 h 2"/>
                  <a:gd name="T42" fmla="*/ 0 w 3"/>
                  <a:gd name="T43" fmla="*/ 488280567 h 2"/>
                  <a:gd name="T44" fmla="*/ 112261484 w 3"/>
                  <a:gd name="T45" fmla="*/ 488280567 h 2"/>
                  <a:gd name="T46" fmla="*/ 205818079 w 3"/>
                  <a:gd name="T47" fmla="*/ 244140284 h 2"/>
                  <a:gd name="T48" fmla="*/ 205818079 w 3"/>
                  <a:gd name="T49" fmla="*/ 244140284 h 2"/>
                  <a:gd name="T50" fmla="*/ 205818079 w 3"/>
                  <a:gd name="T51" fmla="*/ 244140284 h 2"/>
                  <a:gd name="T52" fmla="*/ 205818079 w 3"/>
                  <a:gd name="T53" fmla="*/ 244140284 h 2"/>
                  <a:gd name="T54" fmla="*/ 205818079 w 3"/>
                  <a:gd name="T55" fmla="*/ 244140284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515" name="Freeform 14"/>
              <p:cNvSpPr>
                <a:spLocks/>
              </p:cNvSpPr>
              <p:nvPr/>
            </p:nvSpPr>
            <p:spPr bwMode="auto">
              <a:xfrm>
                <a:off x="814" y="3691"/>
                <a:ext cx="10" cy="15"/>
              </a:xfrm>
              <a:custGeom>
                <a:avLst/>
                <a:gdLst>
                  <a:gd name="T0" fmla="*/ 244140284 w 2"/>
                  <a:gd name="T1" fmla="*/ 244140482 h 3"/>
                  <a:gd name="T2" fmla="*/ 0 w 2"/>
                  <a:gd name="T3" fmla="*/ 0 h 3"/>
                  <a:gd name="T4" fmla="*/ 0 w 2"/>
                  <a:gd name="T5" fmla="*/ 0 h 3"/>
                  <a:gd name="T6" fmla="*/ 244140284 w 2"/>
                  <a:gd name="T7" fmla="*/ 488280965 h 3"/>
                  <a:gd name="T8" fmla="*/ 0 w 2"/>
                  <a:gd name="T9" fmla="*/ 488280965 h 3"/>
                  <a:gd name="T10" fmla="*/ 0 w 2"/>
                  <a:gd name="T11" fmla="*/ 488280965 h 3"/>
                  <a:gd name="T12" fmla="*/ 0 w 2"/>
                  <a:gd name="T13" fmla="*/ 732421847 h 3"/>
                  <a:gd name="T14" fmla="*/ 244140284 w 2"/>
                  <a:gd name="T15" fmla="*/ 732421847 h 3"/>
                  <a:gd name="T16" fmla="*/ 244140284 w 2"/>
                  <a:gd name="T17" fmla="*/ 732421847 h 3"/>
                  <a:gd name="T18" fmla="*/ 488280567 w 2"/>
                  <a:gd name="T19" fmla="*/ 732421847 h 3"/>
                  <a:gd name="T20" fmla="*/ 488280567 w 2"/>
                  <a:gd name="T21" fmla="*/ 244140482 h 3"/>
                  <a:gd name="T22" fmla="*/ 488280567 w 2"/>
                  <a:gd name="T23" fmla="*/ 0 h 3"/>
                  <a:gd name="T24" fmla="*/ 244140284 w 2"/>
                  <a:gd name="T25" fmla="*/ 0 h 3"/>
                  <a:gd name="T26" fmla="*/ 244140284 w 2"/>
                  <a:gd name="T27" fmla="*/ 244140482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516" name="Freeform 15"/>
              <p:cNvSpPr>
                <a:spLocks/>
              </p:cNvSpPr>
              <p:nvPr/>
            </p:nvSpPr>
            <p:spPr bwMode="auto">
              <a:xfrm>
                <a:off x="814" y="3691"/>
                <a:ext cx="10" cy="15"/>
              </a:xfrm>
              <a:custGeom>
                <a:avLst/>
                <a:gdLst>
                  <a:gd name="T0" fmla="*/ 244140284 w 2"/>
                  <a:gd name="T1" fmla="*/ 244140482 h 3"/>
                  <a:gd name="T2" fmla="*/ 244140284 w 2"/>
                  <a:gd name="T3" fmla="*/ 0 h 3"/>
                  <a:gd name="T4" fmla="*/ 244140284 w 2"/>
                  <a:gd name="T5" fmla="*/ 0 h 3"/>
                  <a:gd name="T6" fmla="*/ 244140284 w 2"/>
                  <a:gd name="T7" fmla="*/ 0 h 3"/>
                  <a:gd name="T8" fmla="*/ 0 w 2"/>
                  <a:gd name="T9" fmla="*/ 0 h 3"/>
                  <a:gd name="T10" fmla="*/ 0 w 2"/>
                  <a:gd name="T11" fmla="*/ 0 h 3"/>
                  <a:gd name="T12" fmla="*/ 0 w 2"/>
                  <a:gd name="T13" fmla="*/ 244140482 h 3"/>
                  <a:gd name="T14" fmla="*/ 244140284 w 2"/>
                  <a:gd name="T15" fmla="*/ 244140482 h 3"/>
                  <a:gd name="T16" fmla="*/ 244140284 w 2"/>
                  <a:gd name="T17" fmla="*/ 244140482 h 3"/>
                  <a:gd name="T18" fmla="*/ 244140284 w 2"/>
                  <a:gd name="T19" fmla="*/ 488280965 h 3"/>
                  <a:gd name="T20" fmla="*/ 0 w 2"/>
                  <a:gd name="T21" fmla="*/ 488280965 h 3"/>
                  <a:gd name="T22" fmla="*/ 0 w 2"/>
                  <a:gd name="T23" fmla="*/ 488280965 h 3"/>
                  <a:gd name="T24" fmla="*/ 0 w 2"/>
                  <a:gd name="T25" fmla="*/ 488280965 h 3"/>
                  <a:gd name="T26" fmla="*/ 0 w 2"/>
                  <a:gd name="T27" fmla="*/ 488280965 h 3"/>
                  <a:gd name="T28" fmla="*/ 0 w 2"/>
                  <a:gd name="T29" fmla="*/ 488280965 h 3"/>
                  <a:gd name="T30" fmla="*/ 0 w 2"/>
                  <a:gd name="T31" fmla="*/ 488280965 h 3"/>
                  <a:gd name="T32" fmla="*/ 0 w 2"/>
                  <a:gd name="T33" fmla="*/ 732421847 h 3"/>
                  <a:gd name="T34" fmla="*/ 244140284 w 2"/>
                  <a:gd name="T35" fmla="*/ 732421847 h 3"/>
                  <a:gd name="T36" fmla="*/ 244140284 w 2"/>
                  <a:gd name="T37" fmla="*/ 732421847 h 3"/>
                  <a:gd name="T38" fmla="*/ 244140284 w 2"/>
                  <a:gd name="T39" fmla="*/ 732421847 h 3"/>
                  <a:gd name="T40" fmla="*/ 244140284 w 2"/>
                  <a:gd name="T41" fmla="*/ 732421847 h 3"/>
                  <a:gd name="T42" fmla="*/ 244140284 w 2"/>
                  <a:gd name="T43" fmla="*/ 732421847 h 3"/>
                  <a:gd name="T44" fmla="*/ 488280567 w 2"/>
                  <a:gd name="T45" fmla="*/ 732421847 h 3"/>
                  <a:gd name="T46" fmla="*/ 488280567 w 2"/>
                  <a:gd name="T47" fmla="*/ 488280965 h 3"/>
                  <a:gd name="T48" fmla="*/ 488280567 w 2"/>
                  <a:gd name="T49" fmla="*/ 244140482 h 3"/>
                  <a:gd name="T50" fmla="*/ 488280567 w 2"/>
                  <a:gd name="T51" fmla="*/ 244140482 h 3"/>
                  <a:gd name="T52" fmla="*/ 488280567 w 2"/>
                  <a:gd name="T53" fmla="*/ 244140482 h 3"/>
                  <a:gd name="T54" fmla="*/ 488280567 w 2"/>
                  <a:gd name="T55" fmla="*/ 0 h 3"/>
                  <a:gd name="T56" fmla="*/ 488280567 w 2"/>
                  <a:gd name="T57" fmla="*/ 0 h 3"/>
                  <a:gd name="T58" fmla="*/ 488280567 w 2"/>
                  <a:gd name="T59" fmla="*/ 0 h 3"/>
                  <a:gd name="T60" fmla="*/ 244140284 w 2"/>
                  <a:gd name="T61" fmla="*/ 0 h 3"/>
                  <a:gd name="T62" fmla="*/ 244140284 w 2"/>
                  <a:gd name="T63" fmla="*/ 0 h 3"/>
                  <a:gd name="T64" fmla="*/ 244140284 w 2"/>
                  <a:gd name="T65" fmla="*/ 244140482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517" name="Freeform 16"/>
              <p:cNvSpPr>
                <a:spLocks/>
              </p:cNvSpPr>
              <p:nvPr/>
            </p:nvSpPr>
            <p:spPr bwMode="auto">
              <a:xfrm>
                <a:off x="795" y="3693"/>
                <a:ext cx="15" cy="15"/>
              </a:xfrm>
              <a:custGeom>
                <a:avLst/>
                <a:gdLst>
                  <a:gd name="T0" fmla="*/ 732421847 w 3"/>
                  <a:gd name="T1" fmla="*/ 732421847 h 3"/>
                  <a:gd name="T2" fmla="*/ 732421847 w 3"/>
                  <a:gd name="T3" fmla="*/ 732421847 h 3"/>
                  <a:gd name="T4" fmla="*/ 732421847 w 3"/>
                  <a:gd name="T5" fmla="*/ 732421847 h 3"/>
                  <a:gd name="T6" fmla="*/ 732421847 w 3"/>
                  <a:gd name="T7" fmla="*/ 732421847 h 3"/>
                  <a:gd name="T8" fmla="*/ 732421847 w 3"/>
                  <a:gd name="T9" fmla="*/ 732421847 h 3"/>
                  <a:gd name="T10" fmla="*/ 732421847 w 3"/>
                  <a:gd name="T11" fmla="*/ 732421847 h 3"/>
                  <a:gd name="T12" fmla="*/ 488280965 w 3"/>
                  <a:gd name="T13" fmla="*/ 488280965 h 3"/>
                  <a:gd name="T14" fmla="*/ 244140482 w 3"/>
                  <a:gd name="T15" fmla="*/ 244140482 h 3"/>
                  <a:gd name="T16" fmla="*/ 244140482 w 3"/>
                  <a:gd name="T17" fmla="*/ 244140482 h 3"/>
                  <a:gd name="T18" fmla="*/ 244140482 w 3"/>
                  <a:gd name="T19" fmla="*/ 244140482 h 3"/>
                  <a:gd name="T20" fmla="*/ 244140482 w 3"/>
                  <a:gd name="T21" fmla="*/ 244140482 h 3"/>
                  <a:gd name="T22" fmla="*/ 244140482 w 3"/>
                  <a:gd name="T23" fmla="*/ 244140482 h 3"/>
                  <a:gd name="T24" fmla="*/ 244140482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44140482 h 3"/>
                  <a:gd name="T42" fmla="*/ 0 w 3"/>
                  <a:gd name="T43" fmla="*/ 244140482 h 3"/>
                  <a:gd name="T44" fmla="*/ 0 w 3"/>
                  <a:gd name="T45" fmla="*/ 244140482 h 3"/>
                  <a:gd name="T46" fmla="*/ 0 w 3"/>
                  <a:gd name="T47" fmla="*/ 244140482 h 3"/>
                  <a:gd name="T48" fmla="*/ 244140482 w 3"/>
                  <a:gd name="T49" fmla="*/ 244140482 h 3"/>
                  <a:gd name="T50" fmla="*/ 244140482 w 3"/>
                  <a:gd name="T51" fmla="*/ 488280965 h 3"/>
                  <a:gd name="T52" fmla="*/ 244140482 w 3"/>
                  <a:gd name="T53" fmla="*/ 488280965 h 3"/>
                  <a:gd name="T54" fmla="*/ 488280965 w 3"/>
                  <a:gd name="T55" fmla="*/ 732421847 h 3"/>
                  <a:gd name="T56" fmla="*/ 488280965 w 3"/>
                  <a:gd name="T57" fmla="*/ 732421847 h 3"/>
                  <a:gd name="T58" fmla="*/ 732421847 w 3"/>
                  <a:gd name="T59" fmla="*/ 732421847 h 3"/>
                  <a:gd name="T60" fmla="*/ 732421847 w 3"/>
                  <a:gd name="T61" fmla="*/ 732421847 h 3"/>
                  <a:gd name="T62" fmla="*/ 732421847 w 3"/>
                  <a:gd name="T63" fmla="*/ 732421847 h 3"/>
                  <a:gd name="T64" fmla="*/ 732421847 w 3"/>
                  <a:gd name="T65" fmla="*/ 732421847 h 3"/>
                  <a:gd name="T66" fmla="*/ 732421847 w 3"/>
                  <a:gd name="T67" fmla="*/ 7324218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518" name="Freeform 17"/>
              <p:cNvSpPr>
                <a:spLocks/>
              </p:cNvSpPr>
              <p:nvPr/>
            </p:nvSpPr>
            <p:spPr bwMode="auto">
              <a:xfrm>
                <a:off x="768" y="3683"/>
                <a:ext cx="19" cy="10"/>
              </a:xfrm>
              <a:custGeom>
                <a:avLst/>
                <a:gdLst>
                  <a:gd name="T0" fmla="*/ 0 w 4"/>
                  <a:gd name="T1" fmla="*/ 244140284 h 2"/>
                  <a:gd name="T2" fmla="*/ 0 w 4"/>
                  <a:gd name="T3" fmla="*/ 244140284 h 2"/>
                  <a:gd name="T4" fmla="*/ 140206367 w 4"/>
                  <a:gd name="T5" fmla="*/ 0 h 2"/>
                  <a:gd name="T6" fmla="*/ 140206367 w 4"/>
                  <a:gd name="T7" fmla="*/ 0 h 2"/>
                  <a:gd name="T8" fmla="*/ 274418465 w 4"/>
                  <a:gd name="T9" fmla="*/ 0 h 2"/>
                  <a:gd name="T10" fmla="*/ 385337296 w 4"/>
                  <a:gd name="T11" fmla="*/ 0 h 2"/>
                  <a:gd name="T12" fmla="*/ 385337296 w 4"/>
                  <a:gd name="T13" fmla="*/ 0 h 2"/>
                  <a:gd name="T14" fmla="*/ 385337296 w 4"/>
                  <a:gd name="T15" fmla="*/ 0 h 2"/>
                  <a:gd name="T16" fmla="*/ 385337296 w 4"/>
                  <a:gd name="T17" fmla="*/ 244140284 h 2"/>
                  <a:gd name="T18" fmla="*/ 525555709 w 4"/>
                  <a:gd name="T19" fmla="*/ 244140284 h 2"/>
                  <a:gd name="T20" fmla="*/ 525555709 w 4"/>
                  <a:gd name="T21" fmla="*/ 244140284 h 2"/>
                  <a:gd name="T22" fmla="*/ 525555709 w 4"/>
                  <a:gd name="T23" fmla="*/ 244140284 h 2"/>
                  <a:gd name="T24" fmla="*/ 525555709 w 4"/>
                  <a:gd name="T25" fmla="*/ 244140284 h 2"/>
                  <a:gd name="T26" fmla="*/ 525555709 w 4"/>
                  <a:gd name="T27" fmla="*/ 244140284 h 2"/>
                  <a:gd name="T28" fmla="*/ 525555709 w 4"/>
                  <a:gd name="T29" fmla="*/ 244140284 h 2"/>
                  <a:gd name="T30" fmla="*/ 525555709 w 4"/>
                  <a:gd name="T31" fmla="*/ 244140284 h 2"/>
                  <a:gd name="T32" fmla="*/ 525555709 w 4"/>
                  <a:gd name="T33" fmla="*/ 488280567 h 2"/>
                  <a:gd name="T34" fmla="*/ 525555709 w 4"/>
                  <a:gd name="T35" fmla="*/ 488280567 h 2"/>
                  <a:gd name="T36" fmla="*/ 525555709 w 4"/>
                  <a:gd name="T37" fmla="*/ 488280567 h 2"/>
                  <a:gd name="T38" fmla="*/ 525555709 w 4"/>
                  <a:gd name="T39" fmla="*/ 488280567 h 2"/>
                  <a:gd name="T40" fmla="*/ 385337296 w 4"/>
                  <a:gd name="T41" fmla="*/ 244140284 h 2"/>
                  <a:gd name="T42" fmla="*/ 385337296 w 4"/>
                  <a:gd name="T43" fmla="*/ 244140284 h 2"/>
                  <a:gd name="T44" fmla="*/ 385337296 w 4"/>
                  <a:gd name="T45" fmla="*/ 488280567 h 2"/>
                  <a:gd name="T46" fmla="*/ 385337296 w 4"/>
                  <a:gd name="T47" fmla="*/ 488280567 h 2"/>
                  <a:gd name="T48" fmla="*/ 385337296 w 4"/>
                  <a:gd name="T49" fmla="*/ 488280567 h 2"/>
                  <a:gd name="T50" fmla="*/ 274418465 w 4"/>
                  <a:gd name="T51" fmla="*/ 488280567 h 2"/>
                  <a:gd name="T52" fmla="*/ 274418465 w 4"/>
                  <a:gd name="T53" fmla="*/ 488280567 h 2"/>
                  <a:gd name="T54" fmla="*/ 274418465 w 4"/>
                  <a:gd name="T55" fmla="*/ 488280567 h 2"/>
                  <a:gd name="T56" fmla="*/ 274418465 w 4"/>
                  <a:gd name="T57" fmla="*/ 488280567 h 2"/>
                  <a:gd name="T58" fmla="*/ 274418465 w 4"/>
                  <a:gd name="T59" fmla="*/ 488280567 h 2"/>
                  <a:gd name="T60" fmla="*/ 274418465 w 4"/>
                  <a:gd name="T61" fmla="*/ 488280567 h 2"/>
                  <a:gd name="T62" fmla="*/ 274418465 w 4"/>
                  <a:gd name="T63" fmla="*/ 488280567 h 2"/>
                  <a:gd name="T64" fmla="*/ 140206367 w 4"/>
                  <a:gd name="T65" fmla="*/ 488280567 h 2"/>
                  <a:gd name="T66" fmla="*/ 140206367 w 4"/>
                  <a:gd name="T67" fmla="*/ 488280567 h 2"/>
                  <a:gd name="T68" fmla="*/ 140206367 w 4"/>
                  <a:gd name="T69" fmla="*/ 244140284 h 2"/>
                  <a:gd name="T70" fmla="*/ 140206367 w 4"/>
                  <a:gd name="T71" fmla="*/ 244140284 h 2"/>
                  <a:gd name="T72" fmla="*/ 140206367 w 4"/>
                  <a:gd name="T73" fmla="*/ 244140284 h 2"/>
                  <a:gd name="T74" fmla="*/ 140206367 w 4"/>
                  <a:gd name="T75" fmla="*/ 244140284 h 2"/>
                  <a:gd name="T76" fmla="*/ 140206367 w 4"/>
                  <a:gd name="T77" fmla="*/ 244140284 h 2"/>
                  <a:gd name="T78" fmla="*/ 140206367 w 4"/>
                  <a:gd name="T79" fmla="*/ 244140284 h 2"/>
                  <a:gd name="T80" fmla="*/ 140206367 w 4"/>
                  <a:gd name="T81" fmla="*/ 244140284 h 2"/>
                  <a:gd name="T82" fmla="*/ 140206367 w 4"/>
                  <a:gd name="T83" fmla="*/ 244140284 h 2"/>
                  <a:gd name="T84" fmla="*/ 140206367 w 4"/>
                  <a:gd name="T85" fmla="*/ 244140284 h 2"/>
                  <a:gd name="T86" fmla="*/ 140206367 w 4"/>
                  <a:gd name="T87" fmla="*/ 244140284 h 2"/>
                  <a:gd name="T88" fmla="*/ 140206367 w 4"/>
                  <a:gd name="T89" fmla="*/ 244140284 h 2"/>
                  <a:gd name="T90" fmla="*/ 140206367 w 4"/>
                  <a:gd name="T91" fmla="*/ 244140284 h 2"/>
                  <a:gd name="T92" fmla="*/ 140206367 w 4"/>
                  <a:gd name="T93" fmla="*/ 244140284 h 2"/>
                  <a:gd name="T94" fmla="*/ 0 w 4"/>
                  <a:gd name="T95" fmla="*/ 244140284 h 2"/>
                  <a:gd name="T96" fmla="*/ 0 w 4"/>
                  <a:gd name="T97" fmla="*/ 244140284 h 2"/>
                  <a:gd name="T98" fmla="*/ 0 w 4"/>
                  <a:gd name="T99" fmla="*/ 244140284 h 2"/>
                  <a:gd name="T100" fmla="*/ 0 w 4"/>
                  <a:gd name="T101" fmla="*/ 244140284 h 2"/>
                  <a:gd name="T102" fmla="*/ 0 w 4"/>
                  <a:gd name="T103" fmla="*/ 244140284 h 2"/>
                  <a:gd name="T104" fmla="*/ 0 w 4"/>
                  <a:gd name="T105" fmla="*/ 244140284 h 2"/>
                  <a:gd name="T106" fmla="*/ 0 w 4"/>
                  <a:gd name="T107" fmla="*/ 244140284 h 2"/>
                  <a:gd name="T108" fmla="*/ 0 w 4"/>
                  <a:gd name="T109" fmla="*/ 244140284 h 2"/>
                  <a:gd name="T110" fmla="*/ 0 w 4"/>
                  <a:gd name="T111" fmla="*/ 244140284 h 2"/>
                  <a:gd name="T112" fmla="*/ 0 w 4"/>
                  <a:gd name="T113" fmla="*/ 244140284 h 2"/>
                  <a:gd name="T114" fmla="*/ 0 w 4"/>
                  <a:gd name="T115" fmla="*/ 244140284 h 2"/>
                  <a:gd name="T116" fmla="*/ 0 w 4"/>
                  <a:gd name="T117" fmla="*/ 244140284 h 2"/>
                  <a:gd name="T118" fmla="*/ 0 w 4"/>
                  <a:gd name="T119" fmla="*/ 244140284 h 2"/>
                  <a:gd name="T120" fmla="*/ 0 w 4"/>
                  <a:gd name="T121" fmla="*/ 244140284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grpSp>
          <p:nvGrpSpPr>
            <p:cNvPr id="18444" name="Group 20"/>
            <p:cNvGrpSpPr>
              <a:grpSpLocks/>
            </p:cNvGrpSpPr>
            <p:nvPr/>
          </p:nvGrpSpPr>
          <p:grpSpPr bwMode="auto">
            <a:xfrm>
              <a:off x="2366960" y="1709742"/>
              <a:ext cx="5727699" cy="3490919"/>
              <a:chOff x="1491" y="1077"/>
              <a:chExt cx="3607" cy="2199"/>
            </a:xfrm>
          </p:grpSpPr>
          <p:sp>
            <p:nvSpPr>
              <p:cNvPr id="18445" name="Freeform 21"/>
              <p:cNvSpPr>
                <a:spLocks/>
              </p:cNvSpPr>
              <p:nvPr/>
            </p:nvSpPr>
            <p:spPr bwMode="auto">
              <a:xfrm>
                <a:off x="2843" y="1262"/>
                <a:ext cx="456" cy="269"/>
              </a:xfrm>
              <a:custGeom>
                <a:avLst/>
                <a:gdLst>
                  <a:gd name="T0" fmla="*/ 0 w 89"/>
                  <a:gd name="T1" fmla="*/ 2147483647 h 55"/>
                  <a:gd name="T2" fmla="*/ 1656883978 w 89"/>
                  <a:gd name="T3" fmla="*/ 0 h 55"/>
                  <a:gd name="T4" fmla="*/ 2147483647 w 89"/>
                  <a:gd name="T5" fmla="*/ 571718316 h 55"/>
                  <a:gd name="T6" fmla="*/ 2147483647 w 89"/>
                  <a:gd name="T7" fmla="*/ 767139426 h 55"/>
                  <a:gd name="T8" fmla="*/ 2147483647 w 89"/>
                  <a:gd name="T9" fmla="*/ 916157950 h 55"/>
                  <a:gd name="T10" fmla="*/ 2147483647 w 89"/>
                  <a:gd name="T11" fmla="*/ 1684640224 h 55"/>
                  <a:gd name="T12" fmla="*/ 2147483647 w 89"/>
                  <a:gd name="T13" fmla="*/ 1880116268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46" name="Freeform 22"/>
              <p:cNvSpPr>
                <a:spLocks/>
              </p:cNvSpPr>
              <p:nvPr/>
            </p:nvSpPr>
            <p:spPr bwMode="auto">
              <a:xfrm>
                <a:off x="2823" y="1511"/>
                <a:ext cx="482" cy="312"/>
              </a:xfrm>
              <a:custGeom>
                <a:avLst/>
                <a:gdLst>
                  <a:gd name="T0" fmla="*/ 0 w 94"/>
                  <a:gd name="T1" fmla="*/ 2147483647 h 64"/>
                  <a:gd name="T2" fmla="*/ 967835011 w 94"/>
                  <a:gd name="T3" fmla="*/ 2147483647 h 64"/>
                  <a:gd name="T4" fmla="*/ 1357797579 w 94"/>
                  <a:gd name="T5" fmla="*/ 0 h 64"/>
                  <a:gd name="T6" fmla="*/ 2147483647 w 94"/>
                  <a:gd name="T7" fmla="*/ 735641673 h 64"/>
                  <a:gd name="T8" fmla="*/ 2147483647 w 94"/>
                  <a:gd name="T9" fmla="*/ 1068315259 h 64"/>
                  <a:gd name="T10" fmla="*/ 2147483647 w 94"/>
                  <a:gd name="T11" fmla="*/ 1258155936 h 64"/>
                  <a:gd name="T12" fmla="*/ 2147483647 w 94"/>
                  <a:gd name="T13" fmla="*/ 1811609040 h 64"/>
                  <a:gd name="T14" fmla="*/ 2147483647 w 94"/>
                  <a:gd name="T15" fmla="*/ 1993784505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47" name="Freeform 23"/>
              <p:cNvSpPr>
                <a:spLocks/>
              </p:cNvSpPr>
              <p:nvPr/>
            </p:nvSpPr>
            <p:spPr bwMode="auto">
              <a:xfrm>
                <a:off x="2807" y="1760"/>
                <a:ext cx="570" cy="268"/>
              </a:xfrm>
              <a:custGeom>
                <a:avLst/>
                <a:gdLst>
                  <a:gd name="T0" fmla="*/ 0 w 111"/>
                  <a:gd name="T1" fmla="*/ 2147483647 h 55"/>
                  <a:gd name="T2" fmla="*/ 980569970 w 111"/>
                  <a:gd name="T3" fmla="*/ 0 h 55"/>
                  <a:gd name="T4" fmla="*/ 2147483647 w 111"/>
                  <a:gd name="T5" fmla="*/ 551399380 h 55"/>
                  <a:gd name="T6" fmla="*/ 2147483647 w 111"/>
                  <a:gd name="T7" fmla="*/ 1064062695 h 55"/>
                  <a:gd name="T8" fmla="*/ 2147483647 w 111"/>
                  <a:gd name="T9" fmla="*/ 1064062695 h 55"/>
                  <a:gd name="T10" fmla="*/ 2147483647 w 111"/>
                  <a:gd name="T11" fmla="*/ 882608930 h 55"/>
                  <a:gd name="T12" fmla="*/ 2147483647 w 111"/>
                  <a:gd name="T13" fmla="*/ 1064062695 h 55"/>
                  <a:gd name="T14" fmla="*/ 2147483647 w 111"/>
                  <a:gd name="T15" fmla="*/ 1615126052 h 55"/>
                  <a:gd name="T16" fmla="*/ 2147483647 w 111"/>
                  <a:gd name="T17" fmla="*/ 1615126052 h 55"/>
                  <a:gd name="T18" fmla="*/ 2147483647 w 111"/>
                  <a:gd name="T19" fmla="*/ 1615126052 h 55"/>
                  <a:gd name="T20" fmla="*/ 2147483647 w 111"/>
                  <a:gd name="T21" fmla="*/ 1252809487 h 55"/>
                  <a:gd name="T22" fmla="*/ 2147483647 w 111"/>
                  <a:gd name="T23" fmla="*/ 1252809487 h 55"/>
                  <a:gd name="T24" fmla="*/ 2147483647 w 111"/>
                  <a:gd name="T25" fmla="*/ 1434007219 h 55"/>
                  <a:gd name="T26" fmla="*/ 2147483647 w 111"/>
                  <a:gd name="T27" fmla="*/ 1985407068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48" name="Freeform 24"/>
              <p:cNvSpPr>
                <a:spLocks/>
              </p:cNvSpPr>
              <p:nvPr/>
            </p:nvSpPr>
            <p:spPr bwMode="auto">
              <a:xfrm>
                <a:off x="2920" y="2018"/>
                <a:ext cx="512" cy="259"/>
              </a:xfrm>
              <a:custGeom>
                <a:avLst/>
                <a:gdLst>
                  <a:gd name="T0" fmla="*/ 952493707 w 100"/>
                  <a:gd name="T1" fmla="*/ 0 h 53"/>
                  <a:gd name="T2" fmla="*/ 2147483647 w 100"/>
                  <a:gd name="T3" fmla="*/ 379886313 h 53"/>
                  <a:gd name="T4" fmla="*/ 2147483647 w 100"/>
                  <a:gd name="T5" fmla="*/ 1102848188 h 53"/>
                  <a:gd name="T6" fmla="*/ 2147483647 w 100"/>
                  <a:gd name="T7" fmla="*/ 1482735283 h 53"/>
                  <a:gd name="T8" fmla="*/ 2147483647 w 100"/>
                  <a:gd name="T9" fmla="*/ 1856424520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952493707 w 100"/>
                  <a:gd name="T27" fmla="*/ 0 h 53"/>
                  <a:gd name="T28" fmla="*/ 95249370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49" name="Freeform 25"/>
              <p:cNvSpPr>
                <a:spLocks/>
              </p:cNvSpPr>
              <p:nvPr/>
            </p:nvSpPr>
            <p:spPr bwMode="auto">
              <a:xfrm>
                <a:off x="2848" y="2262"/>
                <a:ext cx="594" cy="293"/>
              </a:xfrm>
              <a:custGeom>
                <a:avLst/>
                <a:gdLst>
                  <a:gd name="T0" fmla="*/ 2147483647 w 116"/>
                  <a:gd name="T1" fmla="*/ 184636755 h 60"/>
                  <a:gd name="T2" fmla="*/ 0 w 116"/>
                  <a:gd name="T3" fmla="*/ 165837082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56204464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50" name="Freeform 26"/>
              <p:cNvSpPr>
                <a:spLocks/>
              </p:cNvSpPr>
              <p:nvPr/>
            </p:nvSpPr>
            <p:spPr bwMode="auto">
              <a:xfrm>
                <a:off x="3295" y="1726"/>
                <a:ext cx="420" cy="263"/>
              </a:xfrm>
              <a:custGeom>
                <a:avLst/>
                <a:gdLst>
                  <a:gd name="T0" fmla="*/ 2147483647 w 82"/>
                  <a:gd name="T1" fmla="*/ 0 h 54"/>
                  <a:gd name="T2" fmla="*/ 2147483647 w 82"/>
                  <a:gd name="T3" fmla="*/ 698389718 h 54"/>
                  <a:gd name="T4" fmla="*/ 2147483647 w 82"/>
                  <a:gd name="T5" fmla="*/ 1059295126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1974725353 w 82"/>
                  <a:gd name="T49" fmla="*/ 2147483647 h 54"/>
                  <a:gd name="T50" fmla="*/ 1652160228 w 82"/>
                  <a:gd name="T51" fmla="*/ 2147483647 h 54"/>
                  <a:gd name="T52" fmla="*/ 955863917 w 82"/>
                  <a:gd name="T53" fmla="*/ 2147483647 h 54"/>
                  <a:gd name="T54" fmla="*/ 1266601191 w 82"/>
                  <a:gd name="T55" fmla="*/ 2147483647 h 54"/>
                  <a:gd name="T56" fmla="*/ 633299612 w 82"/>
                  <a:gd name="T57" fmla="*/ 2147483647 h 54"/>
                  <a:gd name="T58" fmla="*/ 633299612 w 82"/>
                  <a:gd name="T59" fmla="*/ 2147483647 h 54"/>
                  <a:gd name="T60" fmla="*/ 633299612 w 82"/>
                  <a:gd name="T61" fmla="*/ 2117015525 h 54"/>
                  <a:gd name="T62" fmla="*/ 633299612 w 82"/>
                  <a:gd name="T63" fmla="*/ 1794736429 h 54"/>
                  <a:gd name="T64" fmla="*/ 322564715 w 82"/>
                  <a:gd name="T65" fmla="*/ 1059295126 h 54"/>
                  <a:gd name="T66" fmla="*/ 322564715 w 82"/>
                  <a:gd name="T67" fmla="*/ 548946069 h 54"/>
                  <a:gd name="T68" fmla="*/ 633299612 w 82"/>
                  <a:gd name="T69" fmla="*/ 368501158 h 54"/>
                  <a:gd name="T70" fmla="*/ 633299612 w 82"/>
                  <a:gd name="T71" fmla="*/ 368501158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51" name="Freeform 27"/>
              <p:cNvSpPr>
                <a:spLocks/>
              </p:cNvSpPr>
              <p:nvPr/>
            </p:nvSpPr>
            <p:spPr bwMode="auto">
              <a:xfrm>
                <a:off x="3352" y="1970"/>
                <a:ext cx="460" cy="38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1062106054 h 78"/>
                  <a:gd name="T54" fmla="*/ 2147483647 w 90"/>
                  <a:gd name="T55" fmla="*/ 700349937 h 78"/>
                  <a:gd name="T56" fmla="*/ 0 w 90"/>
                  <a:gd name="T57" fmla="*/ 369388385 h 78"/>
                  <a:gd name="T58" fmla="*/ 621254609 w 90"/>
                  <a:gd name="T59" fmla="*/ 881234543 h 78"/>
                  <a:gd name="T60" fmla="*/ 1618811497 w 90"/>
                  <a:gd name="T61" fmla="*/ 1612376083 h 78"/>
                  <a:gd name="T62" fmla="*/ 1618811497 w 90"/>
                  <a:gd name="T63" fmla="*/ 1980464751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52" name="Freeform 28"/>
              <p:cNvSpPr>
                <a:spLocks/>
              </p:cNvSpPr>
              <p:nvPr/>
            </p:nvSpPr>
            <p:spPr bwMode="auto">
              <a:xfrm>
                <a:off x="3525" y="1438"/>
                <a:ext cx="364" cy="371"/>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966455144 w 71"/>
                  <a:gd name="T21" fmla="*/ 2147483647 h 76"/>
                  <a:gd name="T22" fmla="*/ 325438336 w 71"/>
                  <a:gd name="T23" fmla="*/ 2147483647 h 76"/>
                  <a:gd name="T24" fmla="*/ 638601326 w 71"/>
                  <a:gd name="T25" fmla="*/ 2147483647 h 76"/>
                  <a:gd name="T26" fmla="*/ 966455144 w 71"/>
                  <a:gd name="T27" fmla="*/ 2147483647 h 76"/>
                  <a:gd name="T28" fmla="*/ 0 w 71"/>
                  <a:gd name="T29" fmla="*/ 2147483647 h 76"/>
                  <a:gd name="T30" fmla="*/ 325438336 w 71"/>
                  <a:gd name="T31" fmla="*/ 2147483647 h 76"/>
                  <a:gd name="T32" fmla="*/ 1668443710 w 71"/>
                  <a:gd name="T33" fmla="*/ 2147483647 h 76"/>
                  <a:gd name="T34" fmla="*/ 2147483647 w 71"/>
                  <a:gd name="T35" fmla="*/ 2147483647 h 76"/>
                  <a:gd name="T36" fmla="*/ 2147483647 w 71"/>
                  <a:gd name="T37" fmla="*/ 1090867967 h 76"/>
                  <a:gd name="T38" fmla="*/ 2147483647 w 71"/>
                  <a:gd name="T39" fmla="*/ 898712226 h 76"/>
                  <a:gd name="T40" fmla="*/ 2147483647 w 71"/>
                  <a:gd name="T41" fmla="*/ 898712226 h 76"/>
                  <a:gd name="T42" fmla="*/ 2147483647 w 71"/>
                  <a:gd name="T43" fmla="*/ 184102857 h 76"/>
                  <a:gd name="T44" fmla="*/ 2147483647 w 71"/>
                  <a:gd name="T45" fmla="*/ 184102857 h 76"/>
                  <a:gd name="T46" fmla="*/ 2147483647 w 71"/>
                  <a:gd name="T47" fmla="*/ 560428001 h 76"/>
                  <a:gd name="T48" fmla="*/ 2147483647 w 71"/>
                  <a:gd name="T49" fmla="*/ 1090867967 h 76"/>
                  <a:gd name="T50" fmla="*/ 2147483647 w 71"/>
                  <a:gd name="T51" fmla="*/ 898712226 h 76"/>
                  <a:gd name="T52" fmla="*/ 2147483647 w 71"/>
                  <a:gd name="T53" fmla="*/ 1090867967 h 76"/>
                  <a:gd name="T54" fmla="*/ 2147483647 w 71"/>
                  <a:gd name="T55" fmla="*/ 1459141321 h 76"/>
                  <a:gd name="T56" fmla="*/ 2147483647 w 71"/>
                  <a:gd name="T57" fmla="*/ 1837061920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53" name="Freeform 29"/>
              <p:cNvSpPr>
                <a:spLocks/>
              </p:cNvSpPr>
              <p:nvPr/>
            </p:nvSpPr>
            <p:spPr bwMode="auto">
              <a:xfrm>
                <a:off x="3786" y="2057"/>
                <a:ext cx="509" cy="249"/>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1462939986 h 51"/>
                  <a:gd name="T32" fmla="*/ 2147483647 w 99"/>
                  <a:gd name="T33" fmla="*/ 1276980983 h 51"/>
                  <a:gd name="T34" fmla="*/ 2147483647 w 99"/>
                  <a:gd name="T35" fmla="*/ 753555407 h 51"/>
                  <a:gd name="T36" fmla="*/ 2147483647 w 99"/>
                  <a:gd name="T37" fmla="*/ 753555407 h 51"/>
                  <a:gd name="T38" fmla="*/ 2147483647 w 99"/>
                  <a:gd name="T39" fmla="*/ 1092285923 h 51"/>
                  <a:gd name="T40" fmla="*/ 2147483647 w 99"/>
                  <a:gd name="T41" fmla="*/ 1092285923 h 51"/>
                  <a:gd name="T42" fmla="*/ 2147483647 w 99"/>
                  <a:gd name="T43" fmla="*/ 1092285923 h 51"/>
                  <a:gd name="T44" fmla="*/ 2147483647 w 99"/>
                  <a:gd name="T45" fmla="*/ 900177813 h 51"/>
                  <a:gd name="T46" fmla="*/ 2147483647 w 99"/>
                  <a:gd name="T47" fmla="*/ 753555407 h 51"/>
                  <a:gd name="T48" fmla="*/ 2147483647 w 99"/>
                  <a:gd name="T49" fmla="*/ 0 h 51"/>
                  <a:gd name="T50" fmla="*/ 2147483647 w 99"/>
                  <a:gd name="T51" fmla="*/ 184373762 h 51"/>
                  <a:gd name="T52" fmla="*/ 2147483647 w 99"/>
                  <a:gd name="T53" fmla="*/ 0 h 51"/>
                  <a:gd name="T54" fmla="*/ 2147483647 w 99"/>
                  <a:gd name="T55" fmla="*/ 376817700 h 51"/>
                  <a:gd name="T56" fmla="*/ 2147483647 w 99"/>
                  <a:gd name="T57" fmla="*/ 1092285923 h 51"/>
                  <a:gd name="T58" fmla="*/ 2147483647 w 99"/>
                  <a:gd name="T59" fmla="*/ 1462939986 h 51"/>
                  <a:gd name="T60" fmla="*/ 2147483647 w 99"/>
                  <a:gd name="T61" fmla="*/ 1462939986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051208740 w 99"/>
                  <a:gd name="T99" fmla="*/ 2147483647 h 51"/>
                  <a:gd name="T100" fmla="*/ 1392988159 w 99"/>
                  <a:gd name="T101" fmla="*/ 2147483647 h 51"/>
                  <a:gd name="T102" fmla="*/ 1392988159 w 99"/>
                  <a:gd name="T103" fmla="*/ 2147483647 h 51"/>
                  <a:gd name="T104" fmla="*/ 1729459307 w 99"/>
                  <a:gd name="T105" fmla="*/ 2147483647 h 51"/>
                  <a:gd name="T106" fmla="*/ 994120827 w 99"/>
                  <a:gd name="T107" fmla="*/ 2147483647 h 51"/>
                  <a:gd name="T108" fmla="*/ 336378274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54" name="Freeform 30"/>
              <p:cNvSpPr>
                <a:spLocks/>
              </p:cNvSpPr>
              <p:nvPr/>
            </p:nvSpPr>
            <p:spPr bwMode="auto">
              <a:xfrm>
                <a:off x="3741" y="2243"/>
                <a:ext cx="568" cy="190"/>
              </a:xfrm>
              <a:custGeom>
                <a:avLst/>
                <a:gdLst>
                  <a:gd name="T0" fmla="*/ 2147483647 w 111"/>
                  <a:gd name="T1" fmla="*/ 0 h 39"/>
                  <a:gd name="T2" fmla="*/ 2147483647 w 111"/>
                  <a:gd name="T3" fmla="*/ 550270185 h 39"/>
                  <a:gd name="T4" fmla="*/ 2147483647 w 111"/>
                  <a:gd name="T5" fmla="*/ 700349937 h 39"/>
                  <a:gd name="T6" fmla="*/ 2147483647 w 111"/>
                  <a:gd name="T7" fmla="*/ 1612376083 h 39"/>
                  <a:gd name="T8" fmla="*/ 2147483647 w 111"/>
                  <a:gd name="T9" fmla="*/ 1431491477 h 39"/>
                  <a:gd name="T10" fmla="*/ 2147483647 w 111"/>
                  <a:gd name="T11" fmla="*/ 1612376083 h 39"/>
                  <a:gd name="T12" fmla="*/ 2147483647 w 111"/>
                  <a:gd name="T13" fmla="*/ 1799583887 h 39"/>
                  <a:gd name="T14" fmla="*/ 2147483647 w 111"/>
                  <a:gd name="T15" fmla="*/ 1980464751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1958039355 w 111"/>
                  <a:gd name="T31" fmla="*/ 2147483647 h 39"/>
                  <a:gd name="T32" fmla="*/ 1638338340 w 111"/>
                  <a:gd name="T33" fmla="*/ 2147483647 h 39"/>
                  <a:gd name="T34" fmla="*/ 1255693036 w 111"/>
                  <a:gd name="T35" fmla="*/ 2147483647 h 39"/>
                  <a:gd name="T36" fmla="*/ 628035483 w 111"/>
                  <a:gd name="T37" fmla="*/ 2147483647 h 39"/>
                  <a:gd name="T38" fmla="*/ 628035483 w 111"/>
                  <a:gd name="T39" fmla="*/ 2147483647 h 39"/>
                  <a:gd name="T40" fmla="*/ 628035483 w 111"/>
                  <a:gd name="T41" fmla="*/ 2147483647 h 39"/>
                  <a:gd name="T42" fmla="*/ 628035483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31843597 h 39"/>
                  <a:gd name="T90" fmla="*/ 2147483647 w 111"/>
                  <a:gd name="T91" fmla="*/ 2131843597 h 39"/>
                  <a:gd name="T92" fmla="*/ 2147483647 w 111"/>
                  <a:gd name="T93" fmla="*/ 2147483647 h 39"/>
                  <a:gd name="T94" fmla="*/ 2147483647 w 111"/>
                  <a:gd name="T95" fmla="*/ 2131843597 h 39"/>
                  <a:gd name="T96" fmla="*/ 2147483647 w 111"/>
                  <a:gd name="T97" fmla="*/ 2131843597 h 39"/>
                  <a:gd name="T98" fmla="*/ 2147483647 w 111"/>
                  <a:gd name="T99" fmla="*/ 1799583887 h 39"/>
                  <a:gd name="T100" fmla="*/ 2147483647 w 111"/>
                  <a:gd name="T101" fmla="*/ 1799583887 h 39"/>
                  <a:gd name="T102" fmla="*/ 2147483647 w 111"/>
                  <a:gd name="T103" fmla="*/ 1799583887 h 39"/>
                  <a:gd name="T104" fmla="*/ 2147483647 w 111"/>
                  <a:gd name="T105" fmla="*/ 1062106054 h 39"/>
                  <a:gd name="T106" fmla="*/ 2147483647 w 111"/>
                  <a:gd name="T107" fmla="*/ 881234543 h 39"/>
                  <a:gd name="T108" fmla="*/ 2147483647 w 111"/>
                  <a:gd name="T109" fmla="*/ 700349937 h 39"/>
                  <a:gd name="T110" fmla="*/ 2147483647 w 111"/>
                  <a:gd name="T111" fmla="*/ 550270185 h 39"/>
                  <a:gd name="T112" fmla="*/ 2147483647 w 111"/>
                  <a:gd name="T113" fmla="*/ 180884996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55" name="Freeform 31"/>
              <p:cNvSpPr>
                <a:spLocks/>
              </p:cNvSpPr>
              <p:nvPr/>
            </p:nvSpPr>
            <p:spPr bwMode="auto">
              <a:xfrm>
                <a:off x="3889" y="2409"/>
                <a:ext cx="266" cy="404"/>
              </a:xfrm>
              <a:custGeom>
                <a:avLst/>
                <a:gdLst>
                  <a:gd name="T0" fmla="*/ 0 w 52"/>
                  <a:gd name="T1" fmla="*/ 544460651 h 83"/>
                  <a:gd name="T2" fmla="*/ 318765058 w 52"/>
                  <a:gd name="T3" fmla="*/ 872786404 h 83"/>
                  <a:gd name="T4" fmla="*/ 0 w 52"/>
                  <a:gd name="T5" fmla="*/ 2147483647 h 83"/>
                  <a:gd name="T6" fmla="*/ 0 w 52"/>
                  <a:gd name="T7" fmla="*/ 2147483647 h 83"/>
                  <a:gd name="T8" fmla="*/ 944667048 w 52"/>
                  <a:gd name="T9" fmla="*/ 2147483647 h 83"/>
                  <a:gd name="T10" fmla="*/ 1251804145 w 52"/>
                  <a:gd name="T11" fmla="*/ 2147483647 h 83"/>
                  <a:gd name="T12" fmla="*/ 1630606040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544460651 h 83"/>
                  <a:gd name="T106" fmla="*/ 0 w 52"/>
                  <a:gd name="T107" fmla="*/ 544460651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56" name="Freeform 32"/>
              <p:cNvSpPr>
                <a:spLocks/>
              </p:cNvSpPr>
              <p:nvPr/>
            </p:nvSpPr>
            <p:spPr bwMode="auto">
              <a:xfrm>
                <a:off x="4059" y="1789"/>
                <a:ext cx="291" cy="307"/>
              </a:xfrm>
              <a:custGeom>
                <a:avLst/>
                <a:gdLst>
                  <a:gd name="T0" fmla="*/ 1599479009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551688729 h 63"/>
                  <a:gd name="T56" fmla="*/ 2147483647 w 57"/>
                  <a:gd name="T57" fmla="*/ 1064559258 h 63"/>
                  <a:gd name="T58" fmla="*/ 2147483647 w 57"/>
                  <a:gd name="T59" fmla="*/ 1805091263 h 63"/>
                  <a:gd name="T60" fmla="*/ 2147483647 w 57"/>
                  <a:gd name="T61" fmla="*/ 1805091263 h 63"/>
                  <a:gd name="T62" fmla="*/ 2147483647 w 57"/>
                  <a:gd name="T63" fmla="*/ 2147483647 h 63"/>
                  <a:gd name="T64" fmla="*/ 2147483647 w 57"/>
                  <a:gd name="T65" fmla="*/ 2136765640 h 63"/>
                  <a:gd name="T66" fmla="*/ 2147483647 w 57"/>
                  <a:gd name="T67" fmla="*/ 2136765640 h 63"/>
                  <a:gd name="T68" fmla="*/ 2147483647 w 57"/>
                  <a:gd name="T69" fmla="*/ 1986354311 h 63"/>
                  <a:gd name="T70" fmla="*/ 2147483647 w 57"/>
                  <a:gd name="T71" fmla="*/ 1616262177 h 63"/>
                  <a:gd name="T72" fmla="*/ 2147483647 w 57"/>
                  <a:gd name="T73" fmla="*/ 1805091263 h 63"/>
                  <a:gd name="T74" fmla="*/ 0 w 57"/>
                  <a:gd name="T75" fmla="*/ 1986354311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57" name="Freeform 33"/>
              <p:cNvSpPr>
                <a:spLocks/>
              </p:cNvSpPr>
              <p:nvPr/>
            </p:nvSpPr>
            <p:spPr bwMode="auto">
              <a:xfrm>
                <a:off x="4140" y="2179"/>
                <a:ext cx="610" cy="249"/>
              </a:xfrm>
              <a:custGeom>
                <a:avLst/>
                <a:gdLst>
                  <a:gd name="T0" fmla="*/ 637890308 w 119"/>
                  <a:gd name="T1" fmla="*/ 2147483647 h 51"/>
                  <a:gd name="T2" fmla="*/ 1353884872 w 119"/>
                  <a:gd name="T3" fmla="*/ 2147483647 h 51"/>
                  <a:gd name="T4" fmla="*/ 1666642106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184373762 h 51"/>
                  <a:gd name="T28" fmla="*/ 2147483647 w 119"/>
                  <a:gd name="T29" fmla="*/ 376817700 h 51"/>
                  <a:gd name="T30" fmla="*/ 2147483647 w 119"/>
                  <a:gd name="T31" fmla="*/ 900177813 h 51"/>
                  <a:gd name="T32" fmla="*/ 2147483647 w 119"/>
                  <a:gd name="T33" fmla="*/ 1092285923 h 51"/>
                  <a:gd name="T34" fmla="*/ 2147483647 w 119"/>
                  <a:gd name="T35" fmla="*/ 900177813 h 51"/>
                  <a:gd name="T36" fmla="*/ 2147483647 w 119"/>
                  <a:gd name="T37" fmla="*/ 1092285923 h 51"/>
                  <a:gd name="T38" fmla="*/ 2147483647 w 119"/>
                  <a:gd name="T39" fmla="*/ 1462939986 h 51"/>
                  <a:gd name="T40" fmla="*/ 2147483647 w 119"/>
                  <a:gd name="T41" fmla="*/ 2031865015 h 51"/>
                  <a:gd name="T42" fmla="*/ 2147483647 w 119"/>
                  <a:gd name="T43" fmla="*/ 2147483647 h 51"/>
                  <a:gd name="T44" fmla="*/ 2147483647 w 119"/>
                  <a:gd name="T45" fmla="*/ 1655061845 h 51"/>
                  <a:gd name="T46" fmla="*/ 2147483647 w 119"/>
                  <a:gd name="T47" fmla="*/ 2031865015 h 51"/>
                  <a:gd name="T48" fmla="*/ 2147483647 w 119"/>
                  <a:gd name="T49" fmla="*/ 2031865015 h 51"/>
                  <a:gd name="T50" fmla="*/ 2147483647 w 119"/>
                  <a:gd name="T51" fmla="*/ 1655061845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58" name="Freeform 34"/>
              <p:cNvSpPr>
                <a:spLocks/>
              </p:cNvSpPr>
              <p:nvPr/>
            </p:nvSpPr>
            <p:spPr bwMode="auto">
              <a:xfrm>
                <a:off x="3961" y="2716"/>
                <a:ext cx="630" cy="453"/>
              </a:xfrm>
              <a:custGeom>
                <a:avLst/>
                <a:gdLst>
                  <a:gd name="T0" fmla="*/ 0 w 123"/>
                  <a:gd name="T1" fmla="*/ 1427980228 h 93"/>
                  <a:gd name="T2" fmla="*/ 0 w 123"/>
                  <a:gd name="T3" fmla="*/ 1796790768 h 93"/>
                  <a:gd name="T4" fmla="*/ 633299691 w 123"/>
                  <a:gd name="T5" fmla="*/ 2127028868 h 93"/>
                  <a:gd name="T6" fmla="*/ 955864036 w 123"/>
                  <a:gd name="T7" fmla="*/ 2147483647 h 93"/>
                  <a:gd name="T8" fmla="*/ 1266602659 w 123"/>
                  <a:gd name="T9" fmla="*/ 2147483647 h 93"/>
                  <a:gd name="T10" fmla="*/ 955864036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1427980228 h 93"/>
                  <a:gd name="T106" fmla="*/ 2147483647 w 123"/>
                  <a:gd name="T107" fmla="*/ 1060329679 h 93"/>
                  <a:gd name="T108" fmla="*/ 2147483647 w 123"/>
                  <a:gd name="T109" fmla="*/ 180605215 h 93"/>
                  <a:gd name="T110" fmla="*/ 2147483647 w 123"/>
                  <a:gd name="T111" fmla="*/ 180605215 h 93"/>
                  <a:gd name="T112" fmla="*/ 2147483647 w 123"/>
                  <a:gd name="T113" fmla="*/ 1248868646 h 93"/>
                  <a:gd name="T114" fmla="*/ 2147483647 w 123"/>
                  <a:gd name="T115" fmla="*/ 1427980228 h 93"/>
                  <a:gd name="T116" fmla="*/ 2147483647 w 123"/>
                  <a:gd name="T117" fmla="*/ 1248868646 h 93"/>
                  <a:gd name="T118" fmla="*/ 2147483647 w 123"/>
                  <a:gd name="T119" fmla="*/ 54948566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59" name="Freeform 35"/>
              <p:cNvSpPr>
                <a:spLocks/>
              </p:cNvSpPr>
              <p:nvPr/>
            </p:nvSpPr>
            <p:spPr bwMode="auto">
              <a:xfrm>
                <a:off x="4242" y="1896"/>
                <a:ext cx="313" cy="293"/>
              </a:xfrm>
              <a:custGeom>
                <a:avLst/>
                <a:gdLst>
                  <a:gd name="T0" fmla="*/ 2147483647 w 61"/>
                  <a:gd name="T1" fmla="*/ 0 h 60"/>
                  <a:gd name="T2" fmla="*/ 2147483647 w 61"/>
                  <a:gd name="T3" fmla="*/ 562044646 h 60"/>
                  <a:gd name="T4" fmla="*/ 2147483647 w 61"/>
                  <a:gd name="T5" fmla="*/ 901642498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011952496 w 61"/>
                  <a:gd name="T23" fmla="*/ 2147483647 h 60"/>
                  <a:gd name="T24" fmla="*/ 1366142979 w 61"/>
                  <a:gd name="T25" fmla="*/ 2147483647 h 60"/>
                  <a:gd name="T26" fmla="*/ 1366142979 w 61"/>
                  <a:gd name="T27" fmla="*/ 2147483647 h 60"/>
                  <a:gd name="T28" fmla="*/ 645794574 w 61"/>
                  <a:gd name="T29" fmla="*/ 2147483647 h 60"/>
                  <a:gd name="T30" fmla="*/ 0 w 61"/>
                  <a:gd name="T31" fmla="*/ 2147483647 h 60"/>
                  <a:gd name="T32" fmla="*/ 0 w 61"/>
                  <a:gd name="T33" fmla="*/ 2147483647 h 60"/>
                  <a:gd name="T34" fmla="*/ 974037366 w 61"/>
                  <a:gd name="T35" fmla="*/ 2147483647 h 60"/>
                  <a:gd name="T36" fmla="*/ 2011952496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035792235 h 60"/>
                  <a:gd name="T92" fmla="*/ 2147483647 w 61"/>
                  <a:gd name="T93" fmla="*/ 2035792235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60" name="Freeform 36"/>
              <p:cNvSpPr>
                <a:spLocks/>
              </p:cNvSpPr>
              <p:nvPr/>
            </p:nvSpPr>
            <p:spPr bwMode="auto">
              <a:xfrm>
                <a:off x="3432" y="2306"/>
                <a:ext cx="344" cy="302"/>
              </a:xfrm>
              <a:custGeom>
                <a:avLst/>
                <a:gdLst>
                  <a:gd name="T0" fmla="*/ 0 w 67"/>
                  <a:gd name="T1" fmla="*/ 549485708 h 62"/>
                  <a:gd name="T2" fmla="*/ 2147483647 w 67"/>
                  <a:gd name="T3" fmla="*/ 0 h 62"/>
                  <a:gd name="T4" fmla="*/ 2147483647 w 67"/>
                  <a:gd name="T5" fmla="*/ 180605230 h 62"/>
                  <a:gd name="T6" fmla="*/ 2147483647 w 67"/>
                  <a:gd name="T7" fmla="*/ 368877751 h 62"/>
                  <a:gd name="T8" fmla="*/ 2147483647 w 67"/>
                  <a:gd name="T9" fmla="*/ 549485708 h 62"/>
                  <a:gd name="T10" fmla="*/ 2147483647 w 67"/>
                  <a:gd name="T11" fmla="*/ 879722121 h 62"/>
                  <a:gd name="T12" fmla="*/ 2147483647 w 67"/>
                  <a:gd name="T13" fmla="*/ 1060329766 h 62"/>
                  <a:gd name="T14" fmla="*/ 2147483647 w 67"/>
                  <a:gd name="T15" fmla="*/ 1427980345 h 62"/>
                  <a:gd name="T16" fmla="*/ 2147483647 w 67"/>
                  <a:gd name="T17" fmla="*/ 1608583627 h 62"/>
                  <a:gd name="T18" fmla="*/ 2147483647 w 67"/>
                  <a:gd name="T19" fmla="*/ 1608583627 h 62"/>
                  <a:gd name="T20" fmla="*/ 2147483647 w 67"/>
                  <a:gd name="T21" fmla="*/ 1608583627 h 62"/>
                  <a:gd name="T22" fmla="*/ 2147483647 w 67"/>
                  <a:gd name="T23" fmla="*/ 1796790916 h 62"/>
                  <a:gd name="T24" fmla="*/ 2147483647 w 67"/>
                  <a:gd name="T25" fmla="*/ 2127031536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023422605 w 67"/>
                  <a:gd name="T87" fmla="*/ 2147483647 h 62"/>
                  <a:gd name="T88" fmla="*/ 1376323041 w 67"/>
                  <a:gd name="T89" fmla="*/ 2147483647 h 62"/>
                  <a:gd name="T90" fmla="*/ 1376323041 w 67"/>
                  <a:gd name="T91" fmla="*/ 2147483647 h 62"/>
                  <a:gd name="T92" fmla="*/ 649554018 w 67"/>
                  <a:gd name="T93" fmla="*/ 2147483647 h 62"/>
                  <a:gd name="T94" fmla="*/ 649554018 w 67"/>
                  <a:gd name="T95" fmla="*/ 2147483647 h 62"/>
                  <a:gd name="T96" fmla="*/ 0 w 67"/>
                  <a:gd name="T97" fmla="*/ 549485708 h 62"/>
                  <a:gd name="T98" fmla="*/ 0 w 67"/>
                  <a:gd name="T99" fmla="*/ 549485708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61" name="Freeform 37"/>
              <p:cNvSpPr>
                <a:spLocks/>
              </p:cNvSpPr>
              <p:nvPr/>
            </p:nvSpPr>
            <p:spPr bwMode="auto">
              <a:xfrm>
                <a:off x="1491" y="1614"/>
                <a:ext cx="553" cy="897"/>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1969448236 w 108"/>
                  <a:gd name="T53" fmla="*/ 2147483647 h 184"/>
                  <a:gd name="T54" fmla="*/ 321785857 w 108"/>
                  <a:gd name="T55" fmla="*/ 2147483647 h 184"/>
                  <a:gd name="T56" fmla="*/ 321785857 w 108"/>
                  <a:gd name="T57" fmla="*/ 2147483647 h 184"/>
                  <a:gd name="T58" fmla="*/ 1263050660 w 108"/>
                  <a:gd name="T59" fmla="*/ 2147483647 h 184"/>
                  <a:gd name="T60" fmla="*/ 631280535 w 108"/>
                  <a:gd name="T61" fmla="*/ 2147483647 h 184"/>
                  <a:gd name="T62" fmla="*/ 0 w 108"/>
                  <a:gd name="T63" fmla="*/ 2147483647 h 184"/>
                  <a:gd name="T64" fmla="*/ 0 w 108"/>
                  <a:gd name="T65" fmla="*/ 2147483647 h 184"/>
                  <a:gd name="T66" fmla="*/ 1969448236 w 108"/>
                  <a:gd name="T67" fmla="*/ 2147483647 h 184"/>
                  <a:gd name="T68" fmla="*/ 2147483647 w 108"/>
                  <a:gd name="T69" fmla="*/ 1811613047 h 184"/>
                  <a:gd name="T70" fmla="*/ 2147483647 w 108"/>
                  <a:gd name="T71" fmla="*/ 181852338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62" name="Freeform 38"/>
              <p:cNvSpPr>
                <a:spLocks/>
              </p:cNvSpPr>
              <p:nvPr/>
            </p:nvSpPr>
            <p:spPr bwMode="auto">
              <a:xfrm>
                <a:off x="2356" y="1545"/>
                <a:ext cx="483" cy="381"/>
              </a:xfrm>
              <a:custGeom>
                <a:avLst/>
                <a:gdLst>
                  <a:gd name="T0" fmla="*/ 2147483647 w 94"/>
                  <a:gd name="T1" fmla="*/ 2147483647 h 78"/>
                  <a:gd name="T2" fmla="*/ 2147483647 w 94"/>
                  <a:gd name="T3" fmla="*/ 2147483647 h 78"/>
                  <a:gd name="T4" fmla="*/ 2147483647 w 94"/>
                  <a:gd name="T5" fmla="*/ 1847187939 h 78"/>
                  <a:gd name="T6" fmla="*/ 2147483647 w 94"/>
                  <a:gd name="T7" fmla="*/ 0 h 78"/>
                  <a:gd name="T8" fmla="*/ 2147483647 w 94"/>
                  <a:gd name="T9" fmla="*/ 1469023509 h 78"/>
                  <a:gd name="T10" fmla="*/ 988780179 w 94"/>
                  <a:gd name="T11" fmla="*/ 2147483647 h 78"/>
                  <a:gd name="T12" fmla="*/ 65401072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63" name="Freeform 39"/>
              <p:cNvSpPr>
                <a:spLocks/>
              </p:cNvSpPr>
              <p:nvPr/>
            </p:nvSpPr>
            <p:spPr bwMode="auto">
              <a:xfrm>
                <a:off x="2434" y="1892"/>
                <a:ext cx="507" cy="375"/>
              </a:xfrm>
              <a:custGeom>
                <a:avLst/>
                <a:gdLst>
                  <a:gd name="T0" fmla="*/ 0 w 99"/>
                  <a:gd name="T1" fmla="*/ 2147483647 h 77"/>
                  <a:gd name="T2" fmla="*/ 2147483647 w 99"/>
                  <a:gd name="T3" fmla="*/ 0 h 77"/>
                  <a:gd name="T4" fmla="*/ 2147483647 w 99"/>
                  <a:gd name="T5" fmla="*/ 1245284390 h 77"/>
                  <a:gd name="T6" fmla="*/ 2147483647 w 99"/>
                  <a:gd name="T7" fmla="*/ 1606055052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64" name="Freeform 40"/>
              <p:cNvSpPr>
                <a:spLocks/>
              </p:cNvSpPr>
              <p:nvPr/>
            </p:nvSpPr>
            <p:spPr bwMode="auto">
              <a:xfrm>
                <a:off x="2368" y="2218"/>
                <a:ext cx="485" cy="478"/>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1639164425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65" name="Freeform 41"/>
              <p:cNvSpPr>
                <a:spLocks/>
              </p:cNvSpPr>
              <p:nvPr/>
            </p:nvSpPr>
            <p:spPr bwMode="auto">
              <a:xfrm>
                <a:off x="2552" y="2306"/>
                <a:ext cx="968" cy="898"/>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322448174 w 189"/>
                  <a:gd name="T35" fmla="*/ 2147483647 h 184"/>
                  <a:gd name="T36" fmla="*/ 1651480482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66" name="Freeform 42"/>
              <p:cNvSpPr>
                <a:spLocks/>
              </p:cNvSpPr>
              <p:nvPr/>
            </p:nvSpPr>
            <p:spPr bwMode="auto">
              <a:xfrm>
                <a:off x="4371" y="1453"/>
                <a:ext cx="522" cy="38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31843597 h 78"/>
                  <a:gd name="T50" fmla="*/ 2147483647 w 102"/>
                  <a:gd name="T51" fmla="*/ 550270185 h 78"/>
                  <a:gd name="T52" fmla="*/ 2147483647 w 102"/>
                  <a:gd name="T53" fmla="*/ 0 h 78"/>
                  <a:gd name="T54" fmla="*/ 2147483647 w 102"/>
                  <a:gd name="T55" fmla="*/ 70034993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1960099833 w 102"/>
                  <a:gd name="T75" fmla="*/ 2147483647 h 78"/>
                  <a:gd name="T76" fmla="*/ 2147483647 w 102"/>
                  <a:gd name="T77" fmla="*/ 2147483647 h 78"/>
                  <a:gd name="T78" fmla="*/ 628567565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67" name="Freeform 43"/>
              <p:cNvSpPr>
                <a:spLocks/>
              </p:cNvSpPr>
              <p:nvPr/>
            </p:nvSpPr>
            <p:spPr bwMode="auto">
              <a:xfrm>
                <a:off x="4719" y="1428"/>
                <a:ext cx="118" cy="205"/>
              </a:xfrm>
              <a:custGeom>
                <a:avLst/>
                <a:gdLst>
                  <a:gd name="T0" fmla="*/ 0 w 23"/>
                  <a:gd name="T1" fmla="*/ 897778470 h 42"/>
                  <a:gd name="T2" fmla="*/ 327349622 w 23"/>
                  <a:gd name="T3" fmla="*/ 1273704444 h 42"/>
                  <a:gd name="T4" fmla="*/ 0 w 23"/>
                  <a:gd name="T5" fmla="*/ 1457639592 h 42"/>
                  <a:gd name="T6" fmla="*/ 327349622 w 23"/>
                  <a:gd name="T7" fmla="*/ 1457639592 h 42"/>
                  <a:gd name="T8" fmla="*/ 327349622 w 23"/>
                  <a:gd name="T9" fmla="*/ 1649291485 h 42"/>
                  <a:gd name="T10" fmla="*/ 972898554 w 23"/>
                  <a:gd name="T11" fmla="*/ 2147483647 h 42"/>
                  <a:gd name="T12" fmla="*/ 1364163605 w 23"/>
                  <a:gd name="T13" fmla="*/ 2147483647 h 42"/>
                  <a:gd name="T14" fmla="*/ 972898554 w 23"/>
                  <a:gd name="T15" fmla="*/ 2147483647 h 42"/>
                  <a:gd name="T16" fmla="*/ 972898554 w 23"/>
                  <a:gd name="T17" fmla="*/ 2147483647 h 42"/>
                  <a:gd name="T18" fmla="*/ 1679445381 w 23"/>
                  <a:gd name="T19" fmla="*/ 2147483647 h 42"/>
                  <a:gd name="T20" fmla="*/ 1679445381 w 23"/>
                  <a:gd name="T21" fmla="*/ 2147483647 h 42"/>
                  <a:gd name="T22" fmla="*/ 1679445381 w 23"/>
                  <a:gd name="T23" fmla="*/ 2147483647 h 42"/>
                  <a:gd name="T24" fmla="*/ 2009236515 w 23"/>
                  <a:gd name="T25" fmla="*/ 2147483647 h 42"/>
                  <a:gd name="T26" fmla="*/ 1679445381 w 23"/>
                  <a:gd name="T27" fmla="*/ 2147483647 h 42"/>
                  <a:gd name="T28" fmla="*/ 2009236515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026868704 h 42"/>
                  <a:gd name="T70" fmla="*/ 2147483647 w 23"/>
                  <a:gd name="T71" fmla="*/ 1273704444 h 42"/>
                  <a:gd name="T72" fmla="*/ 2147483647 w 23"/>
                  <a:gd name="T73" fmla="*/ 897778470 h 42"/>
                  <a:gd name="T74" fmla="*/ 2147483647 w 23"/>
                  <a:gd name="T75" fmla="*/ 559860966 h 42"/>
                  <a:gd name="T76" fmla="*/ 2147483647 w 23"/>
                  <a:gd name="T77" fmla="*/ 559860966 h 42"/>
                  <a:gd name="T78" fmla="*/ 2147483647 w 23"/>
                  <a:gd name="T79" fmla="*/ 375925818 h 42"/>
                  <a:gd name="T80" fmla="*/ 2147483647 w 23"/>
                  <a:gd name="T81" fmla="*/ 0 h 42"/>
                  <a:gd name="T82" fmla="*/ 0 w 23"/>
                  <a:gd name="T83" fmla="*/ 897778470 h 42"/>
                  <a:gd name="T84" fmla="*/ 0 w 23"/>
                  <a:gd name="T85" fmla="*/ 8977784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68" name="Freeform 44"/>
              <p:cNvSpPr>
                <a:spLocks/>
              </p:cNvSpPr>
              <p:nvPr/>
            </p:nvSpPr>
            <p:spPr bwMode="auto">
              <a:xfrm>
                <a:off x="2095" y="1760"/>
                <a:ext cx="391" cy="458"/>
              </a:xfrm>
              <a:custGeom>
                <a:avLst/>
                <a:gdLst>
                  <a:gd name="T0" fmla="*/ 2147483647 w 76"/>
                  <a:gd name="T1" fmla="*/ 2147483647 h 94"/>
                  <a:gd name="T2" fmla="*/ 2147483647 w 76"/>
                  <a:gd name="T3" fmla="*/ 2147483647 h 94"/>
                  <a:gd name="T4" fmla="*/ 2147483647 w 76"/>
                  <a:gd name="T5" fmla="*/ 2147483647 h 94"/>
                  <a:gd name="T6" fmla="*/ 2147483647 w 76"/>
                  <a:gd name="T7" fmla="*/ 1063071991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69" name="Freeform 45"/>
              <p:cNvSpPr>
                <a:spLocks/>
              </p:cNvSpPr>
              <p:nvPr/>
            </p:nvSpPr>
            <p:spPr bwMode="auto">
              <a:xfrm>
                <a:off x="1661" y="1077"/>
                <a:ext cx="460" cy="322"/>
              </a:xfrm>
              <a:custGeom>
                <a:avLst/>
                <a:gdLst>
                  <a:gd name="T0" fmla="*/ 316723999 w 90"/>
                  <a:gd name="T1" fmla="*/ 2147483647 h 66"/>
                  <a:gd name="T2" fmla="*/ 0 w 90"/>
                  <a:gd name="T3" fmla="*/ 2147483647 h 66"/>
                  <a:gd name="T4" fmla="*/ 316723999 w 90"/>
                  <a:gd name="T5" fmla="*/ 2147483647 h 66"/>
                  <a:gd name="T6" fmla="*/ 316723999 w 90"/>
                  <a:gd name="T7" fmla="*/ 2147483647 h 66"/>
                  <a:gd name="T8" fmla="*/ 316723999 w 90"/>
                  <a:gd name="T9" fmla="*/ 2147483647 h 66"/>
                  <a:gd name="T10" fmla="*/ 621254609 w 90"/>
                  <a:gd name="T11" fmla="*/ 2147483647 h 66"/>
                  <a:gd name="T12" fmla="*/ 316723999 w 90"/>
                  <a:gd name="T13" fmla="*/ 2147483647 h 66"/>
                  <a:gd name="T14" fmla="*/ 937978690 w 90"/>
                  <a:gd name="T15" fmla="*/ 2147483647 h 66"/>
                  <a:gd name="T16" fmla="*/ 937978690 w 90"/>
                  <a:gd name="T17" fmla="*/ 2147483647 h 66"/>
                  <a:gd name="T18" fmla="*/ 937978690 w 90"/>
                  <a:gd name="T19" fmla="*/ 2147483647 h 66"/>
                  <a:gd name="T20" fmla="*/ 621254609 w 90"/>
                  <a:gd name="T21" fmla="*/ 2147483647 h 66"/>
                  <a:gd name="T22" fmla="*/ 937978690 w 90"/>
                  <a:gd name="T23" fmla="*/ 2147483647 h 66"/>
                  <a:gd name="T24" fmla="*/ 1618811497 w 90"/>
                  <a:gd name="T25" fmla="*/ 2147483647 h 66"/>
                  <a:gd name="T26" fmla="*/ 1240210282 w 90"/>
                  <a:gd name="T27" fmla="*/ 2147483647 h 66"/>
                  <a:gd name="T28" fmla="*/ 937978690 w 90"/>
                  <a:gd name="T29" fmla="*/ 2147483647 h 66"/>
                  <a:gd name="T30" fmla="*/ 937978690 w 90"/>
                  <a:gd name="T31" fmla="*/ 2147483647 h 66"/>
                  <a:gd name="T32" fmla="*/ 937978690 w 90"/>
                  <a:gd name="T33" fmla="*/ 2147483647 h 66"/>
                  <a:gd name="T34" fmla="*/ 937978690 w 90"/>
                  <a:gd name="T35" fmla="*/ 2147483647 h 66"/>
                  <a:gd name="T36" fmla="*/ 621254609 w 90"/>
                  <a:gd name="T37" fmla="*/ 2009074864 h 66"/>
                  <a:gd name="T38" fmla="*/ 621254609 w 90"/>
                  <a:gd name="T39" fmla="*/ 1077569653 h 66"/>
                  <a:gd name="T40" fmla="*/ 2147483647 w 90"/>
                  <a:gd name="T41" fmla="*/ 1642858384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1826102137 h 66"/>
                  <a:gd name="T66" fmla="*/ 2147483647 w 90"/>
                  <a:gd name="T67" fmla="*/ 1642858384 h 66"/>
                  <a:gd name="T68" fmla="*/ 2147483647 w 90"/>
                  <a:gd name="T69" fmla="*/ 1268565757 h 66"/>
                  <a:gd name="T70" fmla="*/ 2147483647 w 90"/>
                  <a:gd name="T71" fmla="*/ 894257830 h 66"/>
                  <a:gd name="T72" fmla="*/ 2147483647 w 90"/>
                  <a:gd name="T73" fmla="*/ 0 h 66"/>
                  <a:gd name="T74" fmla="*/ 2147483647 w 90"/>
                  <a:gd name="T75" fmla="*/ 1642858384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1923413335 w 90"/>
                  <a:gd name="T119" fmla="*/ 2147483647 h 66"/>
                  <a:gd name="T120" fmla="*/ 93797869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70" name="Freeform 46"/>
              <p:cNvSpPr>
                <a:spLocks/>
              </p:cNvSpPr>
              <p:nvPr/>
            </p:nvSpPr>
            <p:spPr bwMode="auto">
              <a:xfrm>
                <a:off x="1537" y="1282"/>
                <a:ext cx="554" cy="439"/>
              </a:xfrm>
              <a:custGeom>
                <a:avLst/>
                <a:gdLst>
                  <a:gd name="T0" fmla="*/ 0 w 108"/>
                  <a:gd name="T1" fmla="*/ 2147483647 h 90"/>
                  <a:gd name="T2" fmla="*/ 0 w 108"/>
                  <a:gd name="T3" fmla="*/ 2147483647 h 90"/>
                  <a:gd name="T4" fmla="*/ 326896759 w 108"/>
                  <a:gd name="T5" fmla="*/ 2147483647 h 90"/>
                  <a:gd name="T6" fmla="*/ 644283105 w 108"/>
                  <a:gd name="T7" fmla="*/ 2147483647 h 90"/>
                  <a:gd name="T8" fmla="*/ 971272526 w 108"/>
                  <a:gd name="T9" fmla="*/ 2147483647 h 90"/>
                  <a:gd name="T10" fmla="*/ 1676858873 w 108"/>
                  <a:gd name="T11" fmla="*/ 2147483647 h 90"/>
                  <a:gd name="T12" fmla="*/ 1676858873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556333234 h 90"/>
                  <a:gd name="T22" fmla="*/ 2147483647 w 108"/>
                  <a:gd name="T23" fmla="*/ 0 h 90"/>
                  <a:gd name="T24" fmla="*/ 2147483647 w 108"/>
                  <a:gd name="T25" fmla="*/ 0 h 90"/>
                  <a:gd name="T26" fmla="*/ 2147483647 w 108"/>
                  <a:gd name="T27" fmla="*/ 182975996 h 90"/>
                  <a:gd name="T28" fmla="*/ 2147483647 w 108"/>
                  <a:gd name="T29" fmla="*/ 373628130 h 90"/>
                  <a:gd name="T30" fmla="*/ 2147483647 w 108"/>
                  <a:gd name="T31" fmla="*/ 892515652 h 90"/>
                  <a:gd name="T32" fmla="*/ 2147483647 w 108"/>
                  <a:gd name="T33" fmla="*/ 1449103154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326896759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71" name="Freeform 47"/>
              <p:cNvSpPr>
                <a:spLocks/>
              </p:cNvSpPr>
              <p:nvPr/>
            </p:nvSpPr>
            <p:spPr bwMode="auto">
              <a:xfrm>
                <a:off x="1988" y="1155"/>
                <a:ext cx="415" cy="634"/>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1982766210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72" name="Freeform 48"/>
              <p:cNvSpPr>
                <a:spLocks/>
              </p:cNvSpPr>
              <p:nvPr/>
            </p:nvSpPr>
            <p:spPr bwMode="auto">
              <a:xfrm>
                <a:off x="2162" y="1170"/>
                <a:ext cx="707" cy="424"/>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1981403142 w 138"/>
                  <a:gd name="T57" fmla="*/ 2147483647 h 87"/>
                  <a:gd name="T58" fmla="*/ 634561114 w 138"/>
                  <a:gd name="T59" fmla="*/ 2147483647 h 87"/>
                  <a:gd name="T60" fmla="*/ 634561114 w 138"/>
                  <a:gd name="T61" fmla="*/ 2147483647 h 87"/>
                  <a:gd name="T62" fmla="*/ 634561114 w 138"/>
                  <a:gd name="T63" fmla="*/ 2147483647 h 87"/>
                  <a:gd name="T64" fmla="*/ 958225325 w 138"/>
                  <a:gd name="T65" fmla="*/ 0 h 87"/>
                  <a:gd name="T66" fmla="*/ 2147483647 w 138"/>
                  <a:gd name="T67" fmla="*/ 1436246842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73" name="Freeform 49"/>
              <p:cNvSpPr>
                <a:spLocks/>
              </p:cNvSpPr>
              <p:nvPr/>
            </p:nvSpPr>
            <p:spPr bwMode="auto">
              <a:xfrm>
                <a:off x="1737" y="1677"/>
                <a:ext cx="440" cy="649"/>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1645603723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74" name="Freeform 50"/>
              <p:cNvSpPr>
                <a:spLocks/>
              </p:cNvSpPr>
              <p:nvPr/>
            </p:nvSpPr>
            <p:spPr bwMode="auto">
              <a:xfrm>
                <a:off x="1967" y="2170"/>
                <a:ext cx="467" cy="517"/>
              </a:xfrm>
              <a:custGeom>
                <a:avLst/>
                <a:gdLst>
                  <a:gd name="T0" fmla="*/ 2147483647 w 91"/>
                  <a:gd name="T1" fmla="*/ 2147483647 h 106"/>
                  <a:gd name="T2" fmla="*/ 2147483647 w 91"/>
                  <a:gd name="T3" fmla="*/ 1821239785 h 106"/>
                  <a:gd name="T4" fmla="*/ 2147483647 w 91"/>
                  <a:gd name="T5" fmla="*/ 0 h 106"/>
                  <a:gd name="T6" fmla="*/ 2147483647 w 91"/>
                  <a:gd name="T7" fmla="*/ 0 h 106"/>
                  <a:gd name="T8" fmla="*/ 2147483647 w 91"/>
                  <a:gd name="T9" fmla="*/ 1638386809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1686114204 w 91"/>
                  <a:gd name="T71" fmla="*/ 2147483647 h 106"/>
                  <a:gd name="T72" fmla="*/ 975095016 w 91"/>
                  <a:gd name="T73" fmla="*/ 2147483647 h 106"/>
                  <a:gd name="T74" fmla="*/ 975095016 w 91"/>
                  <a:gd name="T75" fmla="*/ 2147483647 h 106"/>
                  <a:gd name="T76" fmla="*/ 1367678691 w 91"/>
                  <a:gd name="T77" fmla="*/ 2147483647 h 106"/>
                  <a:gd name="T78" fmla="*/ 975095016 w 91"/>
                  <a:gd name="T79" fmla="*/ 2147483647 h 106"/>
                  <a:gd name="T80" fmla="*/ 975095016 w 91"/>
                  <a:gd name="T81" fmla="*/ 2147483647 h 106"/>
                  <a:gd name="T82" fmla="*/ 975095016 w 91"/>
                  <a:gd name="T83" fmla="*/ 2147483647 h 106"/>
                  <a:gd name="T84" fmla="*/ 1686114204 w 91"/>
                  <a:gd name="T85" fmla="*/ 2147483647 h 106"/>
                  <a:gd name="T86" fmla="*/ 2014670579 w 91"/>
                  <a:gd name="T87" fmla="*/ 2147483647 h 106"/>
                  <a:gd name="T88" fmla="*/ 1686114204 w 91"/>
                  <a:gd name="T89" fmla="*/ 2147483647 h 106"/>
                  <a:gd name="T90" fmla="*/ 1686114204 w 91"/>
                  <a:gd name="T91" fmla="*/ 2147483647 h 106"/>
                  <a:gd name="T92" fmla="*/ 1367678691 w 91"/>
                  <a:gd name="T93" fmla="*/ 2147483647 h 106"/>
                  <a:gd name="T94" fmla="*/ 975095016 w 91"/>
                  <a:gd name="T95" fmla="*/ 2147483647 h 106"/>
                  <a:gd name="T96" fmla="*/ 328557606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75" name="Freeform 51"/>
              <p:cNvSpPr>
                <a:spLocks/>
              </p:cNvSpPr>
              <p:nvPr/>
            </p:nvSpPr>
            <p:spPr bwMode="auto">
              <a:xfrm>
                <a:off x="3264" y="1248"/>
                <a:ext cx="455" cy="487"/>
              </a:xfrm>
              <a:custGeom>
                <a:avLst/>
                <a:gdLst>
                  <a:gd name="T0" fmla="*/ 2147483647 w 89"/>
                  <a:gd name="T1" fmla="*/ 2147483647 h 100"/>
                  <a:gd name="T2" fmla="*/ 1243062682 w 89"/>
                  <a:gd name="T3" fmla="*/ 2147483647 h 100"/>
                  <a:gd name="T4" fmla="*/ 2147483647 w 89"/>
                  <a:gd name="T5" fmla="*/ 2147483647 h 100"/>
                  <a:gd name="T6" fmla="*/ 2147483647 w 89"/>
                  <a:gd name="T7" fmla="*/ 2147483647 h 100"/>
                  <a:gd name="T8" fmla="*/ 1622042993 w 89"/>
                  <a:gd name="T9" fmla="*/ 2147483647 h 100"/>
                  <a:gd name="T10" fmla="*/ 1622042993 w 89"/>
                  <a:gd name="T11" fmla="*/ 2147483647 h 100"/>
                  <a:gd name="T12" fmla="*/ 1243062682 w 89"/>
                  <a:gd name="T13" fmla="*/ 2147483647 h 100"/>
                  <a:gd name="T14" fmla="*/ 622488374 w 89"/>
                  <a:gd name="T15" fmla="*/ 2147483647 h 100"/>
                  <a:gd name="T16" fmla="*/ 0 w 89"/>
                  <a:gd name="T17" fmla="*/ 2147483647 h 100"/>
                  <a:gd name="T18" fmla="*/ 317278733 w 89"/>
                  <a:gd name="T19" fmla="*/ 2115757374 h 100"/>
                  <a:gd name="T20" fmla="*/ 0 w 89"/>
                  <a:gd name="T21" fmla="*/ 1244992601 h 100"/>
                  <a:gd name="T22" fmla="*/ 2147483647 w 89"/>
                  <a:gd name="T23" fmla="*/ 548657773 h 100"/>
                  <a:gd name="T24" fmla="*/ 2147483647 w 89"/>
                  <a:gd name="T25" fmla="*/ 180352096 h 100"/>
                  <a:gd name="T26" fmla="*/ 2147483647 w 89"/>
                  <a:gd name="T27" fmla="*/ 878314284 h 100"/>
                  <a:gd name="T28" fmla="*/ 2147483647 w 89"/>
                  <a:gd name="T29" fmla="*/ 1793647413 h 100"/>
                  <a:gd name="T30" fmla="*/ 2147483647 w 89"/>
                  <a:gd name="T31" fmla="*/ 2115757374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76" name="Freeform 52"/>
              <p:cNvSpPr>
                <a:spLocks/>
              </p:cNvSpPr>
              <p:nvPr/>
            </p:nvSpPr>
            <p:spPr bwMode="auto">
              <a:xfrm>
                <a:off x="3473" y="2604"/>
                <a:ext cx="395" cy="322"/>
              </a:xfrm>
              <a:custGeom>
                <a:avLst/>
                <a:gdLst>
                  <a:gd name="T0" fmla="*/ 2147483647 w 77"/>
                  <a:gd name="T1" fmla="*/ 183295195 h 66"/>
                  <a:gd name="T2" fmla="*/ 2147483647 w 77"/>
                  <a:gd name="T3" fmla="*/ 182610213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1362918130 w 77"/>
                  <a:gd name="T67" fmla="*/ 2147483647 h 66"/>
                  <a:gd name="T68" fmla="*/ 1677970826 w 77"/>
                  <a:gd name="T69" fmla="*/ 2147483647 h 66"/>
                  <a:gd name="T70" fmla="*/ 2007507643 w 77"/>
                  <a:gd name="T71" fmla="*/ 2147483647 h 66"/>
                  <a:gd name="T72" fmla="*/ 2007507643 w 77"/>
                  <a:gd name="T73" fmla="*/ 2147483647 h 66"/>
                  <a:gd name="T74" fmla="*/ 2147483647 w 77"/>
                  <a:gd name="T75" fmla="*/ 2147483647 h 66"/>
                  <a:gd name="T76" fmla="*/ 2147483647 w 77"/>
                  <a:gd name="T77" fmla="*/ 2147483647 h 66"/>
                  <a:gd name="T78" fmla="*/ 2007507643 w 77"/>
                  <a:gd name="T79" fmla="*/ 2147483647 h 66"/>
                  <a:gd name="T80" fmla="*/ 1362918130 w 77"/>
                  <a:gd name="T81" fmla="*/ 2147483647 h 66"/>
                  <a:gd name="T82" fmla="*/ 327098201 w 77"/>
                  <a:gd name="T83" fmla="*/ 2147483647 h 66"/>
                  <a:gd name="T84" fmla="*/ 0 w 77"/>
                  <a:gd name="T85" fmla="*/ 183295195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77" name="Freeform 53"/>
              <p:cNvSpPr>
                <a:spLocks/>
              </p:cNvSpPr>
              <p:nvPr/>
            </p:nvSpPr>
            <p:spPr bwMode="auto">
              <a:xfrm>
                <a:off x="3632" y="1799"/>
                <a:ext cx="277" cy="463"/>
              </a:xfrm>
              <a:custGeom>
                <a:avLst/>
                <a:gdLst>
                  <a:gd name="T0" fmla="*/ 2147483647 w 54"/>
                  <a:gd name="T1" fmla="*/ 370850443 h 95"/>
                  <a:gd name="T2" fmla="*/ 2147483647 w 54"/>
                  <a:gd name="T3" fmla="*/ 884278172 h 95"/>
                  <a:gd name="T4" fmla="*/ 2147483647 w 54"/>
                  <a:gd name="T5" fmla="*/ 1436567008 h 95"/>
                  <a:gd name="T6" fmla="*/ 2147483647 w 54"/>
                  <a:gd name="T7" fmla="*/ 2139395402 h 95"/>
                  <a:gd name="T8" fmla="*/ 2147483647 w 54"/>
                  <a:gd name="T9" fmla="*/ 2147483647 h 95"/>
                  <a:gd name="T10" fmla="*/ 2147483647 w 54"/>
                  <a:gd name="T11" fmla="*/ 2147483647 h 95"/>
                  <a:gd name="T12" fmla="*/ 2147483647 w 54"/>
                  <a:gd name="T13" fmla="*/ 2147483647 h 95"/>
                  <a:gd name="T14" fmla="*/ 1676858873 w 54"/>
                  <a:gd name="T15" fmla="*/ 2147483647 h 95"/>
                  <a:gd name="T16" fmla="*/ 1362390177 w 54"/>
                  <a:gd name="T17" fmla="*/ 2147483647 h 95"/>
                  <a:gd name="T18" fmla="*/ 2006765041 w 54"/>
                  <a:gd name="T19" fmla="*/ 2147483647 h 95"/>
                  <a:gd name="T20" fmla="*/ 1362390177 w 54"/>
                  <a:gd name="T21" fmla="*/ 2147483647 h 95"/>
                  <a:gd name="T22" fmla="*/ 326896759 w 54"/>
                  <a:gd name="T23" fmla="*/ 2147483647 h 95"/>
                  <a:gd name="T24" fmla="*/ 0 w 54"/>
                  <a:gd name="T25" fmla="*/ 2147483647 h 95"/>
                  <a:gd name="T26" fmla="*/ 0 w 54"/>
                  <a:gd name="T27" fmla="*/ 2147483647 h 95"/>
                  <a:gd name="T28" fmla="*/ 326896759 w 54"/>
                  <a:gd name="T29" fmla="*/ 2147483647 h 95"/>
                  <a:gd name="T30" fmla="*/ 1676858873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1988859900 h 95"/>
                  <a:gd name="T92" fmla="*/ 2147483647 w 54"/>
                  <a:gd name="T93" fmla="*/ 1065717657 h 95"/>
                  <a:gd name="T94" fmla="*/ 2147483647 w 54"/>
                  <a:gd name="T95" fmla="*/ 552289928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18478" name="Group 54"/>
              <p:cNvGrpSpPr>
                <a:grpSpLocks/>
              </p:cNvGrpSpPr>
              <p:nvPr/>
            </p:nvGrpSpPr>
            <p:grpSpPr bwMode="auto">
              <a:xfrm>
                <a:off x="3668" y="1384"/>
                <a:ext cx="523" cy="468"/>
                <a:chOff x="3562" y="1636"/>
                <a:chExt cx="497" cy="468"/>
              </a:xfrm>
            </p:grpSpPr>
            <p:sp>
              <p:nvSpPr>
                <p:cNvPr id="18502" name="Freeform 55"/>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37510747 h 71"/>
                    <a:gd name="T46" fmla="*/ 2147483647 w 52"/>
                    <a:gd name="T47" fmla="*/ 1805733887 h 71"/>
                    <a:gd name="T48" fmla="*/ 2147483647 w 52"/>
                    <a:gd name="T49" fmla="*/ 1253865411 h 71"/>
                    <a:gd name="T50" fmla="*/ 2147483647 w 52"/>
                    <a:gd name="T51" fmla="*/ 702319738 h 71"/>
                    <a:gd name="T52" fmla="*/ 2147483647 w 52"/>
                    <a:gd name="T53" fmla="*/ 370540851 h 71"/>
                    <a:gd name="T54" fmla="*/ 2147483647 w 52"/>
                    <a:gd name="T55" fmla="*/ 181326456 h 71"/>
                    <a:gd name="T56" fmla="*/ 2147483647 w 52"/>
                    <a:gd name="T57" fmla="*/ 181326456 h 71"/>
                    <a:gd name="T58" fmla="*/ 2147483647 w 52"/>
                    <a:gd name="T59" fmla="*/ 551866761 h 71"/>
                    <a:gd name="T60" fmla="*/ 2147483647 w 52"/>
                    <a:gd name="T61" fmla="*/ 1064972182 h 71"/>
                    <a:gd name="T62" fmla="*/ 2147483647 w 52"/>
                    <a:gd name="T63" fmla="*/ 1253865411 h 71"/>
                    <a:gd name="T64" fmla="*/ 2147483647 w 52"/>
                    <a:gd name="T65" fmla="*/ 1435513812 h 71"/>
                    <a:gd name="T66" fmla="*/ 2147483647 w 52"/>
                    <a:gd name="T67" fmla="*/ 1805733887 h 71"/>
                    <a:gd name="T68" fmla="*/ 2095954765 w 52"/>
                    <a:gd name="T69" fmla="*/ 2147483647 h 71"/>
                    <a:gd name="T70" fmla="*/ 2095954765 w 52"/>
                    <a:gd name="T71" fmla="*/ 2147483647 h 71"/>
                    <a:gd name="T72" fmla="*/ 1769133041 w 52"/>
                    <a:gd name="T73" fmla="*/ 2147483647 h 71"/>
                    <a:gd name="T74" fmla="*/ 1769133041 w 52"/>
                    <a:gd name="T75" fmla="*/ 2147483647 h 71"/>
                    <a:gd name="T76" fmla="*/ 1769133041 w 52"/>
                    <a:gd name="T77" fmla="*/ 1987058862 h 71"/>
                    <a:gd name="T78" fmla="*/ 1411779443 w 52"/>
                    <a:gd name="T79" fmla="*/ 2147483647 h 71"/>
                    <a:gd name="T80" fmla="*/ 1411779443 w 52"/>
                    <a:gd name="T81" fmla="*/ 2147483647 h 71"/>
                    <a:gd name="T82" fmla="*/ 869140531 w 52"/>
                    <a:gd name="T83" fmla="*/ 2147483647 h 71"/>
                    <a:gd name="T84" fmla="*/ 684559882 w 52"/>
                    <a:gd name="T85" fmla="*/ 2147483647 h 71"/>
                    <a:gd name="T86" fmla="*/ 542319587 w 52"/>
                    <a:gd name="T87" fmla="*/ 2147483647 h 71"/>
                    <a:gd name="T88" fmla="*/ 363616320 w 52"/>
                    <a:gd name="T89" fmla="*/ 2147483647 h 71"/>
                    <a:gd name="T90" fmla="*/ 178637643 w 52"/>
                    <a:gd name="T91" fmla="*/ 2147483647 h 71"/>
                    <a:gd name="T92" fmla="*/ 363616320 w 52"/>
                    <a:gd name="T93" fmla="*/ 2147483647 h 71"/>
                    <a:gd name="T94" fmla="*/ 363616320 w 52"/>
                    <a:gd name="T95" fmla="*/ 2147483647 h 71"/>
                    <a:gd name="T96" fmla="*/ 1048176046 w 52"/>
                    <a:gd name="T97" fmla="*/ 2147483647 h 71"/>
                    <a:gd name="T98" fmla="*/ 1226814233 w 52"/>
                    <a:gd name="T99" fmla="*/ 2147483647 h 71"/>
                    <a:gd name="T100" fmla="*/ 1226814233 w 52"/>
                    <a:gd name="T101" fmla="*/ 2147483647 h 71"/>
                    <a:gd name="T102" fmla="*/ 1048176046 w 52"/>
                    <a:gd name="T103" fmla="*/ 2147483647 h 71"/>
                    <a:gd name="T104" fmla="*/ 363616320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503" name="Freeform 56"/>
                <p:cNvSpPr>
                  <a:spLocks/>
                </p:cNvSpPr>
                <p:nvPr/>
              </p:nvSpPr>
              <p:spPr bwMode="auto">
                <a:xfrm>
                  <a:off x="3562" y="1636"/>
                  <a:ext cx="405" cy="200"/>
                </a:xfrm>
                <a:custGeom>
                  <a:avLst/>
                  <a:gdLst>
                    <a:gd name="T0" fmla="*/ 749447794 w 83"/>
                    <a:gd name="T1" fmla="*/ 2147483647 h 41"/>
                    <a:gd name="T2" fmla="*/ 1453584946 w 83"/>
                    <a:gd name="T3" fmla="*/ 2147483647 h 41"/>
                    <a:gd name="T4" fmla="*/ 2147483647 w 83"/>
                    <a:gd name="T5" fmla="*/ 1075969161 h 41"/>
                    <a:gd name="T6" fmla="*/ 2147483647 w 83"/>
                    <a:gd name="T7" fmla="*/ 183035327 h 41"/>
                    <a:gd name="T8" fmla="*/ 2147483647 w 83"/>
                    <a:gd name="T9" fmla="*/ 183035327 h 41"/>
                    <a:gd name="T10" fmla="*/ 2147483647 w 83"/>
                    <a:gd name="T11" fmla="*/ 747679253 h 41"/>
                    <a:gd name="T12" fmla="*/ 2147483647 w 83"/>
                    <a:gd name="T13" fmla="*/ 1640531682 h 41"/>
                    <a:gd name="T14" fmla="*/ 2147483647 w 83"/>
                    <a:gd name="T15" fmla="*/ 2147483647 h 41"/>
                    <a:gd name="T16" fmla="*/ 2147483647 w 83"/>
                    <a:gd name="T17" fmla="*/ 1823564121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1449801763 h 41"/>
                    <a:gd name="T28" fmla="*/ 2147483647 w 83"/>
                    <a:gd name="T29" fmla="*/ 2006682726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749447794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18479" name="Freeform 57"/>
              <p:cNvSpPr>
                <a:spLocks/>
              </p:cNvSpPr>
              <p:nvPr/>
            </p:nvSpPr>
            <p:spPr bwMode="auto">
              <a:xfrm>
                <a:off x="3878" y="1838"/>
                <a:ext cx="206" cy="351"/>
              </a:xfrm>
              <a:custGeom>
                <a:avLst/>
                <a:gdLst>
                  <a:gd name="T0" fmla="*/ 341387767 w 40"/>
                  <a:gd name="T1" fmla="*/ 886529840 h 72"/>
                  <a:gd name="T2" fmla="*/ 1416667063 w 40"/>
                  <a:gd name="T3" fmla="*/ 2147483647 h 72"/>
                  <a:gd name="T4" fmla="*/ 1416667063 w 40"/>
                  <a:gd name="T5" fmla="*/ 2147483647 h 72"/>
                  <a:gd name="T6" fmla="*/ 1416667063 w 40"/>
                  <a:gd name="T7" fmla="*/ 2147483647 h 72"/>
                  <a:gd name="T8" fmla="*/ 1416667063 w 40"/>
                  <a:gd name="T9" fmla="*/ 2147483647 h 72"/>
                  <a:gd name="T10" fmla="*/ 1758145717 w 40"/>
                  <a:gd name="T11" fmla="*/ 2147483647 h 72"/>
                  <a:gd name="T12" fmla="*/ 2100112178 w 40"/>
                  <a:gd name="T13" fmla="*/ 2147483647 h 72"/>
                  <a:gd name="T14" fmla="*/ 1416667063 w 40"/>
                  <a:gd name="T15" fmla="*/ 2147483647 h 72"/>
                  <a:gd name="T16" fmla="*/ 1416667063 w 40"/>
                  <a:gd name="T17" fmla="*/ 2147483647 h 72"/>
                  <a:gd name="T18" fmla="*/ 682865844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341387767 w 40"/>
                  <a:gd name="T33" fmla="*/ 2147483647 h 72"/>
                  <a:gd name="T34" fmla="*/ 682865844 w 40"/>
                  <a:gd name="T35" fmla="*/ 2147483647 h 72"/>
                  <a:gd name="T36" fmla="*/ 682865844 w 40"/>
                  <a:gd name="T37" fmla="*/ 2147483647 h 72"/>
                  <a:gd name="T38" fmla="*/ 682865844 w 40"/>
                  <a:gd name="T39" fmla="*/ 2147483647 h 72"/>
                  <a:gd name="T40" fmla="*/ 175814571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181852321 h 72"/>
                  <a:gd name="T94" fmla="*/ 2147483647 w 40"/>
                  <a:gd name="T95" fmla="*/ 0 h 72"/>
                  <a:gd name="T96" fmla="*/ 2147483647 w 40"/>
                  <a:gd name="T97" fmla="*/ 553467953 h 72"/>
                  <a:gd name="T98" fmla="*/ 2147483647 w 40"/>
                  <a:gd name="T99" fmla="*/ 735642336 h 72"/>
                  <a:gd name="T100" fmla="*/ 2100112178 w 40"/>
                  <a:gd name="T101" fmla="*/ 886529840 h 72"/>
                  <a:gd name="T102" fmla="*/ 1758145717 w 40"/>
                  <a:gd name="T103" fmla="*/ 1068315939 h 72"/>
                  <a:gd name="T104" fmla="*/ 1011957640 w 40"/>
                  <a:gd name="T105" fmla="*/ 1068315939 h 72"/>
                  <a:gd name="T106" fmla="*/ 341387767 w 40"/>
                  <a:gd name="T107" fmla="*/ 886529840 h 72"/>
                  <a:gd name="T108" fmla="*/ 341387767 w 40"/>
                  <a:gd name="T109" fmla="*/ 88652984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80" name="Freeform 58"/>
              <p:cNvSpPr>
                <a:spLocks/>
              </p:cNvSpPr>
              <p:nvPr/>
            </p:nvSpPr>
            <p:spPr bwMode="auto">
              <a:xfrm>
                <a:off x="3664" y="2423"/>
                <a:ext cx="240" cy="405"/>
              </a:xfrm>
              <a:custGeom>
                <a:avLst/>
                <a:gdLst>
                  <a:gd name="T0" fmla="*/ 2147483647 w 47"/>
                  <a:gd name="T1" fmla="*/ 0 h 83"/>
                  <a:gd name="T2" fmla="*/ 2147483647 w 47"/>
                  <a:gd name="T3" fmla="*/ 374751691 h 83"/>
                  <a:gd name="T4" fmla="*/ 2147483647 w 47"/>
                  <a:gd name="T5" fmla="*/ 558253044 h 83"/>
                  <a:gd name="T6" fmla="*/ 2147483647 w 47"/>
                  <a:gd name="T7" fmla="*/ 895331746 h 83"/>
                  <a:gd name="T8" fmla="*/ 2147483647 w 47"/>
                  <a:gd name="T9" fmla="*/ 1453584946 h 83"/>
                  <a:gd name="T10" fmla="*/ 2147483647 w 47"/>
                  <a:gd name="T11" fmla="*/ 2011836585 h 83"/>
                  <a:gd name="T12" fmla="*/ 2147483647 w 47"/>
                  <a:gd name="T13" fmla="*/ 2147483647 h 83"/>
                  <a:gd name="T14" fmla="*/ 2147483647 w 47"/>
                  <a:gd name="T15" fmla="*/ 2147483647 h 83"/>
                  <a:gd name="T16" fmla="*/ 2147483647 w 47"/>
                  <a:gd name="T17" fmla="*/ 2147483647 h 83"/>
                  <a:gd name="T18" fmla="*/ 1905032205 w 47"/>
                  <a:gd name="T19" fmla="*/ 2147483647 h 83"/>
                  <a:gd name="T20" fmla="*/ 1905032205 w 47"/>
                  <a:gd name="T21" fmla="*/ 2147483647 h 83"/>
                  <a:gd name="T22" fmla="*/ 1602738353 w 47"/>
                  <a:gd name="T23" fmla="*/ 2147483647 h 83"/>
                  <a:gd name="T24" fmla="*/ 1602738353 w 47"/>
                  <a:gd name="T25" fmla="*/ 2147483647 h 83"/>
                  <a:gd name="T26" fmla="*/ 1229671853 w 47"/>
                  <a:gd name="T27" fmla="*/ 2147483647 h 83"/>
                  <a:gd name="T28" fmla="*/ 927839454 w 47"/>
                  <a:gd name="T29" fmla="*/ 2147483647 h 83"/>
                  <a:gd name="T30" fmla="*/ 1229671853 w 47"/>
                  <a:gd name="T31" fmla="*/ 2147483647 h 83"/>
                  <a:gd name="T32" fmla="*/ 1602738353 w 47"/>
                  <a:gd name="T33" fmla="*/ 2147483647 h 83"/>
                  <a:gd name="T34" fmla="*/ 1602738353 w 47"/>
                  <a:gd name="T35" fmla="*/ 2147483647 h 83"/>
                  <a:gd name="T36" fmla="*/ 1602738353 w 47"/>
                  <a:gd name="T37" fmla="*/ 2147483647 h 83"/>
                  <a:gd name="T38" fmla="*/ 1602738353 w 47"/>
                  <a:gd name="T39" fmla="*/ 2147483647 h 83"/>
                  <a:gd name="T40" fmla="*/ 1602738353 w 47"/>
                  <a:gd name="T41" fmla="*/ 2147483647 h 83"/>
                  <a:gd name="T42" fmla="*/ 1229671853 w 47"/>
                  <a:gd name="T43" fmla="*/ 2147483647 h 83"/>
                  <a:gd name="T44" fmla="*/ 1602738353 w 47"/>
                  <a:gd name="T45" fmla="*/ 2147483647 h 83"/>
                  <a:gd name="T46" fmla="*/ 1229671853 w 47"/>
                  <a:gd name="T47" fmla="*/ 2147483647 h 83"/>
                  <a:gd name="T48" fmla="*/ 1905032205 w 47"/>
                  <a:gd name="T49" fmla="*/ 2147483647 h 83"/>
                  <a:gd name="T50" fmla="*/ 1905032205 w 47"/>
                  <a:gd name="T51" fmla="*/ 2147483647 h 83"/>
                  <a:gd name="T52" fmla="*/ 2147483647 w 47"/>
                  <a:gd name="T53" fmla="*/ 2147483647 h 83"/>
                  <a:gd name="T54" fmla="*/ 2147483647 w 47"/>
                  <a:gd name="T55" fmla="*/ 2147483647 h 83"/>
                  <a:gd name="T56" fmla="*/ 2147483647 w 47"/>
                  <a:gd name="T57" fmla="*/ 2147483647 h 83"/>
                  <a:gd name="T58" fmla="*/ 1905032205 w 47"/>
                  <a:gd name="T59" fmla="*/ 2147483647 h 83"/>
                  <a:gd name="T60" fmla="*/ 1905032205 w 47"/>
                  <a:gd name="T61" fmla="*/ 2147483647 h 83"/>
                  <a:gd name="T62" fmla="*/ 1602738353 w 47"/>
                  <a:gd name="T63" fmla="*/ 2147483647 h 83"/>
                  <a:gd name="T64" fmla="*/ 927839454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374751691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81" name="Freeform 59"/>
              <p:cNvSpPr>
                <a:spLocks/>
              </p:cNvSpPr>
              <p:nvPr/>
            </p:nvSpPr>
            <p:spPr bwMode="auto">
              <a:xfrm>
                <a:off x="4330" y="1721"/>
                <a:ext cx="404" cy="249"/>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031865015 h 51"/>
                  <a:gd name="T62" fmla="*/ 2147483647 w 79"/>
                  <a:gd name="T63" fmla="*/ 1839756905 h 51"/>
                  <a:gd name="T64" fmla="*/ 2147483647 w 79"/>
                  <a:gd name="T65" fmla="*/ 1655061845 h 51"/>
                  <a:gd name="T66" fmla="*/ 2147483647 w 79"/>
                  <a:gd name="T67" fmla="*/ 1655061845 h 51"/>
                  <a:gd name="T68" fmla="*/ 2147483647 w 79"/>
                  <a:gd name="T69" fmla="*/ 1462939986 h 51"/>
                  <a:gd name="T70" fmla="*/ 2147483647 w 79"/>
                  <a:gd name="T71" fmla="*/ 1462939986 h 51"/>
                  <a:gd name="T72" fmla="*/ 2147483647 w 79"/>
                  <a:gd name="T73" fmla="*/ 1276980983 h 51"/>
                  <a:gd name="T74" fmla="*/ 2147483647 w 79"/>
                  <a:gd name="T75" fmla="*/ 1092285923 h 51"/>
                  <a:gd name="T76" fmla="*/ 2147483647 w 79"/>
                  <a:gd name="T77" fmla="*/ 561192165 h 51"/>
                  <a:gd name="T78" fmla="*/ 2147483647 w 79"/>
                  <a:gd name="T79" fmla="*/ 561192165 h 51"/>
                  <a:gd name="T80" fmla="*/ 2147483647 w 79"/>
                  <a:gd name="T81" fmla="*/ 376817700 h 51"/>
                  <a:gd name="T82" fmla="*/ 2147483647 w 79"/>
                  <a:gd name="T83" fmla="*/ 376817700 h 51"/>
                  <a:gd name="T84" fmla="*/ 2147483647 w 79"/>
                  <a:gd name="T85" fmla="*/ 376817700 h 51"/>
                  <a:gd name="T86" fmla="*/ 2147483647 w 79"/>
                  <a:gd name="T87" fmla="*/ 184373762 h 51"/>
                  <a:gd name="T88" fmla="*/ 2147483647 w 79"/>
                  <a:gd name="T89" fmla="*/ 0 h 51"/>
                  <a:gd name="T90" fmla="*/ 2147483647 w 79"/>
                  <a:gd name="T91" fmla="*/ 2031865015 h 51"/>
                  <a:gd name="T92" fmla="*/ 2147483647 w 79"/>
                  <a:gd name="T93" fmla="*/ 1276980983 h 51"/>
                  <a:gd name="T94" fmla="*/ 1626435377 w 79"/>
                  <a:gd name="T95" fmla="*/ 1839756905 h 51"/>
                  <a:gd name="T96" fmla="*/ 1626435377 w 79"/>
                  <a:gd name="T97" fmla="*/ 1839756905 h 51"/>
                  <a:gd name="T98" fmla="*/ 1248477424 w 79"/>
                  <a:gd name="T99" fmla="*/ 1655061845 h 51"/>
                  <a:gd name="T100" fmla="*/ 1248477424 w 79"/>
                  <a:gd name="T101" fmla="*/ 1655061845 h 51"/>
                  <a:gd name="T102" fmla="*/ 942601717 w 79"/>
                  <a:gd name="T103" fmla="*/ 2031865015 h 51"/>
                  <a:gd name="T104" fmla="*/ 318040705 w 79"/>
                  <a:gd name="T105" fmla="*/ 2147483647 h 51"/>
                  <a:gd name="T106" fmla="*/ 0 w 79"/>
                  <a:gd name="T107" fmla="*/ 2147483647 h 51"/>
                  <a:gd name="T108" fmla="*/ 1248477424 w 79"/>
                  <a:gd name="T109" fmla="*/ 2147483647 h 51"/>
                  <a:gd name="T110" fmla="*/ 1945009976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82" name="Freeform 60"/>
              <p:cNvSpPr>
                <a:spLocks/>
              </p:cNvSpPr>
              <p:nvPr/>
            </p:nvSpPr>
            <p:spPr bwMode="auto">
              <a:xfrm>
                <a:off x="4196" y="1970"/>
                <a:ext cx="523" cy="287"/>
              </a:xfrm>
              <a:custGeom>
                <a:avLst/>
                <a:gdLst>
                  <a:gd name="T0" fmla="*/ 2147483647 w 102"/>
                  <a:gd name="T1" fmla="*/ 2147483647 h 59"/>
                  <a:gd name="T2" fmla="*/ 2147483647 w 102"/>
                  <a:gd name="T3" fmla="*/ 2147483647 h 59"/>
                  <a:gd name="T4" fmla="*/ 2147483647 w 102"/>
                  <a:gd name="T5" fmla="*/ 2147483647 h 59"/>
                  <a:gd name="T6" fmla="*/ 1670757005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092303320 h 59"/>
                  <a:gd name="T34" fmla="*/ 2147483647 w 102"/>
                  <a:gd name="T35" fmla="*/ 1765944516 h 59"/>
                  <a:gd name="T36" fmla="*/ 2147483647 w 102"/>
                  <a:gd name="T37" fmla="*/ 867789086 h 59"/>
                  <a:gd name="T38" fmla="*/ 2147483647 w 102"/>
                  <a:gd name="T39" fmla="*/ 178395651 h 59"/>
                  <a:gd name="T40" fmla="*/ 2147483647 w 102"/>
                  <a:gd name="T41" fmla="*/ 683150885 h 59"/>
                  <a:gd name="T42" fmla="*/ 2147483647 w 102"/>
                  <a:gd name="T43" fmla="*/ 178395651 h 59"/>
                  <a:gd name="T44" fmla="*/ 2147483647 w 102"/>
                  <a:gd name="T45" fmla="*/ 363033931 h 59"/>
                  <a:gd name="T46" fmla="*/ 2147483647 w 102"/>
                  <a:gd name="T47" fmla="*/ 683150885 h 59"/>
                  <a:gd name="T48" fmla="*/ 2147483647 w 102"/>
                  <a:gd name="T49" fmla="*/ 1409216879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83" name="Freeform 61"/>
              <p:cNvSpPr>
                <a:spLocks/>
              </p:cNvSpPr>
              <p:nvPr/>
            </p:nvSpPr>
            <p:spPr bwMode="auto">
              <a:xfrm>
                <a:off x="4232" y="2350"/>
                <a:ext cx="353" cy="258"/>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319099990 w 69"/>
                  <a:gd name="T27" fmla="*/ 2147483647 h 53"/>
                  <a:gd name="T28" fmla="*/ 319099990 w 69"/>
                  <a:gd name="T29" fmla="*/ 1784997157 h 53"/>
                  <a:gd name="T30" fmla="*/ 946035653 w 69"/>
                  <a:gd name="T31" fmla="*/ 1419866471 h 53"/>
                  <a:gd name="T32" fmla="*/ 946035653 w 69"/>
                  <a:gd name="T33" fmla="*/ 1240174527 h 53"/>
                  <a:gd name="T34" fmla="*/ 2147483647 w 69"/>
                  <a:gd name="T35" fmla="*/ 874978417 h 53"/>
                  <a:gd name="T36" fmla="*/ 2147483647 w 69"/>
                  <a:gd name="T37" fmla="*/ 544887276 h 53"/>
                  <a:gd name="T38" fmla="*/ 2147483647 w 69"/>
                  <a:gd name="T39" fmla="*/ 366685461 h 53"/>
                  <a:gd name="T40" fmla="*/ 2147483647 w 69"/>
                  <a:gd name="T41" fmla="*/ 179743739 h 53"/>
                  <a:gd name="T42" fmla="*/ 2147483647 w 69"/>
                  <a:gd name="T43" fmla="*/ 366685461 h 53"/>
                  <a:gd name="T44" fmla="*/ 2147483647 w 69"/>
                  <a:gd name="T45" fmla="*/ 687718060 h 53"/>
                  <a:gd name="T46" fmla="*/ 2147483647 w 69"/>
                  <a:gd name="T47" fmla="*/ 687718060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84" name="Freeform 62"/>
              <p:cNvSpPr>
                <a:spLocks/>
              </p:cNvSpPr>
              <p:nvPr/>
            </p:nvSpPr>
            <p:spPr bwMode="auto">
              <a:xfrm>
                <a:off x="4073" y="2384"/>
                <a:ext cx="375" cy="376"/>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1657465784 h 77"/>
                  <a:gd name="T72" fmla="*/ 2147483647 w 73"/>
                  <a:gd name="T73" fmla="*/ 1280173978 h 77"/>
                  <a:gd name="T74" fmla="*/ 2147483647 w 73"/>
                  <a:gd name="T75" fmla="*/ 561866832 h 77"/>
                  <a:gd name="T76" fmla="*/ 2147483647 w 73"/>
                  <a:gd name="T77" fmla="*/ 184573854 h 77"/>
                  <a:gd name="T78" fmla="*/ 2147483647 w 73"/>
                  <a:gd name="T79" fmla="*/ 0 h 77"/>
                  <a:gd name="T80" fmla="*/ 0 w 73"/>
                  <a:gd name="T81" fmla="*/ 90129551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85" name="Freeform 63"/>
              <p:cNvSpPr>
                <a:spLocks/>
              </p:cNvSpPr>
              <p:nvPr/>
            </p:nvSpPr>
            <p:spPr bwMode="auto">
              <a:xfrm>
                <a:off x="4426" y="1916"/>
                <a:ext cx="318" cy="141"/>
              </a:xfrm>
              <a:custGeom>
                <a:avLst/>
                <a:gdLst>
                  <a:gd name="T0" fmla="*/ 2147483647 w 62"/>
                  <a:gd name="T1" fmla="*/ 361300794 h 29"/>
                  <a:gd name="T2" fmla="*/ 643652358 w 62"/>
                  <a:gd name="T3" fmla="*/ 2147483647 h 29"/>
                  <a:gd name="T4" fmla="*/ 1360709766 w 62"/>
                  <a:gd name="T5" fmla="*/ 2147483647 h 29"/>
                  <a:gd name="T6" fmla="*/ 2147483647 w 62"/>
                  <a:gd name="T7" fmla="*/ 2147483647 h 29"/>
                  <a:gd name="T8" fmla="*/ 2147483647 w 62"/>
                  <a:gd name="T9" fmla="*/ 1904075324 h 29"/>
                  <a:gd name="T10" fmla="*/ 2147483647 w 62"/>
                  <a:gd name="T11" fmla="*/ 1756669256 h 29"/>
                  <a:gd name="T12" fmla="*/ 2147483647 w 62"/>
                  <a:gd name="T13" fmla="*/ 1579262441 h 29"/>
                  <a:gd name="T14" fmla="*/ 2147483647 w 62"/>
                  <a:gd name="T15" fmla="*/ 1217631960 h 29"/>
                  <a:gd name="T16" fmla="*/ 2147483647 w 62"/>
                  <a:gd name="T17" fmla="*/ 1403136412 h 29"/>
                  <a:gd name="T18" fmla="*/ 2147483647 w 62"/>
                  <a:gd name="T19" fmla="*/ 1403136412 h 29"/>
                  <a:gd name="T20" fmla="*/ 2147483647 w 62"/>
                  <a:gd name="T21" fmla="*/ 2081810736 h 29"/>
                  <a:gd name="T22" fmla="*/ 2147483647 w 62"/>
                  <a:gd name="T23" fmla="*/ 2081810736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081810736 h 29"/>
                  <a:gd name="T60" fmla="*/ 2147483647 w 62"/>
                  <a:gd name="T61" fmla="*/ 1756669256 h 29"/>
                  <a:gd name="T62" fmla="*/ 2147483647 w 62"/>
                  <a:gd name="T63" fmla="*/ 1579262441 h 29"/>
                  <a:gd name="T64" fmla="*/ 2147483647 w 62"/>
                  <a:gd name="T65" fmla="*/ 1041507175 h 29"/>
                  <a:gd name="T66" fmla="*/ 2147483647 w 62"/>
                  <a:gd name="T67" fmla="*/ 678608667 h 29"/>
                  <a:gd name="T68" fmla="*/ 2147483647 w 62"/>
                  <a:gd name="T69" fmla="*/ 678608667 h 29"/>
                  <a:gd name="T70" fmla="*/ 2147483647 w 62"/>
                  <a:gd name="T71" fmla="*/ 1403136412 h 29"/>
                  <a:gd name="T72" fmla="*/ 2147483647 w 62"/>
                  <a:gd name="T73" fmla="*/ 1756669256 h 29"/>
                  <a:gd name="T74" fmla="*/ 2147483647 w 62"/>
                  <a:gd name="T75" fmla="*/ 2081810736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86" name="Freeform 64"/>
              <p:cNvSpPr>
                <a:spLocks/>
              </p:cNvSpPr>
              <p:nvPr/>
            </p:nvSpPr>
            <p:spPr bwMode="auto">
              <a:xfrm>
                <a:off x="4668" y="1901"/>
                <a:ext cx="76" cy="11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6257926 h 24"/>
                  <a:gd name="T14" fmla="*/ 1973838585 w 15"/>
                  <a:gd name="T15" fmla="*/ 1629772042 h 24"/>
                  <a:gd name="T16" fmla="*/ 1694158656 w 15"/>
                  <a:gd name="T17" fmla="*/ 1439998726 h 24"/>
                  <a:gd name="T18" fmla="*/ 1414887303 w 15"/>
                  <a:gd name="T19" fmla="*/ 1068317300 h 24"/>
                  <a:gd name="T20" fmla="*/ 1126545890 w 15"/>
                  <a:gd name="T21" fmla="*/ 886529934 h 24"/>
                  <a:gd name="T22" fmla="*/ 1126545890 w 15"/>
                  <a:gd name="T23" fmla="*/ 743294524 h 24"/>
                  <a:gd name="T24" fmla="*/ 1126545890 w 15"/>
                  <a:gd name="T25" fmla="*/ 743294524 h 24"/>
                  <a:gd name="T26" fmla="*/ 1126545890 w 15"/>
                  <a:gd name="T27" fmla="*/ 553790308 h 24"/>
                  <a:gd name="T28" fmla="*/ 1414887303 w 15"/>
                  <a:gd name="T29" fmla="*/ 0 h 24"/>
                  <a:gd name="T30" fmla="*/ 1126545890 w 15"/>
                  <a:gd name="T31" fmla="*/ 0 h 24"/>
                  <a:gd name="T32" fmla="*/ 567596715 w 15"/>
                  <a:gd name="T33" fmla="*/ 0 h 24"/>
                  <a:gd name="T34" fmla="*/ 279254248 w 15"/>
                  <a:gd name="T35" fmla="*/ 181852340 h 24"/>
                  <a:gd name="T36" fmla="*/ 279254248 w 15"/>
                  <a:gd name="T37" fmla="*/ 371613254 h 24"/>
                  <a:gd name="T38" fmla="*/ 279254248 w 15"/>
                  <a:gd name="T39" fmla="*/ 553790308 h 24"/>
                  <a:gd name="T40" fmla="*/ 0 w 15"/>
                  <a:gd name="T41" fmla="*/ 553790308 h 24"/>
                  <a:gd name="T42" fmla="*/ 1973838585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87" name="Freeform 65"/>
              <p:cNvSpPr>
                <a:spLocks/>
              </p:cNvSpPr>
              <p:nvPr/>
            </p:nvSpPr>
            <p:spPr bwMode="auto">
              <a:xfrm>
                <a:off x="4688" y="1765"/>
                <a:ext cx="98" cy="205"/>
              </a:xfrm>
              <a:custGeom>
                <a:avLst/>
                <a:gdLst>
                  <a:gd name="T0" fmla="*/ 0 w 19"/>
                  <a:gd name="T1" fmla="*/ 2147483647 h 42"/>
                  <a:gd name="T2" fmla="*/ 0 w 19"/>
                  <a:gd name="T3" fmla="*/ 2147483647 h 42"/>
                  <a:gd name="T4" fmla="*/ 692259343 w 19"/>
                  <a:gd name="T5" fmla="*/ 2147483647 h 42"/>
                  <a:gd name="T6" fmla="*/ 2131477605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026868704 h 42"/>
                  <a:gd name="T34" fmla="*/ 2147483647 w 19"/>
                  <a:gd name="T35" fmla="*/ 2026868704 h 42"/>
                  <a:gd name="T36" fmla="*/ 2147483647 w 19"/>
                  <a:gd name="T37" fmla="*/ 1457639592 h 42"/>
                  <a:gd name="T38" fmla="*/ 2147483647 w 19"/>
                  <a:gd name="T39" fmla="*/ 1089430987 h 42"/>
                  <a:gd name="T40" fmla="*/ 1439219417 w 19"/>
                  <a:gd name="T41" fmla="*/ 0 h 42"/>
                  <a:gd name="T42" fmla="*/ 1025878608 w 19"/>
                  <a:gd name="T43" fmla="*/ 375925818 h 42"/>
                  <a:gd name="T44" fmla="*/ 692259343 w 19"/>
                  <a:gd name="T45" fmla="*/ 1089430987 h 42"/>
                  <a:gd name="T46" fmla="*/ 0 w 19"/>
                  <a:gd name="T47" fmla="*/ 1457639592 h 42"/>
                  <a:gd name="T48" fmla="*/ 346140482 w 19"/>
                  <a:gd name="T49" fmla="*/ 1649291485 h 42"/>
                  <a:gd name="T50" fmla="*/ 346140482 w 19"/>
                  <a:gd name="T51" fmla="*/ 2026868704 h 42"/>
                  <a:gd name="T52" fmla="*/ 346140482 w 19"/>
                  <a:gd name="T53" fmla="*/ 2147483647 h 42"/>
                  <a:gd name="T54" fmla="*/ 1025878608 w 19"/>
                  <a:gd name="T55" fmla="*/ 2147483647 h 42"/>
                  <a:gd name="T56" fmla="*/ 1785355773 w 19"/>
                  <a:gd name="T57" fmla="*/ 2147483647 h 42"/>
                  <a:gd name="T58" fmla="*/ 2147483647 w 19"/>
                  <a:gd name="T59" fmla="*/ 2147483647 h 42"/>
                  <a:gd name="T60" fmla="*/ 2147483647 w 19"/>
                  <a:gd name="T61" fmla="*/ 2147483647 h 42"/>
                  <a:gd name="T62" fmla="*/ 1439219417 w 19"/>
                  <a:gd name="T63" fmla="*/ 2147483647 h 42"/>
                  <a:gd name="T64" fmla="*/ 346140482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88" name="Freeform 66"/>
              <p:cNvSpPr>
                <a:spLocks/>
              </p:cNvSpPr>
              <p:nvPr/>
            </p:nvSpPr>
            <p:spPr bwMode="auto">
              <a:xfrm>
                <a:off x="4775" y="1672"/>
                <a:ext cx="118" cy="107"/>
              </a:xfrm>
              <a:custGeom>
                <a:avLst/>
                <a:gdLst>
                  <a:gd name="T0" fmla="*/ 0 w 23"/>
                  <a:gd name="T1" fmla="*/ 680715554 h 22"/>
                  <a:gd name="T2" fmla="*/ 2147483647 w 23"/>
                  <a:gd name="T3" fmla="*/ 362569258 h 22"/>
                  <a:gd name="T4" fmla="*/ 2147483647 w 23"/>
                  <a:gd name="T5" fmla="*/ 540703418 h 22"/>
                  <a:gd name="T6" fmla="*/ 2147483647 w 23"/>
                  <a:gd name="T7" fmla="*/ 540703418 h 22"/>
                  <a:gd name="T8" fmla="*/ 2147483647 w 23"/>
                  <a:gd name="T9" fmla="*/ 540703418 h 22"/>
                  <a:gd name="T10" fmla="*/ 2147483647 w 23"/>
                  <a:gd name="T11" fmla="*/ 0 h 22"/>
                  <a:gd name="T12" fmla="*/ 2147483647 w 23"/>
                  <a:gd name="T13" fmla="*/ 1585269740 h 22"/>
                  <a:gd name="T14" fmla="*/ 2147483647 w 23"/>
                  <a:gd name="T15" fmla="*/ 1763404834 h 22"/>
                  <a:gd name="T16" fmla="*/ 2147483647 w 23"/>
                  <a:gd name="T17" fmla="*/ 1763404834 h 22"/>
                  <a:gd name="T18" fmla="*/ 2147483647 w 23"/>
                  <a:gd name="T19" fmla="*/ 1947838842 h 22"/>
                  <a:gd name="T20" fmla="*/ 2147483647 w 23"/>
                  <a:gd name="T21" fmla="*/ 1947838842 h 22"/>
                  <a:gd name="T22" fmla="*/ 2147483647 w 23"/>
                  <a:gd name="T23" fmla="*/ 2089332169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972898554 w 23"/>
                  <a:gd name="T43" fmla="*/ 2147483647 h 22"/>
                  <a:gd name="T44" fmla="*/ 645072746 w 23"/>
                  <a:gd name="T45" fmla="*/ 2147483647 h 22"/>
                  <a:gd name="T46" fmla="*/ 0 w 23"/>
                  <a:gd name="T47" fmla="*/ 2147483647 h 22"/>
                  <a:gd name="T48" fmla="*/ 645072746 w 23"/>
                  <a:gd name="T49" fmla="*/ 2147483647 h 22"/>
                  <a:gd name="T50" fmla="*/ 645072746 w 23"/>
                  <a:gd name="T51" fmla="*/ 2147483647 h 22"/>
                  <a:gd name="T52" fmla="*/ 645072746 w 23"/>
                  <a:gd name="T53" fmla="*/ 2147483647 h 22"/>
                  <a:gd name="T54" fmla="*/ 0 w 23"/>
                  <a:gd name="T55" fmla="*/ 680715554 h 22"/>
                  <a:gd name="T56" fmla="*/ 0 w 23"/>
                  <a:gd name="T57" fmla="*/ 680715554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89" name="Freeform 67"/>
              <p:cNvSpPr>
                <a:spLocks/>
              </p:cNvSpPr>
              <p:nvPr/>
            </p:nvSpPr>
            <p:spPr bwMode="auto">
              <a:xfrm>
                <a:off x="4770" y="1589"/>
                <a:ext cx="232" cy="112"/>
              </a:xfrm>
              <a:custGeom>
                <a:avLst/>
                <a:gdLst>
                  <a:gd name="T0" fmla="*/ 2147483647 w 45"/>
                  <a:gd name="T1" fmla="*/ 1244152152 h 23"/>
                  <a:gd name="T2" fmla="*/ 2147483647 w 45"/>
                  <a:gd name="T3" fmla="*/ 546629785 h 23"/>
                  <a:gd name="T4" fmla="*/ 2147483647 w 45"/>
                  <a:gd name="T5" fmla="*/ 546629785 h 23"/>
                  <a:gd name="T6" fmla="*/ 2147483647 w 45"/>
                  <a:gd name="T7" fmla="*/ 368015438 h 23"/>
                  <a:gd name="T8" fmla="*/ 2147483647 w 45"/>
                  <a:gd name="T9" fmla="*/ 0 h 23"/>
                  <a:gd name="T10" fmla="*/ 2147483647 w 45"/>
                  <a:gd name="T11" fmla="*/ 0 h 23"/>
                  <a:gd name="T12" fmla="*/ 2147483647 w 45"/>
                  <a:gd name="T13" fmla="*/ 546629785 h 23"/>
                  <a:gd name="T14" fmla="*/ 2147483647 w 45"/>
                  <a:gd name="T15" fmla="*/ 877697935 h 23"/>
                  <a:gd name="T16" fmla="*/ 2147483647 w 45"/>
                  <a:gd name="T17" fmla="*/ 1244152152 h 23"/>
                  <a:gd name="T18" fmla="*/ 2147483647 w 45"/>
                  <a:gd name="T19" fmla="*/ 1792074825 h 23"/>
                  <a:gd name="T20" fmla="*/ 2147483647 w 45"/>
                  <a:gd name="T21" fmla="*/ 1792074825 h 23"/>
                  <a:gd name="T22" fmla="*/ 2147483647 w 45"/>
                  <a:gd name="T23" fmla="*/ 2147483647 h 23"/>
                  <a:gd name="T24" fmla="*/ 2147483647 w 45"/>
                  <a:gd name="T25" fmla="*/ 2147483647 h 23"/>
                  <a:gd name="T26" fmla="*/ 2147483647 w 45"/>
                  <a:gd name="T27" fmla="*/ 2147483647 h 23"/>
                  <a:gd name="T28" fmla="*/ 2147483647 w 45"/>
                  <a:gd name="T29" fmla="*/ 2113916672 h 23"/>
                  <a:gd name="T30" fmla="*/ 2147483647 w 45"/>
                  <a:gd name="T31" fmla="*/ 1792074825 h 23"/>
                  <a:gd name="T32" fmla="*/ 2147483647 w 45"/>
                  <a:gd name="T33" fmla="*/ 197224836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1604232150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90" name="Freeform 68"/>
              <p:cNvSpPr>
                <a:spLocks/>
              </p:cNvSpPr>
              <p:nvPr/>
            </p:nvSpPr>
            <p:spPr bwMode="auto">
              <a:xfrm>
                <a:off x="4878" y="1662"/>
                <a:ext cx="61" cy="64"/>
              </a:xfrm>
              <a:custGeom>
                <a:avLst/>
                <a:gdLst>
                  <a:gd name="T0" fmla="*/ 0 w 12"/>
                  <a:gd name="T1" fmla="*/ 409258179 h 13"/>
                  <a:gd name="T2" fmla="*/ 874712069 w 12"/>
                  <a:gd name="T3" fmla="*/ 2147483647 h 13"/>
                  <a:gd name="T4" fmla="*/ 874712069 w 12"/>
                  <a:gd name="T5" fmla="*/ 2147483647 h 13"/>
                  <a:gd name="T6" fmla="*/ 587207123 w 12"/>
                  <a:gd name="T7" fmla="*/ 2147483647 h 13"/>
                  <a:gd name="T8" fmla="*/ 874712069 w 12"/>
                  <a:gd name="T9" fmla="*/ 2147483647 h 13"/>
                  <a:gd name="T10" fmla="*/ 874712069 w 12"/>
                  <a:gd name="T11" fmla="*/ 2147483647 h 13"/>
                  <a:gd name="T12" fmla="*/ 874712069 w 12"/>
                  <a:gd name="T13" fmla="*/ 2147483647 h 13"/>
                  <a:gd name="T14" fmla="*/ 1819939464 w 12"/>
                  <a:gd name="T15" fmla="*/ 2147483647 h 13"/>
                  <a:gd name="T16" fmla="*/ 2107531437 w 12"/>
                  <a:gd name="T17" fmla="*/ 2147483647 h 13"/>
                  <a:gd name="T18" fmla="*/ 2107531437 w 12"/>
                  <a:gd name="T19" fmla="*/ 2014808576 h 13"/>
                  <a:gd name="T20" fmla="*/ 2107531437 w 12"/>
                  <a:gd name="T21" fmla="*/ 1814352915 h 13"/>
                  <a:gd name="T22" fmla="*/ 2107531437 w 12"/>
                  <a:gd name="T23" fmla="*/ 1396467775 h 13"/>
                  <a:gd name="T24" fmla="*/ 2147483647 w 12"/>
                  <a:gd name="T25" fmla="*/ 1238423661 h 13"/>
                  <a:gd name="T26" fmla="*/ 2147483647 w 12"/>
                  <a:gd name="T27" fmla="*/ 1396467775 h 13"/>
                  <a:gd name="T28" fmla="*/ 2147483647 w 12"/>
                  <a:gd name="T29" fmla="*/ 1605196093 h 13"/>
                  <a:gd name="T30" fmla="*/ 2147483647 w 12"/>
                  <a:gd name="T31" fmla="*/ 2014808576 h 13"/>
                  <a:gd name="T32" fmla="*/ 2147483647 w 12"/>
                  <a:gd name="T33" fmla="*/ 2014808576 h 13"/>
                  <a:gd name="T34" fmla="*/ 2147483647 w 12"/>
                  <a:gd name="T35" fmla="*/ 2014808576 h 13"/>
                  <a:gd name="T36" fmla="*/ 2147483647 w 12"/>
                  <a:gd name="T37" fmla="*/ 1814352915 h 13"/>
                  <a:gd name="T38" fmla="*/ 2147483647 w 12"/>
                  <a:gd name="T39" fmla="*/ 1814352915 h 13"/>
                  <a:gd name="T40" fmla="*/ 2147483647 w 12"/>
                  <a:gd name="T41" fmla="*/ 1605196093 h 13"/>
                  <a:gd name="T42" fmla="*/ 2147483647 w 12"/>
                  <a:gd name="T43" fmla="*/ 1605196093 h 13"/>
                  <a:gd name="T44" fmla="*/ 2147483647 w 12"/>
                  <a:gd name="T45" fmla="*/ 1605196093 h 13"/>
                  <a:gd name="T46" fmla="*/ 2147483647 w 12"/>
                  <a:gd name="T47" fmla="*/ 1396467775 h 13"/>
                  <a:gd name="T48" fmla="*/ 2147483647 w 12"/>
                  <a:gd name="T49" fmla="*/ 1238423661 h 13"/>
                  <a:gd name="T50" fmla="*/ 2147483647 w 12"/>
                  <a:gd name="T51" fmla="*/ 1238423661 h 13"/>
                  <a:gd name="T52" fmla="*/ 2147483647 w 12"/>
                  <a:gd name="T53" fmla="*/ 1238423661 h 13"/>
                  <a:gd name="T54" fmla="*/ 2147483647 w 12"/>
                  <a:gd name="T55" fmla="*/ 1029338676 h 13"/>
                  <a:gd name="T56" fmla="*/ 2147483647 w 12"/>
                  <a:gd name="T57" fmla="*/ 1029338676 h 13"/>
                  <a:gd name="T58" fmla="*/ 2107531437 w 12"/>
                  <a:gd name="T59" fmla="*/ 818786064 h 13"/>
                  <a:gd name="T60" fmla="*/ 1819939464 w 12"/>
                  <a:gd name="T61" fmla="*/ 409258179 h 13"/>
                  <a:gd name="T62" fmla="*/ 1819939464 w 12"/>
                  <a:gd name="T63" fmla="*/ 409258179 h 13"/>
                  <a:gd name="T64" fmla="*/ 1464196687 w 12"/>
                  <a:gd name="T65" fmla="*/ 0 h 13"/>
                  <a:gd name="T66" fmla="*/ 0 w 12"/>
                  <a:gd name="T67" fmla="*/ 409258179 h 13"/>
                  <a:gd name="T68" fmla="*/ 0 w 12"/>
                  <a:gd name="T69" fmla="*/ 409258179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91" name="Freeform 69"/>
              <p:cNvSpPr>
                <a:spLocks/>
              </p:cNvSpPr>
              <p:nvPr/>
            </p:nvSpPr>
            <p:spPr bwMode="auto">
              <a:xfrm>
                <a:off x="4811" y="1394"/>
                <a:ext cx="108" cy="229"/>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659144373 w 21"/>
                  <a:gd name="T21" fmla="*/ 2147483647 h 47"/>
                  <a:gd name="T22" fmla="*/ 337130785 w 21"/>
                  <a:gd name="T23" fmla="*/ 2147483647 h 47"/>
                  <a:gd name="T24" fmla="*/ 0 w 21"/>
                  <a:gd name="T25" fmla="*/ 2147483647 h 47"/>
                  <a:gd name="T26" fmla="*/ 0 w 21"/>
                  <a:gd name="T27" fmla="*/ 2147483647 h 47"/>
                  <a:gd name="T28" fmla="*/ 337130785 w 21"/>
                  <a:gd name="T29" fmla="*/ 2147483647 h 47"/>
                  <a:gd name="T30" fmla="*/ 0 w 21"/>
                  <a:gd name="T31" fmla="*/ 2147483647 h 47"/>
                  <a:gd name="T32" fmla="*/ 0 w 21"/>
                  <a:gd name="T33" fmla="*/ 2147483647 h 47"/>
                  <a:gd name="T34" fmla="*/ 0 w 21"/>
                  <a:gd name="T35" fmla="*/ 2147483647 h 47"/>
                  <a:gd name="T36" fmla="*/ 337130785 w 21"/>
                  <a:gd name="T37" fmla="*/ 2147483647 h 47"/>
                  <a:gd name="T38" fmla="*/ 337130785 w 21"/>
                  <a:gd name="T39" fmla="*/ 2147483647 h 47"/>
                  <a:gd name="T40" fmla="*/ 337130785 w 21"/>
                  <a:gd name="T41" fmla="*/ 2147483647 h 47"/>
                  <a:gd name="T42" fmla="*/ 337130785 w 21"/>
                  <a:gd name="T43" fmla="*/ 2147483647 h 47"/>
                  <a:gd name="T44" fmla="*/ 337130785 w 21"/>
                  <a:gd name="T45" fmla="*/ 2147483647 h 47"/>
                  <a:gd name="T46" fmla="*/ 337130785 w 21"/>
                  <a:gd name="T47" fmla="*/ 2147483647 h 47"/>
                  <a:gd name="T48" fmla="*/ 1396686267 w 21"/>
                  <a:gd name="T49" fmla="*/ 2147483647 h 47"/>
                  <a:gd name="T50" fmla="*/ 1733815324 w 21"/>
                  <a:gd name="T51" fmla="*/ 2147483647 h 47"/>
                  <a:gd name="T52" fmla="*/ 1396686267 w 21"/>
                  <a:gd name="T53" fmla="*/ 2134039510 h 47"/>
                  <a:gd name="T54" fmla="*/ 1396686267 w 21"/>
                  <a:gd name="T55" fmla="*/ 1801196245 h 47"/>
                  <a:gd name="T56" fmla="*/ 1396686267 w 21"/>
                  <a:gd name="T57" fmla="*/ 1801196245 h 47"/>
                  <a:gd name="T58" fmla="*/ 1396686267 w 21"/>
                  <a:gd name="T59" fmla="*/ 1614103423 h 47"/>
                  <a:gd name="T60" fmla="*/ 996850582 w 21"/>
                  <a:gd name="T61" fmla="*/ 1252050136 h 47"/>
                  <a:gd name="T62" fmla="*/ 1396686267 w 21"/>
                  <a:gd name="T63" fmla="*/ 700956650 h 47"/>
                  <a:gd name="T64" fmla="*/ 996850582 w 21"/>
                  <a:gd name="T65" fmla="*/ 551097384 h 47"/>
                  <a:gd name="T66" fmla="*/ 996850582 w 21"/>
                  <a:gd name="T67" fmla="*/ 369677991 h 47"/>
                  <a:gd name="T68" fmla="*/ 1396686267 w 21"/>
                  <a:gd name="T69" fmla="*/ 369677991 h 47"/>
                  <a:gd name="T70" fmla="*/ 1733815324 w 21"/>
                  <a:gd name="T71" fmla="*/ 181019082 h 47"/>
                  <a:gd name="T72" fmla="*/ 2058772683 w 21"/>
                  <a:gd name="T73" fmla="*/ 181019082 h 47"/>
                  <a:gd name="T74" fmla="*/ 2058772683 w 21"/>
                  <a:gd name="T75" fmla="*/ 181019082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92" name="Freeform 70"/>
              <p:cNvSpPr>
                <a:spLocks/>
              </p:cNvSpPr>
              <p:nvPr/>
            </p:nvSpPr>
            <p:spPr bwMode="auto">
              <a:xfrm>
                <a:off x="4847" y="1189"/>
                <a:ext cx="251" cy="385"/>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370701951 h 79"/>
                  <a:gd name="T84" fmla="*/ 2147483647 w 49"/>
                  <a:gd name="T85" fmla="*/ 370701951 h 79"/>
                  <a:gd name="T86" fmla="*/ 2147483647 w 49"/>
                  <a:gd name="T87" fmla="*/ 883869208 h 79"/>
                  <a:gd name="T88" fmla="*/ 2147483647 w 49"/>
                  <a:gd name="T89" fmla="*/ 370701951 h 79"/>
                  <a:gd name="T90" fmla="*/ 2147483647 w 49"/>
                  <a:gd name="T91" fmla="*/ 181365379 h 79"/>
                  <a:gd name="T92" fmla="*/ 1976814899 w 49"/>
                  <a:gd name="T93" fmla="*/ 2147483647 h 79"/>
                  <a:gd name="T94" fmla="*/ 2147483647 w 49"/>
                  <a:gd name="T95" fmla="*/ 2147483647 h 79"/>
                  <a:gd name="T96" fmla="*/ 2147483647 w 49"/>
                  <a:gd name="T97" fmla="*/ 2147483647 h 79"/>
                  <a:gd name="T98" fmla="*/ 1653467005 w 49"/>
                  <a:gd name="T99" fmla="*/ 2147483647 h 79"/>
                  <a:gd name="T100" fmla="*/ 1976814899 w 49"/>
                  <a:gd name="T101" fmla="*/ 2147483647 h 79"/>
                  <a:gd name="T102" fmla="*/ 1267555097 w 49"/>
                  <a:gd name="T103" fmla="*/ 2147483647 h 79"/>
                  <a:gd name="T104" fmla="*/ 1267555097 w 49"/>
                  <a:gd name="T105" fmla="*/ 2147483647 h 79"/>
                  <a:gd name="T106" fmla="*/ 956621721 w 49"/>
                  <a:gd name="T107" fmla="*/ 2147483647 h 79"/>
                  <a:gd name="T108" fmla="*/ 956621721 w 49"/>
                  <a:gd name="T109" fmla="*/ 2147483647 h 79"/>
                  <a:gd name="T110" fmla="*/ 322788522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18493" name="Group 71"/>
              <p:cNvGrpSpPr>
                <a:grpSpLocks/>
              </p:cNvGrpSpPr>
              <p:nvPr/>
            </p:nvGrpSpPr>
            <p:grpSpPr bwMode="auto">
              <a:xfrm>
                <a:off x="2046" y="2906"/>
                <a:ext cx="611" cy="370"/>
                <a:chOff x="1991" y="3321"/>
                <a:chExt cx="361" cy="231"/>
              </a:xfrm>
            </p:grpSpPr>
            <p:sp>
              <p:nvSpPr>
                <p:cNvPr id="18494" name="Freeform 72"/>
                <p:cNvSpPr>
                  <a:spLocks/>
                </p:cNvSpPr>
                <p:nvPr/>
              </p:nvSpPr>
              <p:spPr bwMode="auto">
                <a:xfrm>
                  <a:off x="2274" y="3459"/>
                  <a:ext cx="78" cy="93"/>
                </a:xfrm>
                <a:custGeom>
                  <a:avLst/>
                  <a:gdLst>
                    <a:gd name="T0" fmla="*/ 0 w 16"/>
                    <a:gd name="T1" fmla="*/ 1311005476 h 19"/>
                    <a:gd name="T2" fmla="*/ 181852311 w 16"/>
                    <a:gd name="T3" fmla="*/ 2147483647 h 19"/>
                    <a:gd name="T4" fmla="*/ 181852311 w 16"/>
                    <a:gd name="T5" fmla="*/ 2147483647 h 19"/>
                    <a:gd name="T6" fmla="*/ 1068315259 w 16"/>
                    <a:gd name="T7" fmla="*/ 2147483647 h 19"/>
                    <a:gd name="T8" fmla="*/ 1439996001 w 16"/>
                    <a:gd name="T9" fmla="*/ 2147483647 h 19"/>
                    <a:gd name="T10" fmla="*/ 2147483647 w 16"/>
                    <a:gd name="T11" fmla="*/ 2083638358 h 19"/>
                    <a:gd name="T12" fmla="*/ 2147483647 w 16"/>
                    <a:gd name="T13" fmla="*/ 924224623 h 19"/>
                    <a:gd name="T14" fmla="*/ 553467612 w 16"/>
                    <a:gd name="T15" fmla="*/ 0 h 19"/>
                    <a:gd name="T16" fmla="*/ 553467612 w 16"/>
                    <a:gd name="T17" fmla="*/ 924224623 h 19"/>
                    <a:gd name="T18" fmla="*/ 0 w 16"/>
                    <a:gd name="T19" fmla="*/ 1311005476 h 19"/>
                    <a:gd name="T20" fmla="*/ 0 w 16"/>
                    <a:gd name="T21" fmla="*/ 131100547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95" name="Freeform 73"/>
                <p:cNvSpPr>
                  <a:spLocks/>
                </p:cNvSpPr>
                <p:nvPr/>
              </p:nvSpPr>
              <p:spPr bwMode="auto">
                <a:xfrm>
                  <a:off x="2235" y="3409"/>
                  <a:ext cx="44" cy="29"/>
                </a:xfrm>
                <a:custGeom>
                  <a:avLst/>
                  <a:gdLst>
                    <a:gd name="T0" fmla="*/ 569467705 w 9"/>
                    <a:gd name="T1" fmla="*/ 974528682 h 6"/>
                    <a:gd name="T2" fmla="*/ 1490132076 w 9"/>
                    <a:gd name="T3" fmla="*/ 974528682 h 6"/>
                    <a:gd name="T4" fmla="*/ 1676767716 w 9"/>
                    <a:gd name="T5" fmla="*/ 500977083 h 6"/>
                    <a:gd name="T6" fmla="*/ 912443375 w 9"/>
                    <a:gd name="T7" fmla="*/ 333859803 h 6"/>
                    <a:gd name="T8" fmla="*/ 569467705 w 9"/>
                    <a:gd name="T9" fmla="*/ 333859803 h 6"/>
                    <a:gd name="T10" fmla="*/ 382832065 w 9"/>
                    <a:gd name="T11" fmla="*/ 0 h 6"/>
                    <a:gd name="T12" fmla="*/ 0 w 9"/>
                    <a:gd name="T13" fmla="*/ 333859803 h 6"/>
                    <a:gd name="T14" fmla="*/ 382832065 w 9"/>
                    <a:gd name="T15" fmla="*/ 807720735 h 6"/>
                    <a:gd name="T16" fmla="*/ 569467705 w 9"/>
                    <a:gd name="T17" fmla="*/ 974528682 h 6"/>
                    <a:gd name="T18" fmla="*/ 569467705 w 9"/>
                    <a:gd name="T19" fmla="*/ 97452868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96" name="Freeform 74"/>
                <p:cNvSpPr>
                  <a:spLocks/>
                </p:cNvSpPr>
                <p:nvPr/>
              </p:nvSpPr>
              <p:spPr bwMode="auto">
                <a:xfrm>
                  <a:off x="2225" y="3438"/>
                  <a:ext cx="20" cy="10"/>
                </a:xfrm>
                <a:custGeom>
                  <a:avLst/>
                  <a:gdLst>
                    <a:gd name="T0" fmla="*/ 0 w 4"/>
                    <a:gd name="T1" fmla="*/ 488280567 h 2"/>
                    <a:gd name="T2" fmla="*/ 976561134 w 4"/>
                    <a:gd name="T3" fmla="*/ 0 h 2"/>
                    <a:gd name="T4" fmla="*/ 976561134 w 4"/>
                    <a:gd name="T5" fmla="*/ 488280567 h 2"/>
                    <a:gd name="T6" fmla="*/ 0 w 4"/>
                    <a:gd name="T7" fmla="*/ 488280567 h 2"/>
                    <a:gd name="T8" fmla="*/ 0 w 4"/>
                    <a:gd name="T9" fmla="*/ 48828056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97" name="Freeform 75"/>
                <p:cNvSpPr>
                  <a:spLocks/>
                </p:cNvSpPr>
                <p:nvPr/>
              </p:nvSpPr>
              <p:spPr bwMode="auto">
                <a:xfrm>
                  <a:off x="2211" y="3419"/>
                  <a:ext cx="19" cy="14"/>
                </a:xfrm>
                <a:custGeom>
                  <a:avLst/>
                  <a:gdLst>
                    <a:gd name="T0" fmla="*/ 274418465 w 4"/>
                    <a:gd name="T1" fmla="*/ 0 h 3"/>
                    <a:gd name="T2" fmla="*/ 274418465 w 4"/>
                    <a:gd name="T3" fmla="*/ 0 h 3"/>
                    <a:gd name="T4" fmla="*/ 385337296 w 4"/>
                    <a:gd name="T5" fmla="*/ 0 h 3"/>
                    <a:gd name="T6" fmla="*/ 385337296 w 4"/>
                    <a:gd name="T7" fmla="*/ 0 h 3"/>
                    <a:gd name="T8" fmla="*/ 385337296 w 4"/>
                    <a:gd name="T9" fmla="*/ 0 h 3"/>
                    <a:gd name="T10" fmla="*/ 385337296 w 4"/>
                    <a:gd name="T11" fmla="*/ 112261484 h 3"/>
                    <a:gd name="T12" fmla="*/ 385337296 w 4"/>
                    <a:gd name="T13" fmla="*/ 112261484 h 3"/>
                    <a:gd name="T14" fmla="*/ 385337296 w 4"/>
                    <a:gd name="T15" fmla="*/ 112261484 h 3"/>
                    <a:gd name="T16" fmla="*/ 525555709 w 4"/>
                    <a:gd name="T17" fmla="*/ 112261484 h 3"/>
                    <a:gd name="T18" fmla="*/ 385337296 w 4"/>
                    <a:gd name="T19" fmla="*/ 205818079 h 3"/>
                    <a:gd name="T20" fmla="*/ 385337296 w 4"/>
                    <a:gd name="T21" fmla="*/ 205818079 h 3"/>
                    <a:gd name="T22" fmla="*/ 385337296 w 4"/>
                    <a:gd name="T23" fmla="*/ 205818079 h 3"/>
                    <a:gd name="T24" fmla="*/ 385337296 w 4"/>
                    <a:gd name="T25" fmla="*/ 318068699 h 3"/>
                    <a:gd name="T26" fmla="*/ 385337296 w 4"/>
                    <a:gd name="T27" fmla="*/ 318068699 h 3"/>
                    <a:gd name="T28" fmla="*/ 385337296 w 4"/>
                    <a:gd name="T29" fmla="*/ 318068699 h 3"/>
                    <a:gd name="T30" fmla="*/ 274418465 w 4"/>
                    <a:gd name="T31" fmla="*/ 318068699 h 3"/>
                    <a:gd name="T32" fmla="*/ 274418465 w 4"/>
                    <a:gd name="T33" fmla="*/ 318068699 h 3"/>
                    <a:gd name="T34" fmla="*/ 274418465 w 4"/>
                    <a:gd name="T35" fmla="*/ 318068699 h 3"/>
                    <a:gd name="T36" fmla="*/ 140206367 w 4"/>
                    <a:gd name="T37" fmla="*/ 318068699 h 3"/>
                    <a:gd name="T38" fmla="*/ 140206367 w 4"/>
                    <a:gd name="T39" fmla="*/ 318068699 h 3"/>
                    <a:gd name="T40" fmla="*/ 140206367 w 4"/>
                    <a:gd name="T41" fmla="*/ 318068699 h 3"/>
                    <a:gd name="T42" fmla="*/ 140206367 w 4"/>
                    <a:gd name="T43" fmla="*/ 205818079 h 3"/>
                    <a:gd name="T44" fmla="*/ 0 w 4"/>
                    <a:gd name="T45" fmla="*/ 205818079 h 3"/>
                    <a:gd name="T46" fmla="*/ 0 w 4"/>
                    <a:gd name="T47" fmla="*/ 205818079 h 3"/>
                    <a:gd name="T48" fmla="*/ 0 w 4"/>
                    <a:gd name="T49" fmla="*/ 112261484 h 3"/>
                    <a:gd name="T50" fmla="*/ 0 w 4"/>
                    <a:gd name="T51" fmla="*/ 112261484 h 3"/>
                    <a:gd name="T52" fmla="*/ 0 w 4"/>
                    <a:gd name="T53" fmla="*/ 112261484 h 3"/>
                    <a:gd name="T54" fmla="*/ 140206367 w 4"/>
                    <a:gd name="T55" fmla="*/ 112261484 h 3"/>
                    <a:gd name="T56" fmla="*/ 140206367 w 4"/>
                    <a:gd name="T57" fmla="*/ 0 h 3"/>
                    <a:gd name="T58" fmla="*/ 140206367 w 4"/>
                    <a:gd name="T59" fmla="*/ 0 h 3"/>
                    <a:gd name="T60" fmla="*/ 140206367 w 4"/>
                    <a:gd name="T61" fmla="*/ 0 h 3"/>
                    <a:gd name="T62" fmla="*/ 274418465 w 4"/>
                    <a:gd name="T63" fmla="*/ 0 h 3"/>
                    <a:gd name="T64" fmla="*/ 274418465 w 4"/>
                    <a:gd name="T65" fmla="*/ 0 h 3"/>
                    <a:gd name="T66" fmla="*/ 274418465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98" name="Freeform 76"/>
                <p:cNvSpPr>
                  <a:spLocks/>
                </p:cNvSpPr>
                <p:nvPr/>
              </p:nvSpPr>
              <p:spPr bwMode="auto">
                <a:xfrm>
                  <a:off x="2186" y="3394"/>
                  <a:ext cx="39" cy="15"/>
                </a:xfrm>
                <a:custGeom>
                  <a:avLst/>
                  <a:gdLst>
                    <a:gd name="T0" fmla="*/ 0 w 8"/>
                    <a:gd name="T1" fmla="*/ 732421847 h 3"/>
                    <a:gd name="T2" fmla="*/ 1258155936 w 8"/>
                    <a:gd name="T3" fmla="*/ 732421847 h 3"/>
                    <a:gd name="T4" fmla="*/ 1439996001 w 8"/>
                    <a:gd name="T5" fmla="*/ 0 h 3"/>
                    <a:gd name="T6" fmla="*/ 371612259 w 8"/>
                    <a:gd name="T7" fmla="*/ 0 h 3"/>
                    <a:gd name="T8" fmla="*/ 0 w 8"/>
                    <a:gd name="T9" fmla="*/ 732421847 h 3"/>
                    <a:gd name="T10" fmla="*/ 0 w 8"/>
                    <a:gd name="T11" fmla="*/ 7324218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499" name="Freeform 77"/>
                <p:cNvSpPr>
                  <a:spLocks/>
                </p:cNvSpPr>
                <p:nvPr/>
              </p:nvSpPr>
              <p:spPr bwMode="auto">
                <a:xfrm>
                  <a:off x="2026" y="3321"/>
                  <a:ext cx="38" cy="24"/>
                </a:xfrm>
                <a:custGeom>
                  <a:avLst/>
                  <a:gdLst>
                    <a:gd name="T0" fmla="*/ 0 w 8"/>
                    <a:gd name="T1" fmla="*/ 591177451 h 5"/>
                    <a:gd name="T2" fmla="*/ 385337296 w 8"/>
                    <a:gd name="T3" fmla="*/ 746750998 h 5"/>
                    <a:gd name="T4" fmla="*/ 777932285 w 8"/>
                    <a:gd name="T5" fmla="*/ 746750998 h 5"/>
                    <a:gd name="T6" fmla="*/ 1052408282 w 8"/>
                    <a:gd name="T7" fmla="*/ 311084656 h 5"/>
                    <a:gd name="T8" fmla="*/ 665980082 w 8"/>
                    <a:gd name="T9" fmla="*/ 0 h 5"/>
                    <a:gd name="T10" fmla="*/ 140206367 w 8"/>
                    <a:gd name="T11" fmla="*/ 311084656 h 5"/>
                    <a:gd name="T12" fmla="*/ 0 w 8"/>
                    <a:gd name="T13" fmla="*/ 591177451 h 5"/>
                    <a:gd name="T14" fmla="*/ 0 w 8"/>
                    <a:gd name="T15" fmla="*/ 59117745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500" name="Freeform 78"/>
                <p:cNvSpPr>
                  <a:spLocks/>
                </p:cNvSpPr>
                <p:nvPr/>
              </p:nvSpPr>
              <p:spPr bwMode="auto">
                <a:xfrm>
                  <a:off x="1991" y="3321"/>
                  <a:ext cx="20" cy="24"/>
                </a:xfrm>
                <a:custGeom>
                  <a:avLst/>
                  <a:gdLst>
                    <a:gd name="T0" fmla="*/ 0 w 4"/>
                    <a:gd name="T1" fmla="*/ 746750998 h 5"/>
                    <a:gd name="T2" fmla="*/ 976561134 w 4"/>
                    <a:gd name="T3" fmla="*/ 311084656 h 5"/>
                    <a:gd name="T4" fmla="*/ 976561134 w 4"/>
                    <a:gd name="T5" fmla="*/ 0 h 5"/>
                    <a:gd name="T6" fmla="*/ 0 w 4"/>
                    <a:gd name="T7" fmla="*/ 591177451 h 5"/>
                    <a:gd name="T8" fmla="*/ 0 w 4"/>
                    <a:gd name="T9" fmla="*/ 746750998 h 5"/>
                    <a:gd name="T10" fmla="*/ 0 w 4"/>
                    <a:gd name="T11" fmla="*/ 746750998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8501" name="Freeform 79"/>
                <p:cNvSpPr>
                  <a:spLocks/>
                </p:cNvSpPr>
                <p:nvPr/>
              </p:nvSpPr>
              <p:spPr bwMode="auto">
                <a:xfrm>
                  <a:off x="2128" y="3360"/>
                  <a:ext cx="39" cy="34"/>
                </a:xfrm>
                <a:custGeom>
                  <a:avLst/>
                  <a:gdLst>
                    <a:gd name="T0" fmla="*/ 553467612 w 8"/>
                    <a:gd name="T1" fmla="*/ 1205323064 h 7"/>
                    <a:gd name="T2" fmla="*/ 1439996001 w 8"/>
                    <a:gd name="T3" fmla="*/ 1205323064 h 7"/>
                    <a:gd name="T4" fmla="*/ 1439996001 w 8"/>
                    <a:gd name="T5" fmla="*/ 672536448 h 7"/>
                    <a:gd name="T6" fmla="*/ 735641673 w 8"/>
                    <a:gd name="T7" fmla="*/ 0 h 7"/>
                    <a:gd name="T8" fmla="*/ 0 w 8"/>
                    <a:gd name="T9" fmla="*/ 358111838 h 7"/>
                    <a:gd name="T10" fmla="*/ 553467612 w 8"/>
                    <a:gd name="T11" fmla="*/ 1205323064 h 7"/>
                    <a:gd name="T12" fmla="*/ 553467612 w 8"/>
                    <a:gd name="T13" fmla="*/ 120532306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grpSp>
      </p:grpSp>
      <p:sp>
        <p:nvSpPr>
          <p:cNvPr id="18437" name="Text Box 152"/>
          <p:cNvSpPr txBox="1">
            <a:spLocks noChangeArrowheads="1"/>
          </p:cNvSpPr>
          <p:nvPr/>
        </p:nvSpPr>
        <p:spPr bwMode="auto">
          <a:xfrm>
            <a:off x="757238"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r>
              <a:rPr lang="en-US" altLang="en-US" sz="1400" b="1">
                <a:solidFill>
                  <a:srgbClr val="000000"/>
                </a:solidFill>
                <a:latin typeface="Arial Narrow" pitchFamily="34" charset="0"/>
              </a:rPr>
              <a:t>No Data          &lt;10%           10%–14%	    15%–19%          </a:t>
            </a:r>
            <a:r>
              <a:rPr lang="en-US" altLang="en-US" sz="1400">
                <a:solidFill>
                  <a:srgbClr val="000000"/>
                </a:solidFill>
                <a:latin typeface="Arial Narrow" pitchFamily="34" charset="0"/>
              </a:rPr>
              <a:t> </a:t>
            </a:r>
          </a:p>
        </p:txBody>
      </p:sp>
      <p:sp>
        <p:nvSpPr>
          <p:cNvPr id="18438" name="Rectangle 153"/>
          <p:cNvSpPr>
            <a:spLocks noChangeArrowheads="1"/>
          </p:cNvSpPr>
          <p:nvPr/>
        </p:nvSpPr>
        <p:spPr bwMode="auto">
          <a:xfrm>
            <a:off x="5492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18439" name="Rectangle 154"/>
          <p:cNvSpPr>
            <a:spLocks noChangeArrowheads="1"/>
          </p:cNvSpPr>
          <p:nvPr/>
        </p:nvSpPr>
        <p:spPr bwMode="auto">
          <a:xfrm>
            <a:off x="15160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18440" name="Rectangle 156"/>
          <p:cNvSpPr>
            <a:spLocks noChangeArrowheads="1"/>
          </p:cNvSpPr>
          <p:nvPr/>
        </p:nvSpPr>
        <p:spPr bwMode="auto">
          <a:xfrm>
            <a:off x="3443288" y="5949950"/>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18441" name="Rectangle 158"/>
          <p:cNvSpPr>
            <a:spLocks noChangeArrowheads="1"/>
          </p:cNvSpPr>
          <p:nvPr/>
        </p:nvSpPr>
        <p:spPr bwMode="auto">
          <a:xfrm>
            <a:off x="444500" y="5892800"/>
            <a:ext cx="4073525"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18442" name="Rectangle 153"/>
          <p:cNvSpPr>
            <a:spLocks noChangeArrowheads="1"/>
          </p:cNvSpPr>
          <p:nvPr/>
        </p:nvSpPr>
        <p:spPr bwMode="auto">
          <a:xfrm>
            <a:off x="23256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algn="ctr" defTabSz="914400" fontAlgn="base">
              <a:spcBef>
                <a:spcPct val="0"/>
              </a:spcBef>
              <a:spcAft>
                <a:spcPct val="0"/>
              </a:spcAft>
            </a:pPr>
            <a:endParaRPr lang="en-US" altLang="en-US">
              <a:solidFill>
                <a:srgbClr val="000000"/>
              </a:solidFill>
              <a:latin typeface="Myriad Web Pro" pitchFamily="34" charset="0"/>
            </a:endParaRPr>
          </a:p>
        </p:txBody>
      </p:sp>
    </p:spTree>
    <p:extLst>
      <p:ext uri="{BB962C8B-B14F-4D97-AF65-F5344CB8AC3E}">
        <p14:creationId xmlns:p14="http://schemas.microsoft.com/office/powerpoint/2010/main" val="3072896601"/>
      </p:ext>
    </p:extLst>
  </p:cSld>
  <p:clrMapOvr>
    <a:masterClrMapping/>
  </p:clrMapOvr>
  <p:transition advClick="0" advTm="1000">
    <p:randomBar/>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76"/>
          <p:cNvSpPr>
            <a:spLocks noGrp="1" noChangeArrowheads="1"/>
          </p:cNvSpPr>
          <p:nvPr>
            <p:ph type="title" idx="4294967295"/>
          </p:nvPr>
        </p:nvSpPr>
        <p:spPr>
          <a:xfrm>
            <a:off x="0" y="242888"/>
            <a:ext cx="9144000" cy="1143000"/>
          </a:xfrm>
        </p:spPr>
        <p:txBody>
          <a:bodyPr/>
          <a:lstStyle/>
          <a:p>
            <a:r>
              <a:rPr lang="en-US" altLang="en-US" sz="2800" smtClean="0">
                <a:solidFill>
                  <a:srgbClr val="000099"/>
                </a:solidFill>
              </a:rPr>
              <a:t>Obesity Trends* Among U.S. Adults, BRFSS 1995</a:t>
            </a:r>
            <a:br>
              <a:rPr lang="en-US" altLang="en-US" sz="2800" smtClean="0">
                <a:solidFill>
                  <a:srgbClr val="000099"/>
                </a:solidFill>
              </a:rPr>
            </a:br>
            <a:r>
              <a:rPr lang="en-US" altLang="en-US" sz="1400" smtClean="0">
                <a:solidFill>
                  <a:srgbClr val="000099"/>
                </a:solidFill>
              </a:rPr>
              <a:t>(*BMI ≥30, or ~ 30 lbs. overweight for 5’ 4” person)</a:t>
            </a:r>
          </a:p>
        </p:txBody>
      </p:sp>
      <p:grpSp>
        <p:nvGrpSpPr>
          <p:cNvPr id="19459" name="Group 156"/>
          <p:cNvGrpSpPr>
            <a:grpSpLocks/>
          </p:cNvGrpSpPr>
          <p:nvPr/>
        </p:nvGrpSpPr>
        <p:grpSpPr bwMode="auto">
          <a:xfrm>
            <a:off x="854075" y="1709738"/>
            <a:ext cx="6938963" cy="3567112"/>
            <a:chOff x="728" y="1077"/>
            <a:chExt cx="4371" cy="2247"/>
          </a:xfrm>
        </p:grpSpPr>
        <p:sp>
          <p:nvSpPr>
            <p:cNvPr id="19466" name="Freeform 5"/>
            <p:cNvSpPr>
              <a:spLocks/>
            </p:cNvSpPr>
            <p:nvPr/>
          </p:nvSpPr>
          <p:spPr bwMode="auto">
            <a:xfrm>
              <a:off x="2843" y="1262"/>
              <a:ext cx="457" cy="269"/>
            </a:xfrm>
            <a:custGeom>
              <a:avLst/>
              <a:gdLst>
                <a:gd name="T0" fmla="*/ 0 w 89"/>
                <a:gd name="T1" fmla="*/ 2147483647 h 55"/>
                <a:gd name="T2" fmla="*/ 1707435215 w 89"/>
                <a:gd name="T3" fmla="*/ 0 h 55"/>
                <a:gd name="T4" fmla="*/ 2147483647 w 89"/>
                <a:gd name="T5" fmla="*/ 571718316 h 55"/>
                <a:gd name="T6" fmla="*/ 2147483647 w 89"/>
                <a:gd name="T7" fmla="*/ 767139426 h 55"/>
                <a:gd name="T8" fmla="*/ 2147483647 w 89"/>
                <a:gd name="T9" fmla="*/ 916157950 h 55"/>
                <a:gd name="T10" fmla="*/ 2147483647 w 89"/>
                <a:gd name="T11" fmla="*/ 1684640224 h 55"/>
                <a:gd name="T12" fmla="*/ 2147483647 w 89"/>
                <a:gd name="T13" fmla="*/ 1880116268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67" name="Freeform 6"/>
            <p:cNvSpPr>
              <a:spLocks/>
            </p:cNvSpPr>
            <p:nvPr/>
          </p:nvSpPr>
          <p:spPr bwMode="auto">
            <a:xfrm>
              <a:off x="2823" y="1511"/>
              <a:ext cx="483" cy="312"/>
            </a:xfrm>
            <a:custGeom>
              <a:avLst/>
              <a:gdLst>
                <a:gd name="T0" fmla="*/ 0 w 94"/>
                <a:gd name="T1" fmla="*/ 2147483647 h 64"/>
                <a:gd name="T2" fmla="*/ 988780179 w 94"/>
                <a:gd name="T3" fmla="*/ 2147483647 h 64"/>
                <a:gd name="T4" fmla="*/ 1385774645 w 94"/>
                <a:gd name="T5" fmla="*/ 0 h 64"/>
                <a:gd name="T6" fmla="*/ 2147483647 w 94"/>
                <a:gd name="T7" fmla="*/ 735641673 h 64"/>
                <a:gd name="T8" fmla="*/ 2147483647 w 94"/>
                <a:gd name="T9" fmla="*/ 1068315259 h 64"/>
                <a:gd name="T10" fmla="*/ 2147483647 w 94"/>
                <a:gd name="T11" fmla="*/ 1258155936 h 64"/>
                <a:gd name="T12" fmla="*/ 2147483647 w 94"/>
                <a:gd name="T13" fmla="*/ 1811609040 h 64"/>
                <a:gd name="T14" fmla="*/ 2147483647 w 94"/>
                <a:gd name="T15" fmla="*/ 1993784505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68" name="Freeform 7"/>
            <p:cNvSpPr>
              <a:spLocks/>
            </p:cNvSpPr>
            <p:nvPr/>
          </p:nvSpPr>
          <p:spPr bwMode="auto">
            <a:xfrm>
              <a:off x="2807" y="1760"/>
              <a:ext cx="571" cy="268"/>
            </a:xfrm>
            <a:custGeom>
              <a:avLst/>
              <a:gdLst>
                <a:gd name="T0" fmla="*/ 0 w 111"/>
                <a:gd name="T1" fmla="*/ 2147483647 h 55"/>
                <a:gd name="T2" fmla="*/ 998866754 w 111"/>
                <a:gd name="T3" fmla="*/ 0 h 55"/>
                <a:gd name="T4" fmla="*/ 2147483647 w 111"/>
                <a:gd name="T5" fmla="*/ 551399380 h 55"/>
                <a:gd name="T6" fmla="*/ 2147483647 w 111"/>
                <a:gd name="T7" fmla="*/ 1064062695 h 55"/>
                <a:gd name="T8" fmla="*/ 2147483647 w 111"/>
                <a:gd name="T9" fmla="*/ 1064062695 h 55"/>
                <a:gd name="T10" fmla="*/ 2147483647 w 111"/>
                <a:gd name="T11" fmla="*/ 882608930 h 55"/>
                <a:gd name="T12" fmla="*/ 2147483647 w 111"/>
                <a:gd name="T13" fmla="*/ 1064062695 h 55"/>
                <a:gd name="T14" fmla="*/ 2147483647 w 111"/>
                <a:gd name="T15" fmla="*/ 1615126052 h 55"/>
                <a:gd name="T16" fmla="*/ 2147483647 w 111"/>
                <a:gd name="T17" fmla="*/ 1615126052 h 55"/>
                <a:gd name="T18" fmla="*/ 2147483647 w 111"/>
                <a:gd name="T19" fmla="*/ 1615126052 h 55"/>
                <a:gd name="T20" fmla="*/ 2147483647 w 111"/>
                <a:gd name="T21" fmla="*/ 1252809487 h 55"/>
                <a:gd name="T22" fmla="*/ 2147483647 w 111"/>
                <a:gd name="T23" fmla="*/ 1252809487 h 55"/>
                <a:gd name="T24" fmla="*/ 2147483647 w 111"/>
                <a:gd name="T25" fmla="*/ 1434007219 h 55"/>
                <a:gd name="T26" fmla="*/ 2147483647 w 111"/>
                <a:gd name="T27" fmla="*/ 1985407068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69" name="Freeform 8"/>
            <p:cNvSpPr>
              <a:spLocks/>
            </p:cNvSpPr>
            <p:nvPr/>
          </p:nvSpPr>
          <p:spPr bwMode="auto">
            <a:xfrm>
              <a:off x="2921" y="2018"/>
              <a:ext cx="512" cy="259"/>
            </a:xfrm>
            <a:custGeom>
              <a:avLst/>
              <a:gdLst>
                <a:gd name="T0" fmla="*/ 952493707 w 100"/>
                <a:gd name="T1" fmla="*/ 0 h 53"/>
                <a:gd name="T2" fmla="*/ 2147483647 w 100"/>
                <a:gd name="T3" fmla="*/ 379886313 h 53"/>
                <a:gd name="T4" fmla="*/ 2147483647 w 100"/>
                <a:gd name="T5" fmla="*/ 1102848188 h 53"/>
                <a:gd name="T6" fmla="*/ 2147483647 w 100"/>
                <a:gd name="T7" fmla="*/ 1482735283 h 53"/>
                <a:gd name="T8" fmla="*/ 2147483647 w 100"/>
                <a:gd name="T9" fmla="*/ 1856424520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952493707 w 100"/>
                <a:gd name="T27" fmla="*/ 0 h 53"/>
                <a:gd name="T28" fmla="*/ 95249370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70" name="Freeform 9"/>
            <p:cNvSpPr>
              <a:spLocks/>
            </p:cNvSpPr>
            <p:nvPr/>
          </p:nvSpPr>
          <p:spPr bwMode="auto">
            <a:xfrm>
              <a:off x="2848" y="2262"/>
              <a:ext cx="595" cy="293"/>
            </a:xfrm>
            <a:custGeom>
              <a:avLst/>
              <a:gdLst>
                <a:gd name="T0" fmla="*/ 2147483647 w 116"/>
                <a:gd name="T1" fmla="*/ 184636755 h 60"/>
                <a:gd name="T2" fmla="*/ 0 w 116"/>
                <a:gd name="T3" fmla="*/ 165837082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56204464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71" name="Freeform 10"/>
            <p:cNvSpPr>
              <a:spLocks/>
            </p:cNvSpPr>
            <p:nvPr/>
          </p:nvSpPr>
          <p:spPr bwMode="auto">
            <a:xfrm>
              <a:off x="3296" y="1726"/>
              <a:ext cx="420" cy="263"/>
            </a:xfrm>
            <a:custGeom>
              <a:avLst/>
              <a:gdLst>
                <a:gd name="T0" fmla="*/ 2147483647 w 82"/>
                <a:gd name="T1" fmla="*/ 0 h 54"/>
                <a:gd name="T2" fmla="*/ 2147483647 w 82"/>
                <a:gd name="T3" fmla="*/ 698389718 h 54"/>
                <a:gd name="T4" fmla="*/ 2147483647 w 82"/>
                <a:gd name="T5" fmla="*/ 1059295126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1974725353 w 82"/>
                <a:gd name="T49" fmla="*/ 2147483647 h 54"/>
                <a:gd name="T50" fmla="*/ 1652160228 w 82"/>
                <a:gd name="T51" fmla="*/ 2147483647 h 54"/>
                <a:gd name="T52" fmla="*/ 955863917 w 82"/>
                <a:gd name="T53" fmla="*/ 2147483647 h 54"/>
                <a:gd name="T54" fmla="*/ 1266601191 w 82"/>
                <a:gd name="T55" fmla="*/ 2147483647 h 54"/>
                <a:gd name="T56" fmla="*/ 633299612 w 82"/>
                <a:gd name="T57" fmla="*/ 2147483647 h 54"/>
                <a:gd name="T58" fmla="*/ 633299612 w 82"/>
                <a:gd name="T59" fmla="*/ 2147483647 h 54"/>
                <a:gd name="T60" fmla="*/ 633299612 w 82"/>
                <a:gd name="T61" fmla="*/ 2117015525 h 54"/>
                <a:gd name="T62" fmla="*/ 633299612 w 82"/>
                <a:gd name="T63" fmla="*/ 1794736429 h 54"/>
                <a:gd name="T64" fmla="*/ 322564715 w 82"/>
                <a:gd name="T65" fmla="*/ 1059295126 h 54"/>
                <a:gd name="T66" fmla="*/ 322564715 w 82"/>
                <a:gd name="T67" fmla="*/ 548946069 h 54"/>
                <a:gd name="T68" fmla="*/ 633299612 w 82"/>
                <a:gd name="T69" fmla="*/ 368501158 h 54"/>
                <a:gd name="T70" fmla="*/ 633299612 w 82"/>
                <a:gd name="T71" fmla="*/ 368501158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72" name="Freeform 11"/>
            <p:cNvSpPr>
              <a:spLocks/>
            </p:cNvSpPr>
            <p:nvPr/>
          </p:nvSpPr>
          <p:spPr bwMode="auto">
            <a:xfrm>
              <a:off x="3353" y="1970"/>
              <a:ext cx="460" cy="38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1062106054 h 78"/>
                <a:gd name="T54" fmla="*/ 2147483647 w 90"/>
                <a:gd name="T55" fmla="*/ 700349937 h 78"/>
                <a:gd name="T56" fmla="*/ 0 w 90"/>
                <a:gd name="T57" fmla="*/ 369388385 h 78"/>
                <a:gd name="T58" fmla="*/ 621254609 w 90"/>
                <a:gd name="T59" fmla="*/ 881234543 h 78"/>
                <a:gd name="T60" fmla="*/ 1618811497 w 90"/>
                <a:gd name="T61" fmla="*/ 1612376083 h 78"/>
                <a:gd name="T62" fmla="*/ 1618811497 w 90"/>
                <a:gd name="T63" fmla="*/ 1980464751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73" name="Freeform 12"/>
            <p:cNvSpPr>
              <a:spLocks/>
            </p:cNvSpPr>
            <p:nvPr/>
          </p:nvSpPr>
          <p:spPr bwMode="auto">
            <a:xfrm>
              <a:off x="3526" y="1438"/>
              <a:ext cx="364" cy="371"/>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966455144 w 71"/>
                <a:gd name="T21" fmla="*/ 2147483647 h 76"/>
                <a:gd name="T22" fmla="*/ 325438336 w 71"/>
                <a:gd name="T23" fmla="*/ 2147483647 h 76"/>
                <a:gd name="T24" fmla="*/ 638601326 w 71"/>
                <a:gd name="T25" fmla="*/ 2147483647 h 76"/>
                <a:gd name="T26" fmla="*/ 966455144 w 71"/>
                <a:gd name="T27" fmla="*/ 2147483647 h 76"/>
                <a:gd name="T28" fmla="*/ 0 w 71"/>
                <a:gd name="T29" fmla="*/ 2147483647 h 76"/>
                <a:gd name="T30" fmla="*/ 325438336 w 71"/>
                <a:gd name="T31" fmla="*/ 2147483647 h 76"/>
                <a:gd name="T32" fmla="*/ 1668443710 w 71"/>
                <a:gd name="T33" fmla="*/ 2147483647 h 76"/>
                <a:gd name="T34" fmla="*/ 2147483647 w 71"/>
                <a:gd name="T35" fmla="*/ 2147483647 h 76"/>
                <a:gd name="T36" fmla="*/ 2147483647 w 71"/>
                <a:gd name="T37" fmla="*/ 1090867967 h 76"/>
                <a:gd name="T38" fmla="*/ 2147483647 w 71"/>
                <a:gd name="T39" fmla="*/ 898712226 h 76"/>
                <a:gd name="T40" fmla="*/ 2147483647 w 71"/>
                <a:gd name="T41" fmla="*/ 898712226 h 76"/>
                <a:gd name="T42" fmla="*/ 2147483647 w 71"/>
                <a:gd name="T43" fmla="*/ 184102857 h 76"/>
                <a:gd name="T44" fmla="*/ 2147483647 w 71"/>
                <a:gd name="T45" fmla="*/ 184102857 h 76"/>
                <a:gd name="T46" fmla="*/ 2147483647 w 71"/>
                <a:gd name="T47" fmla="*/ 560428001 h 76"/>
                <a:gd name="T48" fmla="*/ 2147483647 w 71"/>
                <a:gd name="T49" fmla="*/ 1090867967 h 76"/>
                <a:gd name="T50" fmla="*/ 2147483647 w 71"/>
                <a:gd name="T51" fmla="*/ 898712226 h 76"/>
                <a:gd name="T52" fmla="*/ 2147483647 w 71"/>
                <a:gd name="T53" fmla="*/ 1090867967 h 76"/>
                <a:gd name="T54" fmla="*/ 2147483647 w 71"/>
                <a:gd name="T55" fmla="*/ 1459141321 h 76"/>
                <a:gd name="T56" fmla="*/ 2147483647 w 71"/>
                <a:gd name="T57" fmla="*/ 1837061920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74" name="Freeform 13"/>
            <p:cNvSpPr>
              <a:spLocks/>
            </p:cNvSpPr>
            <p:nvPr/>
          </p:nvSpPr>
          <p:spPr bwMode="auto">
            <a:xfrm>
              <a:off x="3787" y="2057"/>
              <a:ext cx="509" cy="249"/>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1462939986 h 51"/>
                <a:gd name="T32" fmla="*/ 2147483647 w 99"/>
                <a:gd name="T33" fmla="*/ 1276980983 h 51"/>
                <a:gd name="T34" fmla="*/ 2147483647 w 99"/>
                <a:gd name="T35" fmla="*/ 753555407 h 51"/>
                <a:gd name="T36" fmla="*/ 2147483647 w 99"/>
                <a:gd name="T37" fmla="*/ 753555407 h 51"/>
                <a:gd name="T38" fmla="*/ 2147483647 w 99"/>
                <a:gd name="T39" fmla="*/ 1092285923 h 51"/>
                <a:gd name="T40" fmla="*/ 2147483647 w 99"/>
                <a:gd name="T41" fmla="*/ 1092285923 h 51"/>
                <a:gd name="T42" fmla="*/ 2147483647 w 99"/>
                <a:gd name="T43" fmla="*/ 1092285923 h 51"/>
                <a:gd name="T44" fmla="*/ 2147483647 w 99"/>
                <a:gd name="T45" fmla="*/ 900177813 h 51"/>
                <a:gd name="T46" fmla="*/ 2147483647 w 99"/>
                <a:gd name="T47" fmla="*/ 753555407 h 51"/>
                <a:gd name="T48" fmla="*/ 2147483647 w 99"/>
                <a:gd name="T49" fmla="*/ 0 h 51"/>
                <a:gd name="T50" fmla="*/ 2147483647 w 99"/>
                <a:gd name="T51" fmla="*/ 184373762 h 51"/>
                <a:gd name="T52" fmla="*/ 2147483647 w 99"/>
                <a:gd name="T53" fmla="*/ 0 h 51"/>
                <a:gd name="T54" fmla="*/ 2147483647 w 99"/>
                <a:gd name="T55" fmla="*/ 376817700 h 51"/>
                <a:gd name="T56" fmla="*/ 2147483647 w 99"/>
                <a:gd name="T57" fmla="*/ 1092285923 h 51"/>
                <a:gd name="T58" fmla="*/ 2147483647 w 99"/>
                <a:gd name="T59" fmla="*/ 1462939986 h 51"/>
                <a:gd name="T60" fmla="*/ 2147483647 w 99"/>
                <a:gd name="T61" fmla="*/ 1462939986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051208740 w 99"/>
                <a:gd name="T99" fmla="*/ 2147483647 h 51"/>
                <a:gd name="T100" fmla="*/ 1392988159 w 99"/>
                <a:gd name="T101" fmla="*/ 2147483647 h 51"/>
                <a:gd name="T102" fmla="*/ 1392988159 w 99"/>
                <a:gd name="T103" fmla="*/ 2147483647 h 51"/>
                <a:gd name="T104" fmla="*/ 1729459307 w 99"/>
                <a:gd name="T105" fmla="*/ 2147483647 h 51"/>
                <a:gd name="T106" fmla="*/ 994120827 w 99"/>
                <a:gd name="T107" fmla="*/ 2147483647 h 51"/>
                <a:gd name="T108" fmla="*/ 336378274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75" name="Freeform 14"/>
            <p:cNvSpPr>
              <a:spLocks/>
            </p:cNvSpPr>
            <p:nvPr/>
          </p:nvSpPr>
          <p:spPr bwMode="auto">
            <a:xfrm>
              <a:off x="3742" y="2243"/>
              <a:ext cx="568" cy="190"/>
            </a:xfrm>
            <a:custGeom>
              <a:avLst/>
              <a:gdLst>
                <a:gd name="T0" fmla="*/ 2147483647 w 111"/>
                <a:gd name="T1" fmla="*/ 0 h 39"/>
                <a:gd name="T2" fmla="*/ 2147483647 w 111"/>
                <a:gd name="T3" fmla="*/ 550270185 h 39"/>
                <a:gd name="T4" fmla="*/ 2147483647 w 111"/>
                <a:gd name="T5" fmla="*/ 700349937 h 39"/>
                <a:gd name="T6" fmla="*/ 2147483647 w 111"/>
                <a:gd name="T7" fmla="*/ 1612376083 h 39"/>
                <a:gd name="T8" fmla="*/ 2147483647 w 111"/>
                <a:gd name="T9" fmla="*/ 1431491477 h 39"/>
                <a:gd name="T10" fmla="*/ 2147483647 w 111"/>
                <a:gd name="T11" fmla="*/ 1612376083 h 39"/>
                <a:gd name="T12" fmla="*/ 2147483647 w 111"/>
                <a:gd name="T13" fmla="*/ 1799583887 h 39"/>
                <a:gd name="T14" fmla="*/ 2147483647 w 111"/>
                <a:gd name="T15" fmla="*/ 1980464751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1958039355 w 111"/>
                <a:gd name="T31" fmla="*/ 2147483647 h 39"/>
                <a:gd name="T32" fmla="*/ 1638338340 w 111"/>
                <a:gd name="T33" fmla="*/ 2147483647 h 39"/>
                <a:gd name="T34" fmla="*/ 1255693036 w 111"/>
                <a:gd name="T35" fmla="*/ 2147483647 h 39"/>
                <a:gd name="T36" fmla="*/ 628035483 w 111"/>
                <a:gd name="T37" fmla="*/ 2147483647 h 39"/>
                <a:gd name="T38" fmla="*/ 628035483 w 111"/>
                <a:gd name="T39" fmla="*/ 2147483647 h 39"/>
                <a:gd name="T40" fmla="*/ 628035483 w 111"/>
                <a:gd name="T41" fmla="*/ 2147483647 h 39"/>
                <a:gd name="T42" fmla="*/ 628035483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31843597 h 39"/>
                <a:gd name="T90" fmla="*/ 2147483647 w 111"/>
                <a:gd name="T91" fmla="*/ 2131843597 h 39"/>
                <a:gd name="T92" fmla="*/ 2147483647 w 111"/>
                <a:gd name="T93" fmla="*/ 2147483647 h 39"/>
                <a:gd name="T94" fmla="*/ 2147483647 w 111"/>
                <a:gd name="T95" fmla="*/ 2131843597 h 39"/>
                <a:gd name="T96" fmla="*/ 2147483647 w 111"/>
                <a:gd name="T97" fmla="*/ 2131843597 h 39"/>
                <a:gd name="T98" fmla="*/ 2147483647 w 111"/>
                <a:gd name="T99" fmla="*/ 1799583887 h 39"/>
                <a:gd name="T100" fmla="*/ 2147483647 w 111"/>
                <a:gd name="T101" fmla="*/ 1799583887 h 39"/>
                <a:gd name="T102" fmla="*/ 2147483647 w 111"/>
                <a:gd name="T103" fmla="*/ 1799583887 h 39"/>
                <a:gd name="T104" fmla="*/ 2147483647 w 111"/>
                <a:gd name="T105" fmla="*/ 1062106054 h 39"/>
                <a:gd name="T106" fmla="*/ 2147483647 w 111"/>
                <a:gd name="T107" fmla="*/ 881234543 h 39"/>
                <a:gd name="T108" fmla="*/ 2147483647 w 111"/>
                <a:gd name="T109" fmla="*/ 700349937 h 39"/>
                <a:gd name="T110" fmla="*/ 2147483647 w 111"/>
                <a:gd name="T111" fmla="*/ 550270185 h 39"/>
                <a:gd name="T112" fmla="*/ 2147483647 w 111"/>
                <a:gd name="T113" fmla="*/ 180884996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76" name="Freeform 15"/>
            <p:cNvSpPr>
              <a:spLocks/>
            </p:cNvSpPr>
            <p:nvPr/>
          </p:nvSpPr>
          <p:spPr bwMode="auto">
            <a:xfrm>
              <a:off x="3890" y="2409"/>
              <a:ext cx="266" cy="404"/>
            </a:xfrm>
            <a:custGeom>
              <a:avLst/>
              <a:gdLst>
                <a:gd name="T0" fmla="*/ 0 w 52"/>
                <a:gd name="T1" fmla="*/ 544460651 h 83"/>
                <a:gd name="T2" fmla="*/ 318765058 w 52"/>
                <a:gd name="T3" fmla="*/ 872786404 h 83"/>
                <a:gd name="T4" fmla="*/ 0 w 52"/>
                <a:gd name="T5" fmla="*/ 2147483647 h 83"/>
                <a:gd name="T6" fmla="*/ 0 w 52"/>
                <a:gd name="T7" fmla="*/ 2147483647 h 83"/>
                <a:gd name="T8" fmla="*/ 944667048 w 52"/>
                <a:gd name="T9" fmla="*/ 2147483647 h 83"/>
                <a:gd name="T10" fmla="*/ 1251804145 w 52"/>
                <a:gd name="T11" fmla="*/ 2147483647 h 83"/>
                <a:gd name="T12" fmla="*/ 1630606040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544460651 h 83"/>
                <a:gd name="T106" fmla="*/ 0 w 52"/>
                <a:gd name="T107" fmla="*/ 544460651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77" name="Freeform 16"/>
            <p:cNvSpPr>
              <a:spLocks/>
            </p:cNvSpPr>
            <p:nvPr/>
          </p:nvSpPr>
          <p:spPr bwMode="auto">
            <a:xfrm>
              <a:off x="4060" y="1789"/>
              <a:ext cx="291" cy="307"/>
            </a:xfrm>
            <a:custGeom>
              <a:avLst/>
              <a:gdLst>
                <a:gd name="T0" fmla="*/ 1599479009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551688729 h 63"/>
                <a:gd name="T56" fmla="*/ 2147483647 w 57"/>
                <a:gd name="T57" fmla="*/ 1064559258 h 63"/>
                <a:gd name="T58" fmla="*/ 2147483647 w 57"/>
                <a:gd name="T59" fmla="*/ 1805091263 h 63"/>
                <a:gd name="T60" fmla="*/ 2147483647 w 57"/>
                <a:gd name="T61" fmla="*/ 1805091263 h 63"/>
                <a:gd name="T62" fmla="*/ 2147483647 w 57"/>
                <a:gd name="T63" fmla="*/ 2147483647 h 63"/>
                <a:gd name="T64" fmla="*/ 2147483647 w 57"/>
                <a:gd name="T65" fmla="*/ 2136765640 h 63"/>
                <a:gd name="T66" fmla="*/ 2147483647 w 57"/>
                <a:gd name="T67" fmla="*/ 2136765640 h 63"/>
                <a:gd name="T68" fmla="*/ 2147483647 w 57"/>
                <a:gd name="T69" fmla="*/ 1986354311 h 63"/>
                <a:gd name="T70" fmla="*/ 2147483647 w 57"/>
                <a:gd name="T71" fmla="*/ 1616262177 h 63"/>
                <a:gd name="T72" fmla="*/ 2147483647 w 57"/>
                <a:gd name="T73" fmla="*/ 1805091263 h 63"/>
                <a:gd name="T74" fmla="*/ 0 w 57"/>
                <a:gd name="T75" fmla="*/ 1986354311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78" name="Freeform 17"/>
            <p:cNvSpPr>
              <a:spLocks/>
            </p:cNvSpPr>
            <p:nvPr/>
          </p:nvSpPr>
          <p:spPr bwMode="auto">
            <a:xfrm>
              <a:off x="4141" y="2179"/>
              <a:ext cx="610" cy="249"/>
            </a:xfrm>
            <a:custGeom>
              <a:avLst/>
              <a:gdLst>
                <a:gd name="T0" fmla="*/ 637890308 w 119"/>
                <a:gd name="T1" fmla="*/ 2147483647 h 51"/>
                <a:gd name="T2" fmla="*/ 1353884872 w 119"/>
                <a:gd name="T3" fmla="*/ 2147483647 h 51"/>
                <a:gd name="T4" fmla="*/ 1666642106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184373762 h 51"/>
                <a:gd name="T28" fmla="*/ 2147483647 w 119"/>
                <a:gd name="T29" fmla="*/ 376817700 h 51"/>
                <a:gd name="T30" fmla="*/ 2147483647 w 119"/>
                <a:gd name="T31" fmla="*/ 900177813 h 51"/>
                <a:gd name="T32" fmla="*/ 2147483647 w 119"/>
                <a:gd name="T33" fmla="*/ 1092285923 h 51"/>
                <a:gd name="T34" fmla="*/ 2147483647 w 119"/>
                <a:gd name="T35" fmla="*/ 900177813 h 51"/>
                <a:gd name="T36" fmla="*/ 2147483647 w 119"/>
                <a:gd name="T37" fmla="*/ 1092285923 h 51"/>
                <a:gd name="T38" fmla="*/ 2147483647 w 119"/>
                <a:gd name="T39" fmla="*/ 1462939986 h 51"/>
                <a:gd name="T40" fmla="*/ 2147483647 w 119"/>
                <a:gd name="T41" fmla="*/ 2031865015 h 51"/>
                <a:gd name="T42" fmla="*/ 2147483647 w 119"/>
                <a:gd name="T43" fmla="*/ 2147483647 h 51"/>
                <a:gd name="T44" fmla="*/ 2147483647 w 119"/>
                <a:gd name="T45" fmla="*/ 1655061845 h 51"/>
                <a:gd name="T46" fmla="*/ 2147483647 w 119"/>
                <a:gd name="T47" fmla="*/ 2031865015 h 51"/>
                <a:gd name="T48" fmla="*/ 2147483647 w 119"/>
                <a:gd name="T49" fmla="*/ 2031865015 h 51"/>
                <a:gd name="T50" fmla="*/ 2147483647 w 119"/>
                <a:gd name="T51" fmla="*/ 1655061845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79" name="Freeform 18"/>
            <p:cNvSpPr>
              <a:spLocks/>
            </p:cNvSpPr>
            <p:nvPr/>
          </p:nvSpPr>
          <p:spPr bwMode="auto">
            <a:xfrm>
              <a:off x="3962" y="2716"/>
              <a:ext cx="630" cy="453"/>
            </a:xfrm>
            <a:custGeom>
              <a:avLst/>
              <a:gdLst>
                <a:gd name="T0" fmla="*/ 0 w 123"/>
                <a:gd name="T1" fmla="*/ 1427980228 h 93"/>
                <a:gd name="T2" fmla="*/ 0 w 123"/>
                <a:gd name="T3" fmla="*/ 1796790768 h 93"/>
                <a:gd name="T4" fmla="*/ 633299691 w 123"/>
                <a:gd name="T5" fmla="*/ 2127028868 h 93"/>
                <a:gd name="T6" fmla="*/ 955864036 w 123"/>
                <a:gd name="T7" fmla="*/ 2147483647 h 93"/>
                <a:gd name="T8" fmla="*/ 1266602659 w 123"/>
                <a:gd name="T9" fmla="*/ 2147483647 h 93"/>
                <a:gd name="T10" fmla="*/ 955864036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1427980228 h 93"/>
                <a:gd name="T106" fmla="*/ 2147483647 w 123"/>
                <a:gd name="T107" fmla="*/ 1060329679 h 93"/>
                <a:gd name="T108" fmla="*/ 2147483647 w 123"/>
                <a:gd name="T109" fmla="*/ 180605215 h 93"/>
                <a:gd name="T110" fmla="*/ 2147483647 w 123"/>
                <a:gd name="T111" fmla="*/ 180605215 h 93"/>
                <a:gd name="T112" fmla="*/ 2147483647 w 123"/>
                <a:gd name="T113" fmla="*/ 1248868646 h 93"/>
                <a:gd name="T114" fmla="*/ 2147483647 w 123"/>
                <a:gd name="T115" fmla="*/ 1427980228 h 93"/>
                <a:gd name="T116" fmla="*/ 2147483647 w 123"/>
                <a:gd name="T117" fmla="*/ 1248868646 h 93"/>
                <a:gd name="T118" fmla="*/ 2147483647 w 123"/>
                <a:gd name="T119" fmla="*/ 54948566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80" name="Freeform 19"/>
            <p:cNvSpPr>
              <a:spLocks/>
            </p:cNvSpPr>
            <p:nvPr/>
          </p:nvSpPr>
          <p:spPr bwMode="auto">
            <a:xfrm>
              <a:off x="4243" y="1896"/>
              <a:ext cx="313" cy="293"/>
            </a:xfrm>
            <a:custGeom>
              <a:avLst/>
              <a:gdLst>
                <a:gd name="T0" fmla="*/ 2147483647 w 61"/>
                <a:gd name="T1" fmla="*/ 0 h 60"/>
                <a:gd name="T2" fmla="*/ 2147483647 w 61"/>
                <a:gd name="T3" fmla="*/ 562044646 h 60"/>
                <a:gd name="T4" fmla="*/ 2147483647 w 61"/>
                <a:gd name="T5" fmla="*/ 901642498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011952496 w 61"/>
                <a:gd name="T23" fmla="*/ 2147483647 h 60"/>
                <a:gd name="T24" fmla="*/ 1366142979 w 61"/>
                <a:gd name="T25" fmla="*/ 2147483647 h 60"/>
                <a:gd name="T26" fmla="*/ 1366142979 w 61"/>
                <a:gd name="T27" fmla="*/ 2147483647 h 60"/>
                <a:gd name="T28" fmla="*/ 645794574 w 61"/>
                <a:gd name="T29" fmla="*/ 2147483647 h 60"/>
                <a:gd name="T30" fmla="*/ 0 w 61"/>
                <a:gd name="T31" fmla="*/ 2147483647 h 60"/>
                <a:gd name="T32" fmla="*/ 0 w 61"/>
                <a:gd name="T33" fmla="*/ 2147483647 h 60"/>
                <a:gd name="T34" fmla="*/ 974037366 w 61"/>
                <a:gd name="T35" fmla="*/ 2147483647 h 60"/>
                <a:gd name="T36" fmla="*/ 2011952496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035792235 h 60"/>
                <a:gd name="T92" fmla="*/ 2147483647 w 61"/>
                <a:gd name="T93" fmla="*/ 2035792235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81" name="Freeform 20"/>
            <p:cNvSpPr>
              <a:spLocks/>
            </p:cNvSpPr>
            <p:nvPr/>
          </p:nvSpPr>
          <p:spPr bwMode="auto">
            <a:xfrm>
              <a:off x="3433" y="2306"/>
              <a:ext cx="344" cy="302"/>
            </a:xfrm>
            <a:custGeom>
              <a:avLst/>
              <a:gdLst>
                <a:gd name="T0" fmla="*/ 0 w 67"/>
                <a:gd name="T1" fmla="*/ 549485708 h 62"/>
                <a:gd name="T2" fmla="*/ 2147483647 w 67"/>
                <a:gd name="T3" fmla="*/ 0 h 62"/>
                <a:gd name="T4" fmla="*/ 2147483647 w 67"/>
                <a:gd name="T5" fmla="*/ 180605230 h 62"/>
                <a:gd name="T6" fmla="*/ 2147483647 w 67"/>
                <a:gd name="T7" fmla="*/ 368877751 h 62"/>
                <a:gd name="T8" fmla="*/ 2147483647 w 67"/>
                <a:gd name="T9" fmla="*/ 549485708 h 62"/>
                <a:gd name="T10" fmla="*/ 2147483647 w 67"/>
                <a:gd name="T11" fmla="*/ 879722121 h 62"/>
                <a:gd name="T12" fmla="*/ 2147483647 w 67"/>
                <a:gd name="T13" fmla="*/ 1060329766 h 62"/>
                <a:gd name="T14" fmla="*/ 2147483647 w 67"/>
                <a:gd name="T15" fmla="*/ 1427980345 h 62"/>
                <a:gd name="T16" fmla="*/ 2147483647 w 67"/>
                <a:gd name="T17" fmla="*/ 1608583627 h 62"/>
                <a:gd name="T18" fmla="*/ 2147483647 w 67"/>
                <a:gd name="T19" fmla="*/ 1608583627 h 62"/>
                <a:gd name="T20" fmla="*/ 2147483647 w 67"/>
                <a:gd name="T21" fmla="*/ 1608583627 h 62"/>
                <a:gd name="T22" fmla="*/ 2147483647 w 67"/>
                <a:gd name="T23" fmla="*/ 1796790916 h 62"/>
                <a:gd name="T24" fmla="*/ 2147483647 w 67"/>
                <a:gd name="T25" fmla="*/ 2127031536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023422605 w 67"/>
                <a:gd name="T87" fmla="*/ 2147483647 h 62"/>
                <a:gd name="T88" fmla="*/ 1376323041 w 67"/>
                <a:gd name="T89" fmla="*/ 2147483647 h 62"/>
                <a:gd name="T90" fmla="*/ 1376323041 w 67"/>
                <a:gd name="T91" fmla="*/ 2147483647 h 62"/>
                <a:gd name="T92" fmla="*/ 649554018 w 67"/>
                <a:gd name="T93" fmla="*/ 2147483647 h 62"/>
                <a:gd name="T94" fmla="*/ 649554018 w 67"/>
                <a:gd name="T95" fmla="*/ 2147483647 h 62"/>
                <a:gd name="T96" fmla="*/ 0 w 67"/>
                <a:gd name="T97" fmla="*/ 549485708 h 62"/>
                <a:gd name="T98" fmla="*/ 0 w 67"/>
                <a:gd name="T99" fmla="*/ 549485708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82" name="Freeform 21"/>
            <p:cNvSpPr>
              <a:spLocks/>
            </p:cNvSpPr>
            <p:nvPr/>
          </p:nvSpPr>
          <p:spPr bwMode="auto">
            <a:xfrm>
              <a:off x="1491" y="1614"/>
              <a:ext cx="553" cy="897"/>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1969448236 w 108"/>
                <a:gd name="T53" fmla="*/ 2147483647 h 184"/>
                <a:gd name="T54" fmla="*/ 321785857 w 108"/>
                <a:gd name="T55" fmla="*/ 2147483647 h 184"/>
                <a:gd name="T56" fmla="*/ 321785857 w 108"/>
                <a:gd name="T57" fmla="*/ 2147483647 h 184"/>
                <a:gd name="T58" fmla="*/ 1263050660 w 108"/>
                <a:gd name="T59" fmla="*/ 2147483647 h 184"/>
                <a:gd name="T60" fmla="*/ 631280535 w 108"/>
                <a:gd name="T61" fmla="*/ 2147483647 h 184"/>
                <a:gd name="T62" fmla="*/ 0 w 108"/>
                <a:gd name="T63" fmla="*/ 2147483647 h 184"/>
                <a:gd name="T64" fmla="*/ 0 w 108"/>
                <a:gd name="T65" fmla="*/ 2147483647 h 184"/>
                <a:gd name="T66" fmla="*/ 1969448236 w 108"/>
                <a:gd name="T67" fmla="*/ 2147483647 h 184"/>
                <a:gd name="T68" fmla="*/ 2147483647 w 108"/>
                <a:gd name="T69" fmla="*/ 1811613047 h 184"/>
                <a:gd name="T70" fmla="*/ 2147483647 w 108"/>
                <a:gd name="T71" fmla="*/ 181852338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83" name="Freeform 22"/>
            <p:cNvSpPr>
              <a:spLocks/>
            </p:cNvSpPr>
            <p:nvPr/>
          </p:nvSpPr>
          <p:spPr bwMode="auto">
            <a:xfrm>
              <a:off x="2356" y="1545"/>
              <a:ext cx="483" cy="381"/>
            </a:xfrm>
            <a:custGeom>
              <a:avLst/>
              <a:gdLst>
                <a:gd name="T0" fmla="*/ 2147483647 w 94"/>
                <a:gd name="T1" fmla="*/ 2147483647 h 78"/>
                <a:gd name="T2" fmla="*/ 2147483647 w 94"/>
                <a:gd name="T3" fmla="*/ 2147483647 h 78"/>
                <a:gd name="T4" fmla="*/ 2147483647 w 94"/>
                <a:gd name="T5" fmla="*/ 1847187939 h 78"/>
                <a:gd name="T6" fmla="*/ 2147483647 w 94"/>
                <a:gd name="T7" fmla="*/ 0 h 78"/>
                <a:gd name="T8" fmla="*/ 2147483647 w 94"/>
                <a:gd name="T9" fmla="*/ 1469023509 h 78"/>
                <a:gd name="T10" fmla="*/ 988780179 w 94"/>
                <a:gd name="T11" fmla="*/ 2147483647 h 78"/>
                <a:gd name="T12" fmla="*/ 65401072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84" name="Freeform 23"/>
            <p:cNvSpPr>
              <a:spLocks/>
            </p:cNvSpPr>
            <p:nvPr/>
          </p:nvSpPr>
          <p:spPr bwMode="auto">
            <a:xfrm>
              <a:off x="2434" y="1892"/>
              <a:ext cx="508" cy="375"/>
            </a:xfrm>
            <a:custGeom>
              <a:avLst/>
              <a:gdLst>
                <a:gd name="T0" fmla="*/ 0 w 99"/>
                <a:gd name="T1" fmla="*/ 2147483647 h 77"/>
                <a:gd name="T2" fmla="*/ 2147483647 w 99"/>
                <a:gd name="T3" fmla="*/ 0 h 77"/>
                <a:gd name="T4" fmla="*/ 2147483647 w 99"/>
                <a:gd name="T5" fmla="*/ 1245284390 h 77"/>
                <a:gd name="T6" fmla="*/ 2147483647 w 99"/>
                <a:gd name="T7" fmla="*/ 1606055052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85" name="Freeform 24"/>
            <p:cNvSpPr>
              <a:spLocks/>
            </p:cNvSpPr>
            <p:nvPr/>
          </p:nvSpPr>
          <p:spPr bwMode="auto">
            <a:xfrm>
              <a:off x="2368" y="2218"/>
              <a:ext cx="485" cy="478"/>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1639164425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86" name="Freeform 25"/>
            <p:cNvSpPr>
              <a:spLocks/>
            </p:cNvSpPr>
            <p:nvPr/>
          </p:nvSpPr>
          <p:spPr bwMode="auto">
            <a:xfrm>
              <a:off x="2552" y="2306"/>
              <a:ext cx="969" cy="898"/>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325633852 w 189"/>
                <a:gd name="T35" fmla="*/ 2147483647 h 184"/>
                <a:gd name="T36" fmla="*/ 1669519400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87" name="Freeform 26"/>
            <p:cNvSpPr>
              <a:spLocks/>
            </p:cNvSpPr>
            <p:nvPr/>
          </p:nvSpPr>
          <p:spPr bwMode="auto">
            <a:xfrm>
              <a:off x="4372" y="1453"/>
              <a:ext cx="522" cy="38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31843597 h 78"/>
                <a:gd name="T50" fmla="*/ 2147483647 w 102"/>
                <a:gd name="T51" fmla="*/ 550270185 h 78"/>
                <a:gd name="T52" fmla="*/ 2147483647 w 102"/>
                <a:gd name="T53" fmla="*/ 0 h 78"/>
                <a:gd name="T54" fmla="*/ 2147483647 w 102"/>
                <a:gd name="T55" fmla="*/ 70034993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1960099833 w 102"/>
                <a:gd name="T75" fmla="*/ 2147483647 h 78"/>
                <a:gd name="T76" fmla="*/ 2147483647 w 102"/>
                <a:gd name="T77" fmla="*/ 2147483647 h 78"/>
                <a:gd name="T78" fmla="*/ 628567565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88" name="Freeform 27"/>
            <p:cNvSpPr>
              <a:spLocks/>
            </p:cNvSpPr>
            <p:nvPr/>
          </p:nvSpPr>
          <p:spPr bwMode="auto">
            <a:xfrm>
              <a:off x="4720" y="1428"/>
              <a:ext cx="118" cy="205"/>
            </a:xfrm>
            <a:custGeom>
              <a:avLst/>
              <a:gdLst>
                <a:gd name="T0" fmla="*/ 0 w 23"/>
                <a:gd name="T1" fmla="*/ 897778470 h 42"/>
                <a:gd name="T2" fmla="*/ 327349622 w 23"/>
                <a:gd name="T3" fmla="*/ 1273704444 h 42"/>
                <a:gd name="T4" fmla="*/ 0 w 23"/>
                <a:gd name="T5" fmla="*/ 1457639592 h 42"/>
                <a:gd name="T6" fmla="*/ 327349622 w 23"/>
                <a:gd name="T7" fmla="*/ 1457639592 h 42"/>
                <a:gd name="T8" fmla="*/ 327349622 w 23"/>
                <a:gd name="T9" fmla="*/ 1649291485 h 42"/>
                <a:gd name="T10" fmla="*/ 972898554 w 23"/>
                <a:gd name="T11" fmla="*/ 2147483647 h 42"/>
                <a:gd name="T12" fmla="*/ 1364163605 w 23"/>
                <a:gd name="T13" fmla="*/ 2147483647 h 42"/>
                <a:gd name="T14" fmla="*/ 972898554 w 23"/>
                <a:gd name="T15" fmla="*/ 2147483647 h 42"/>
                <a:gd name="T16" fmla="*/ 972898554 w 23"/>
                <a:gd name="T17" fmla="*/ 2147483647 h 42"/>
                <a:gd name="T18" fmla="*/ 1679445381 w 23"/>
                <a:gd name="T19" fmla="*/ 2147483647 h 42"/>
                <a:gd name="T20" fmla="*/ 1679445381 w 23"/>
                <a:gd name="T21" fmla="*/ 2147483647 h 42"/>
                <a:gd name="T22" fmla="*/ 1679445381 w 23"/>
                <a:gd name="T23" fmla="*/ 2147483647 h 42"/>
                <a:gd name="T24" fmla="*/ 2009236515 w 23"/>
                <a:gd name="T25" fmla="*/ 2147483647 h 42"/>
                <a:gd name="T26" fmla="*/ 1679445381 w 23"/>
                <a:gd name="T27" fmla="*/ 2147483647 h 42"/>
                <a:gd name="T28" fmla="*/ 2009236515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026868704 h 42"/>
                <a:gd name="T70" fmla="*/ 2147483647 w 23"/>
                <a:gd name="T71" fmla="*/ 1273704444 h 42"/>
                <a:gd name="T72" fmla="*/ 2147483647 w 23"/>
                <a:gd name="T73" fmla="*/ 897778470 h 42"/>
                <a:gd name="T74" fmla="*/ 2147483647 w 23"/>
                <a:gd name="T75" fmla="*/ 559860966 h 42"/>
                <a:gd name="T76" fmla="*/ 2147483647 w 23"/>
                <a:gd name="T77" fmla="*/ 559860966 h 42"/>
                <a:gd name="T78" fmla="*/ 2147483647 w 23"/>
                <a:gd name="T79" fmla="*/ 375925818 h 42"/>
                <a:gd name="T80" fmla="*/ 2147483647 w 23"/>
                <a:gd name="T81" fmla="*/ 0 h 42"/>
                <a:gd name="T82" fmla="*/ 0 w 23"/>
                <a:gd name="T83" fmla="*/ 897778470 h 42"/>
                <a:gd name="T84" fmla="*/ 0 w 23"/>
                <a:gd name="T85" fmla="*/ 8977784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19489" name="Group 28"/>
            <p:cNvGrpSpPr>
              <a:grpSpLocks/>
            </p:cNvGrpSpPr>
            <p:nvPr/>
          </p:nvGrpSpPr>
          <p:grpSpPr bwMode="auto">
            <a:xfrm>
              <a:off x="723" y="2448"/>
              <a:ext cx="1263" cy="876"/>
              <a:chOff x="768" y="2832"/>
              <a:chExt cx="1203" cy="876"/>
            </a:xfrm>
          </p:grpSpPr>
          <p:sp>
            <p:nvSpPr>
              <p:cNvPr id="19526" name="Freeform 29"/>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871840685 w 188"/>
                  <a:gd name="T9" fmla="*/ 2147483647 h 160"/>
                  <a:gd name="T10" fmla="*/ 1961554403 w 188"/>
                  <a:gd name="T11" fmla="*/ 2147483647 h 160"/>
                  <a:gd name="T12" fmla="*/ 2147483647 w 188"/>
                  <a:gd name="T13" fmla="*/ 2147483647 h 160"/>
                  <a:gd name="T14" fmla="*/ 2147483647 w 188"/>
                  <a:gd name="T15" fmla="*/ 2147483647 h 160"/>
                  <a:gd name="T16" fmla="*/ 2147483647 w 188"/>
                  <a:gd name="T17" fmla="*/ 2147483647 h 160"/>
                  <a:gd name="T18" fmla="*/ 1774530021 w 188"/>
                  <a:gd name="T19" fmla="*/ 2147483647 h 160"/>
                  <a:gd name="T20" fmla="*/ 1051290271 w 188"/>
                  <a:gd name="T21" fmla="*/ 2147483647 h 160"/>
                  <a:gd name="T22" fmla="*/ 1961554403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544053840 w 188"/>
                  <a:gd name="T37" fmla="*/ 2147483647 h 160"/>
                  <a:gd name="T38" fmla="*/ 544053840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886529878 h 160"/>
                  <a:gd name="T88" fmla="*/ 2147483647 w 188"/>
                  <a:gd name="T89" fmla="*/ 886529878 h 160"/>
                  <a:gd name="T90" fmla="*/ 2147483647 w 188"/>
                  <a:gd name="T91" fmla="*/ 886529878 h 160"/>
                  <a:gd name="T92" fmla="*/ 2147483647 w 188"/>
                  <a:gd name="T93" fmla="*/ 0 h 160"/>
                  <a:gd name="T94" fmla="*/ 2147483647 w 188"/>
                  <a:gd name="T95" fmla="*/ 743294476 h 160"/>
                  <a:gd name="T96" fmla="*/ 2147483647 w 188"/>
                  <a:gd name="T97" fmla="*/ 2147483647 h 160"/>
                  <a:gd name="T98" fmla="*/ 2147483647 w 188"/>
                  <a:gd name="T99" fmla="*/ 2147483647 h 160"/>
                  <a:gd name="T100" fmla="*/ 1774530021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27" name="Freeform 30"/>
              <p:cNvSpPr>
                <a:spLocks/>
              </p:cNvSpPr>
              <p:nvPr/>
            </p:nvSpPr>
            <p:spPr bwMode="auto">
              <a:xfrm>
                <a:off x="1021" y="3608"/>
                <a:ext cx="20" cy="14"/>
              </a:xfrm>
              <a:custGeom>
                <a:avLst/>
                <a:gdLst>
                  <a:gd name="T0" fmla="*/ 488280567 w 4"/>
                  <a:gd name="T1" fmla="*/ 205818079 h 3"/>
                  <a:gd name="T2" fmla="*/ 488280567 w 4"/>
                  <a:gd name="T3" fmla="*/ 112261484 h 3"/>
                  <a:gd name="T4" fmla="*/ 488280567 w 4"/>
                  <a:gd name="T5" fmla="*/ 112261484 h 3"/>
                  <a:gd name="T6" fmla="*/ 488280567 w 4"/>
                  <a:gd name="T7" fmla="*/ 112261484 h 3"/>
                  <a:gd name="T8" fmla="*/ 488280567 w 4"/>
                  <a:gd name="T9" fmla="*/ 112261484 h 3"/>
                  <a:gd name="T10" fmla="*/ 488280567 w 4"/>
                  <a:gd name="T11" fmla="*/ 112261484 h 3"/>
                  <a:gd name="T12" fmla="*/ 488280567 w 4"/>
                  <a:gd name="T13" fmla="*/ 112261484 h 3"/>
                  <a:gd name="T14" fmla="*/ 244140284 w 4"/>
                  <a:gd name="T15" fmla="*/ 0 h 3"/>
                  <a:gd name="T16" fmla="*/ 244140284 w 4"/>
                  <a:gd name="T17" fmla="*/ 0 h 3"/>
                  <a:gd name="T18" fmla="*/ 0 w 4"/>
                  <a:gd name="T19" fmla="*/ 112261484 h 3"/>
                  <a:gd name="T20" fmla="*/ 0 w 4"/>
                  <a:gd name="T21" fmla="*/ 112261484 h 3"/>
                  <a:gd name="T22" fmla="*/ 0 w 4"/>
                  <a:gd name="T23" fmla="*/ 112261484 h 3"/>
                  <a:gd name="T24" fmla="*/ 0 w 4"/>
                  <a:gd name="T25" fmla="*/ 112261484 h 3"/>
                  <a:gd name="T26" fmla="*/ 0 w 4"/>
                  <a:gd name="T27" fmla="*/ 112261484 h 3"/>
                  <a:gd name="T28" fmla="*/ 0 w 4"/>
                  <a:gd name="T29" fmla="*/ 112261484 h 3"/>
                  <a:gd name="T30" fmla="*/ 0 w 4"/>
                  <a:gd name="T31" fmla="*/ 205818079 h 3"/>
                  <a:gd name="T32" fmla="*/ 0 w 4"/>
                  <a:gd name="T33" fmla="*/ 205818079 h 3"/>
                  <a:gd name="T34" fmla="*/ 244140284 w 4"/>
                  <a:gd name="T35" fmla="*/ 205818079 h 3"/>
                  <a:gd name="T36" fmla="*/ 244140284 w 4"/>
                  <a:gd name="T37" fmla="*/ 205818079 h 3"/>
                  <a:gd name="T38" fmla="*/ 244140284 w 4"/>
                  <a:gd name="T39" fmla="*/ 318068699 h 3"/>
                  <a:gd name="T40" fmla="*/ 488280567 w 4"/>
                  <a:gd name="T41" fmla="*/ 318068699 h 3"/>
                  <a:gd name="T42" fmla="*/ 488280567 w 4"/>
                  <a:gd name="T43" fmla="*/ 318068699 h 3"/>
                  <a:gd name="T44" fmla="*/ 732420451 w 4"/>
                  <a:gd name="T45" fmla="*/ 318068699 h 3"/>
                  <a:gd name="T46" fmla="*/ 732420451 w 4"/>
                  <a:gd name="T47" fmla="*/ 318068699 h 3"/>
                  <a:gd name="T48" fmla="*/ 976561134 w 4"/>
                  <a:gd name="T49" fmla="*/ 205818079 h 3"/>
                  <a:gd name="T50" fmla="*/ 976561134 w 4"/>
                  <a:gd name="T51" fmla="*/ 205818079 h 3"/>
                  <a:gd name="T52" fmla="*/ 976561134 w 4"/>
                  <a:gd name="T53" fmla="*/ 205818079 h 3"/>
                  <a:gd name="T54" fmla="*/ 976561134 w 4"/>
                  <a:gd name="T55" fmla="*/ 112261484 h 3"/>
                  <a:gd name="T56" fmla="*/ 976561134 w 4"/>
                  <a:gd name="T57" fmla="*/ 112261484 h 3"/>
                  <a:gd name="T58" fmla="*/ 976561134 w 4"/>
                  <a:gd name="T59" fmla="*/ 112261484 h 3"/>
                  <a:gd name="T60" fmla="*/ 976561134 w 4"/>
                  <a:gd name="T61" fmla="*/ 112261484 h 3"/>
                  <a:gd name="T62" fmla="*/ 976561134 w 4"/>
                  <a:gd name="T63" fmla="*/ 112261484 h 3"/>
                  <a:gd name="T64" fmla="*/ 976561134 w 4"/>
                  <a:gd name="T65" fmla="*/ 0 h 3"/>
                  <a:gd name="T66" fmla="*/ 976561134 w 4"/>
                  <a:gd name="T67" fmla="*/ 0 h 3"/>
                  <a:gd name="T68" fmla="*/ 976561134 w 4"/>
                  <a:gd name="T69" fmla="*/ 0 h 3"/>
                  <a:gd name="T70" fmla="*/ 976561134 w 4"/>
                  <a:gd name="T71" fmla="*/ 0 h 3"/>
                  <a:gd name="T72" fmla="*/ 976561134 w 4"/>
                  <a:gd name="T73" fmla="*/ 112261484 h 3"/>
                  <a:gd name="T74" fmla="*/ 732420451 w 4"/>
                  <a:gd name="T75" fmla="*/ 112261484 h 3"/>
                  <a:gd name="T76" fmla="*/ 732420451 w 4"/>
                  <a:gd name="T77" fmla="*/ 112261484 h 3"/>
                  <a:gd name="T78" fmla="*/ 488280567 w 4"/>
                  <a:gd name="T79" fmla="*/ 205818079 h 3"/>
                  <a:gd name="T80" fmla="*/ 488280567 w 4"/>
                  <a:gd name="T81" fmla="*/ 205818079 h 3"/>
                  <a:gd name="T82" fmla="*/ 488280567 w 4"/>
                  <a:gd name="T83" fmla="*/ 205818079 h 3"/>
                  <a:gd name="T84" fmla="*/ 488280567 w 4"/>
                  <a:gd name="T85" fmla="*/ 205818079 h 3"/>
                  <a:gd name="T86" fmla="*/ 488280567 w 4"/>
                  <a:gd name="T87" fmla="*/ 318068699 h 3"/>
                  <a:gd name="T88" fmla="*/ 732420451 w 4"/>
                  <a:gd name="T89" fmla="*/ 318068699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28" name="Freeform 31"/>
              <p:cNvSpPr>
                <a:spLocks/>
              </p:cNvSpPr>
              <p:nvPr/>
            </p:nvSpPr>
            <p:spPr bwMode="auto">
              <a:xfrm>
                <a:off x="978" y="3610"/>
                <a:ext cx="43" cy="30"/>
              </a:xfrm>
              <a:custGeom>
                <a:avLst/>
                <a:gdLst>
                  <a:gd name="T0" fmla="*/ 979352908 w 9"/>
                  <a:gd name="T1" fmla="*/ 0 h 6"/>
                  <a:gd name="T2" fmla="*/ 564215260 w 9"/>
                  <a:gd name="T3" fmla="*/ 0 h 6"/>
                  <a:gd name="T4" fmla="*/ 415150796 w 9"/>
                  <a:gd name="T5" fmla="*/ 244140482 h 6"/>
                  <a:gd name="T6" fmla="*/ 415150796 w 9"/>
                  <a:gd name="T7" fmla="*/ 244140482 h 6"/>
                  <a:gd name="T8" fmla="*/ 415150796 w 9"/>
                  <a:gd name="T9" fmla="*/ 488280965 h 6"/>
                  <a:gd name="T10" fmla="*/ 415150796 w 9"/>
                  <a:gd name="T11" fmla="*/ 732421847 h 6"/>
                  <a:gd name="T12" fmla="*/ 297046244 w 9"/>
                  <a:gd name="T13" fmla="*/ 732421847 h 6"/>
                  <a:gd name="T14" fmla="*/ 297046244 w 9"/>
                  <a:gd name="T15" fmla="*/ 732421847 h 6"/>
                  <a:gd name="T16" fmla="*/ 149064501 w 9"/>
                  <a:gd name="T17" fmla="*/ 732421847 h 6"/>
                  <a:gd name="T18" fmla="*/ 149064501 w 9"/>
                  <a:gd name="T19" fmla="*/ 976561930 h 6"/>
                  <a:gd name="T20" fmla="*/ 149064501 w 9"/>
                  <a:gd name="T21" fmla="*/ 1220702012 h 6"/>
                  <a:gd name="T22" fmla="*/ 0 w 9"/>
                  <a:gd name="T23" fmla="*/ 1220702012 h 6"/>
                  <a:gd name="T24" fmla="*/ 0 w 9"/>
                  <a:gd name="T25" fmla="*/ 1464842414 h 6"/>
                  <a:gd name="T26" fmla="*/ 0 w 9"/>
                  <a:gd name="T27" fmla="*/ 1464842414 h 6"/>
                  <a:gd name="T28" fmla="*/ 0 w 9"/>
                  <a:gd name="T29" fmla="*/ 1464842414 h 6"/>
                  <a:gd name="T30" fmla="*/ 0 w 9"/>
                  <a:gd name="T31" fmla="*/ 1464842414 h 6"/>
                  <a:gd name="T32" fmla="*/ 0 w 9"/>
                  <a:gd name="T33" fmla="*/ 1464842414 h 6"/>
                  <a:gd name="T34" fmla="*/ 0 w 9"/>
                  <a:gd name="T35" fmla="*/ 1464842414 h 6"/>
                  <a:gd name="T36" fmla="*/ 0 w 9"/>
                  <a:gd name="T37" fmla="*/ 1464842414 h 6"/>
                  <a:gd name="T38" fmla="*/ 149064501 w 9"/>
                  <a:gd name="T39" fmla="*/ 1464842414 h 6"/>
                  <a:gd name="T40" fmla="*/ 297046244 w 9"/>
                  <a:gd name="T41" fmla="*/ 1464842414 h 6"/>
                  <a:gd name="T42" fmla="*/ 415150796 w 9"/>
                  <a:gd name="T43" fmla="*/ 1220702012 h 6"/>
                  <a:gd name="T44" fmla="*/ 861263415 w 9"/>
                  <a:gd name="T45" fmla="*/ 732421847 h 6"/>
                  <a:gd name="T46" fmla="*/ 979352908 w 9"/>
                  <a:gd name="T47" fmla="*/ 488280965 h 6"/>
                  <a:gd name="T48" fmla="*/ 1128703273 w 9"/>
                  <a:gd name="T49" fmla="*/ 488280965 h 6"/>
                  <a:gd name="T50" fmla="*/ 1269931572 w 9"/>
                  <a:gd name="T51" fmla="*/ 244140482 h 6"/>
                  <a:gd name="T52" fmla="*/ 1269931572 w 9"/>
                  <a:gd name="T53" fmla="*/ 244140482 h 6"/>
                  <a:gd name="T54" fmla="*/ 1269931572 w 9"/>
                  <a:gd name="T55" fmla="*/ 244140482 h 6"/>
                  <a:gd name="T56" fmla="*/ 1128703273 w 9"/>
                  <a:gd name="T57" fmla="*/ 0 h 6"/>
                  <a:gd name="T58" fmla="*/ 1128703273 w 9"/>
                  <a:gd name="T59" fmla="*/ 0 h 6"/>
                  <a:gd name="T60" fmla="*/ 1128703273 w 9"/>
                  <a:gd name="T61" fmla="*/ 0 h 6"/>
                  <a:gd name="T62" fmla="*/ 1128703273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29" name="Freeform 32"/>
              <p:cNvSpPr>
                <a:spLocks/>
              </p:cNvSpPr>
              <p:nvPr/>
            </p:nvSpPr>
            <p:spPr bwMode="auto">
              <a:xfrm>
                <a:off x="934" y="3632"/>
                <a:ext cx="44" cy="34"/>
              </a:xfrm>
              <a:custGeom>
                <a:avLst/>
                <a:gdLst>
                  <a:gd name="T0" fmla="*/ 1490132076 w 9"/>
                  <a:gd name="T1" fmla="*/ 534073098 h 7"/>
                  <a:gd name="T2" fmla="*/ 1490132076 w 9"/>
                  <a:gd name="T3" fmla="*/ 175964446 h 7"/>
                  <a:gd name="T4" fmla="*/ 912443375 w 9"/>
                  <a:gd name="T5" fmla="*/ 534073098 h 7"/>
                  <a:gd name="T6" fmla="*/ 764323715 w 9"/>
                  <a:gd name="T7" fmla="*/ 672536448 h 7"/>
                  <a:gd name="T8" fmla="*/ 764323715 w 9"/>
                  <a:gd name="T9" fmla="*/ 672536448 h 7"/>
                  <a:gd name="T10" fmla="*/ 382832065 w 9"/>
                  <a:gd name="T11" fmla="*/ 854684384 h 7"/>
                  <a:gd name="T12" fmla="*/ 186636188 w 9"/>
                  <a:gd name="T13" fmla="*/ 1030635696 h 7"/>
                  <a:gd name="T14" fmla="*/ 0 w 9"/>
                  <a:gd name="T15" fmla="*/ 1030635696 h 7"/>
                  <a:gd name="T16" fmla="*/ 382832065 w 9"/>
                  <a:gd name="T17" fmla="*/ 1030635696 h 7"/>
                  <a:gd name="T18" fmla="*/ 569467705 w 9"/>
                  <a:gd name="T19" fmla="*/ 854684384 h 7"/>
                  <a:gd name="T20" fmla="*/ 1107298603 w 9"/>
                  <a:gd name="T21" fmla="*/ 672536448 h 7"/>
                  <a:gd name="T22" fmla="*/ 1490132076 w 9"/>
                  <a:gd name="T23" fmla="*/ 534073098 h 7"/>
                  <a:gd name="T24" fmla="*/ 1490132076 w 9"/>
                  <a:gd name="T25" fmla="*/ 534073098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30" name="Freeform 33"/>
              <p:cNvSpPr>
                <a:spLocks/>
              </p:cNvSpPr>
              <p:nvPr/>
            </p:nvSpPr>
            <p:spPr bwMode="auto">
              <a:xfrm>
                <a:off x="934" y="3637"/>
                <a:ext cx="39" cy="29"/>
              </a:xfrm>
              <a:custGeom>
                <a:avLst/>
                <a:gdLst>
                  <a:gd name="T0" fmla="*/ 1439996001 w 8"/>
                  <a:gd name="T1" fmla="*/ 333859803 h 6"/>
                  <a:gd name="T2" fmla="*/ 1439996001 w 8"/>
                  <a:gd name="T3" fmla="*/ 167114728 h 6"/>
                  <a:gd name="T4" fmla="*/ 1439996001 w 8"/>
                  <a:gd name="T5" fmla="*/ 167114728 h 6"/>
                  <a:gd name="T6" fmla="*/ 1439996001 w 8"/>
                  <a:gd name="T7" fmla="*/ 0 h 6"/>
                  <a:gd name="T8" fmla="*/ 1439996001 w 8"/>
                  <a:gd name="T9" fmla="*/ 0 h 6"/>
                  <a:gd name="T10" fmla="*/ 1439996001 w 8"/>
                  <a:gd name="T11" fmla="*/ 0 h 6"/>
                  <a:gd name="T12" fmla="*/ 1439996001 w 8"/>
                  <a:gd name="T13" fmla="*/ 0 h 6"/>
                  <a:gd name="T14" fmla="*/ 1439996001 w 8"/>
                  <a:gd name="T15" fmla="*/ 0 h 6"/>
                  <a:gd name="T16" fmla="*/ 1439996001 w 8"/>
                  <a:gd name="T17" fmla="*/ 0 h 6"/>
                  <a:gd name="T18" fmla="*/ 1439996001 w 8"/>
                  <a:gd name="T19" fmla="*/ 0 h 6"/>
                  <a:gd name="T20" fmla="*/ 1258155936 w 8"/>
                  <a:gd name="T21" fmla="*/ 0 h 6"/>
                  <a:gd name="T22" fmla="*/ 1258155936 w 8"/>
                  <a:gd name="T23" fmla="*/ 0 h 6"/>
                  <a:gd name="T24" fmla="*/ 1068315259 w 8"/>
                  <a:gd name="T25" fmla="*/ 0 h 6"/>
                  <a:gd name="T26" fmla="*/ 886529793 w 8"/>
                  <a:gd name="T27" fmla="*/ 167114728 h 6"/>
                  <a:gd name="T28" fmla="*/ 886529793 w 8"/>
                  <a:gd name="T29" fmla="*/ 333859803 h 6"/>
                  <a:gd name="T30" fmla="*/ 886529793 w 8"/>
                  <a:gd name="T31" fmla="*/ 333859803 h 6"/>
                  <a:gd name="T32" fmla="*/ 735641673 w 8"/>
                  <a:gd name="T33" fmla="*/ 333859803 h 6"/>
                  <a:gd name="T34" fmla="*/ 735641673 w 8"/>
                  <a:gd name="T35" fmla="*/ 333859803 h 6"/>
                  <a:gd name="T36" fmla="*/ 735641673 w 8"/>
                  <a:gd name="T37" fmla="*/ 333859803 h 6"/>
                  <a:gd name="T38" fmla="*/ 735641673 w 8"/>
                  <a:gd name="T39" fmla="*/ 500977083 h 6"/>
                  <a:gd name="T40" fmla="*/ 735641673 w 8"/>
                  <a:gd name="T41" fmla="*/ 500977083 h 6"/>
                  <a:gd name="T42" fmla="*/ 735641673 w 8"/>
                  <a:gd name="T43" fmla="*/ 500977083 h 6"/>
                  <a:gd name="T44" fmla="*/ 735641673 w 8"/>
                  <a:gd name="T45" fmla="*/ 500977083 h 6"/>
                  <a:gd name="T46" fmla="*/ 371612259 w 8"/>
                  <a:gd name="T47" fmla="*/ 640669498 h 6"/>
                  <a:gd name="T48" fmla="*/ 371612259 w 8"/>
                  <a:gd name="T49" fmla="*/ 640669498 h 6"/>
                  <a:gd name="T50" fmla="*/ 371612259 w 8"/>
                  <a:gd name="T51" fmla="*/ 640669498 h 6"/>
                  <a:gd name="T52" fmla="*/ 371612259 w 8"/>
                  <a:gd name="T53" fmla="*/ 640669498 h 6"/>
                  <a:gd name="T54" fmla="*/ 181852311 w 8"/>
                  <a:gd name="T55" fmla="*/ 640669498 h 6"/>
                  <a:gd name="T56" fmla="*/ 181852311 w 8"/>
                  <a:gd name="T57" fmla="*/ 807720735 h 6"/>
                  <a:gd name="T58" fmla="*/ 181852311 w 8"/>
                  <a:gd name="T59" fmla="*/ 807720735 h 6"/>
                  <a:gd name="T60" fmla="*/ 0 w 8"/>
                  <a:gd name="T61" fmla="*/ 807720735 h 6"/>
                  <a:gd name="T62" fmla="*/ 0 w 8"/>
                  <a:gd name="T63" fmla="*/ 807720735 h 6"/>
                  <a:gd name="T64" fmla="*/ 0 w 8"/>
                  <a:gd name="T65" fmla="*/ 807720735 h 6"/>
                  <a:gd name="T66" fmla="*/ 181852311 w 8"/>
                  <a:gd name="T67" fmla="*/ 974528682 h 6"/>
                  <a:gd name="T68" fmla="*/ 181852311 w 8"/>
                  <a:gd name="T69" fmla="*/ 974528682 h 6"/>
                  <a:gd name="T70" fmla="*/ 181852311 w 8"/>
                  <a:gd name="T71" fmla="*/ 974528682 h 6"/>
                  <a:gd name="T72" fmla="*/ 181852311 w 8"/>
                  <a:gd name="T73" fmla="*/ 974528682 h 6"/>
                  <a:gd name="T74" fmla="*/ 371612259 w 8"/>
                  <a:gd name="T75" fmla="*/ 807720735 h 6"/>
                  <a:gd name="T76" fmla="*/ 371612259 w 8"/>
                  <a:gd name="T77" fmla="*/ 807720735 h 6"/>
                  <a:gd name="T78" fmla="*/ 553467612 w 8"/>
                  <a:gd name="T79" fmla="*/ 807720735 h 6"/>
                  <a:gd name="T80" fmla="*/ 553467612 w 8"/>
                  <a:gd name="T81" fmla="*/ 640669498 h 6"/>
                  <a:gd name="T82" fmla="*/ 553467612 w 8"/>
                  <a:gd name="T83" fmla="*/ 640669498 h 6"/>
                  <a:gd name="T84" fmla="*/ 886529793 w 8"/>
                  <a:gd name="T85" fmla="*/ 640669498 h 6"/>
                  <a:gd name="T86" fmla="*/ 886529793 w 8"/>
                  <a:gd name="T87" fmla="*/ 500977083 h 6"/>
                  <a:gd name="T88" fmla="*/ 1068315259 w 8"/>
                  <a:gd name="T89" fmla="*/ 500977083 h 6"/>
                  <a:gd name="T90" fmla="*/ 1258155936 w 8"/>
                  <a:gd name="T91" fmla="*/ 500977083 h 6"/>
                  <a:gd name="T92" fmla="*/ 1258155936 w 8"/>
                  <a:gd name="T93" fmla="*/ 333859803 h 6"/>
                  <a:gd name="T94" fmla="*/ 1258155936 w 8"/>
                  <a:gd name="T95" fmla="*/ 333859803 h 6"/>
                  <a:gd name="T96" fmla="*/ 1439996001 w 8"/>
                  <a:gd name="T97" fmla="*/ 333859803 h 6"/>
                  <a:gd name="T98" fmla="*/ 1439996001 w 8"/>
                  <a:gd name="T99" fmla="*/ 333859803 h 6"/>
                  <a:gd name="T100" fmla="*/ 1439996001 w 8"/>
                  <a:gd name="T101" fmla="*/ 333859803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31" name="Freeform 34"/>
              <p:cNvSpPr>
                <a:spLocks/>
              </p:cNvSpPr>
              <p:nvPr/>
            </p:nvSpPr>
            <p:spPr bwMode="auto">
              <a:xfrm>
                <a:off x="909" y="3676"/>
                <a:ext cx="5" cy="5"/>
              </a:xfrm>
              <a:custGeom>
                <a:avLst/>
                <a:gdLst>
                  <a:gd name="T0" fmla="*/ 244140284 w 1"/>
                  <a:gd name="T1" fmla="*/ 0 h 1"/>
                  <a:gd name="T2" fmla="*/ 0 w 1"/>
                  <a:gd name="T3" fmla="*/ 0 h 1"/>
                  <a:gd name="T4" fmla="*/ 0 w 1"/>
                  <a:gd name="T5" fmla="*/ 244140284 h 1"/>
                  <a:gd name="T6" fmla="*/ 244140284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32" name="Freeform 35"/>
              <p:cNvSpPr>
                <a:spLocks/>
              </p:cNvSpPr>
              <p:nvPr/>
            </p:nvSpPr>
            <p:spPr bwMode="auto">
              <a:xfrm>
                <a:off x="909" y="3676"/>
                <a:ext cx="5" cy="5"/>
              </a:xfrm>
              <a:custGeom>
                <a:avLst/>
                <a:gdLst>
                  <a:gd name="T0" fmla="*/ 244140284 w 1"/>
                  <a:gd name="T1" fmla="*/ 0 h 1"/>
                  <a:gd name="T2" fmla="*/ 244140284 w 1"/>
                  <a:gd name="T3" fmla="*/ 0 h 1"/>
                  <a:gd name="T4" fmla="*/ 244140284 w 1"/>
                  <a:gd name="T5" fmla="*/ 0 h 1"/>
                  <a:gd name="T6" fmla="*/ 244140284 w 1"/>
                  <a:gd name="T7" fmla="*/ 0 h 1"/>
                  <a:gd name="T8" fmla="*/ 0 w 1"/>
                  <a:gd name="T9" fmla="*/ 0 h 1"/>
                  <a:gd name="T10" fmla="*/ 0 w 1"/>
                  <a:gd name="T11" fmla="*/ 0 h 1"/>
                  <a:gd name="T12" fmla="*/ 0 w 1"/>
                  <a:gd name="T13" fmla="*/ 0 h 1"/>
                  <a:gd name="T14" fmla="*/ 0 w 1"/>
                  <a:gd name="T15" fmla="*/ 0 h 1"/>
                  <a:gd name="T16" fmla="*/ 0 w 1"/>
                  <a:gd name="T17" fmla="*/ 244140284 h 1"/>
                  <a:gd name="T18" fmla="*/ 0 w 1"/>
                  <a:gd name="T19" fmla="*/ 244140284 h 1"/>
                  <a:gd name="T20" fmla="*/ 0 w 1"/>
                  <a:gd name="T21" fmla="*/ 244140284 h 1"/>
                  <a:gd name="T22" fmla="*/ 0 w 1"/>
                  <a:gd name="T23" fmla="*/ 244140284 h 1"/>
                  <a:gd name="T24" fmla="*/ 0 w 1"/>
                  <a:gd name="T25" fmla="*/ 244140284 h 1"/>
                  <a:gd name="T26" fmla="*/ 244140284 w 1"/>
                  <a:gd name="T27" fmla="*/ 244140284 h 1"/>
                  <a:gd name="T28" fmla="*/ 244140284 w 1"/>
                  <a:gd name="T29" fmla="*/ 0 h 1"/>
                  <a:gd name="T30" fmla="*/ 244140284 w 1"/>
                  <a:gd name="T31" fmla="*/ 0 h 1"/>
                  <a:gd name="T32" fmla="*/ 244140284 w 1"/>
                  <a:gd name="T33" fmla="*/ 0 h 1"/>
                  <a:gd name="T34" fmla="*/ 244140284 w 1"/>
                  <a:gd name="T35" fmla="*/ 0 h 1"/>
                  <a:gd name="T36" fmla="*/ 244140284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33" name="Freeform 36"/>
              <p:cNvSpPr>
                <a:spLocks/>
              </p:cNvSpPr>
              <p:nvPr/>
            </p:nvSpPr>
            <p:spPr bwMode="auto">
              <a:xfrm>
                <a:off x="870" y="3682"/>
                <a:ext cx="14" cy="14"/>
              </a:xfrm>
              <a:custGeom>
                <a:avLst/>
                <a:gdLst>
                  <a:gd name="T0" fmla="*/ 205818079 w 3"/>
                  <a:gd name="T1" fmla="*/ 112261484 h 3"/>
                  <a:gd name="T2" fmla="*/ 318068699 w 3"/>
                  <a:gd name="T3" fmla="*/ 112261484 h 3"/>
                  <a:gd name="T4" fmla="*/ 205818079 w 3"/>
                  <a:gd name="T5" fmla="*/ 112261484 h 3"/>
                  <a:gd name="T6" fmla="*/ 318068699 w 3"/>
                  <a:gd name="T7" fmla="*/ 205818079 h 3"/>
                  <a:gd name="T8" fmla="*/ 205818079 w 3"/>
                  <a:gd name="T9" fmla="*/ 205818079 h 3"/>
                  <a:gd name="T10" fmla="*/ 112261484 w 3"/>
                  <a:gd name="T11" fmla="*/ 318068699 h 3"/>
                  <a:gd name="T12" fmla="*/ 0 w 3"/>
                  <a:gd name="T13" fmla="*/ 318068699 h 3"/>
                  <a:gd name="T14" fmla="*/ 112261484 w 3"/>
                  <a:gd name="T15" fmla="*/ 112261484 h 3"/>
                  <a:gd name="T16" fmla="*/ 205818079 w 3"/>
                  <a:gd name="T17" fmla="*/ 112261484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34" name="Freeform 37"/>
              <p:cNvSpPr>
                <a:spLocks/>
              </p:cNvSpPr>
              <p:nvPr/>
            </p:nvSpPr>
            <p:spPr bwMode="auto">
              <a:xfrm>
                <a:off x="875" y="3684"/>
                <a:ext cx="14" cy="9"/>
              </a:xfrm>
              <a:custGeom>
                <a:avLst/>
                <a:gdLst>
                  <a:gd name="T0" fmla="*/ 205818079 w 3"/>
                  <a:gd name="T1" fmla="*/ 0 h 2"/>
                  <a:gd name="T2" fmla="*/ 205818079 w 3"/>
                  <a:gd name="T3" fmla="*/ 0 h 2"/>
                  <a:gd name="T4" fmla="*/ 205818079 w 3"/>
                  <a:gd name="T5" fmla="*/ 0 h 2"/>
                  <a:gd name="T6" fmla="*/ 205818079 w 3"/>
                  <a:gd name="T7" fmla="*/ 0 h 2"/>
                  <a:gd name="T8" fmla="*/ 318068699 w 3"/>
                  <a:gd name="T9" fmla="*/ 0 h 2"/>
                  <a:gd name="T10" fmla="*/ 318068699 w 3"/>
                  <a:gd name="T11" fmla="*/ 0 h 2"/>
                  <a:gd name="T12" fmla="*/ 318068699 w 3"/>
                  <a:gd name="T13" fmla="*/ 0 h 2"/>
                  <a:gd name="T14" fmla="*/ 318068699 w 3"/>
                  <a:gd name="T15" fmla="*/ 0 h 2"/>
                  <a:gd name="T16" fmla="*/ 318068699 w 3"/>
                  <a:gd name="T17" fmla="*/ 0 h 2"/>
                  <a:gd name="T18" fmla="*/ 318068699 w 3"/>
                  <a:gd name="T19" fmla="*/ 0 h 2"/>
                  <a:gd name="T20" fmla="*/ 318068699 w 3"/>
                  <a:gd name="T21" fmla="*/ 0 h 2"/>
                  <a:gd name="T22" fmla="*/ 205818079 w 3"/>
                  <a:gd name="T23" fmla="*/ 0 h 2"/>
                  <a:gd name="T24" fmla="*/ 205818079 w 3"/>
                  <a:gd name="T25" fmla="*/ 74807622 h 2"/>
                  <a:gd name="T26" fmla="*/ 318068699 w 3"/>
                  <a:gd name="T27" fmla="*/ 74807622 h 2"/>
                  <a:gd name="T28" fmla="*/ 318068699 w 3"/>
                  <a:gd name="T29" fmla="*/ 74807622 h 2"/>
                  <a:gd name="T30" fmla="*/ 318068699 w 3"/>
                  <a:gd name="T31" fmla="*/ 74807622 h 2"/>
                  <a:gd name="T32" fmla="*/ 205818079 w 3"/>
                  <a:gd name="T33" fmla="*/ 74807622 h 2"/>
                  <a:gd name="T34" fmla="*/ 205818079 w 3"/>
                  <a:gd name="T35" fmla="*/ 74807622 h 2"/>
                  <a:gd name="T36" fmla="*/ 205818079 w 3"/>
                  <a:gd name="T37" fmla="*/ 74807622 h 2"/>
                  <a:gd name="T38" fmla="*/ 205818079 w 3"/>
                  <a:gd name="T39" fmla="*/ 74807622 h 2"/>
                  <a:gd name="T40" fmla="*/ 205818079 w 3"/>
                  <a:gd name="T41" fmla="*/ 74807622 h 2"/>
                  <a:gd name="T42" fmla="*/ 112261484 w 3"/>
                  <a:gd name="T43" fmla="*/ 136197979 h 2"/>
                  <a:gd name="T44" fmla="*/ 112261484 w 3"/>
                  <a:gd name="T45" fmla="*/ 136197979 h 2"/>
                  <a:gd name="T46" fmla="*/ 112261484 w 3"/>
                  <a:gd name="T47" fmla="*/ 136197979 h 2"/>
                  <a:gd name="T48" fmla="*/ 0 w 3"/>
                  <a:gd name="T49" fmla="*/ 136197979 h 2"/>
                  <a:gd name="T50" fmla="*/ 0 w 3"/>
                  <a:gd name="T51" fmla="*/ 136197979 h 2"/>
                  <a:gd name="T52" fmla="*/ 0 w 3"/>
                  <a:gd name="T53" fmla="*/ 74807622 h 2"/>
                  <a:gd name="T54" fmla="*/ 112261484 w 3"/>
                  <a:gd name="T55" fmla="*/ 74807622 h 2"/>
                  <a:gd name="T56" fmla="*/ 112261484 w 3"/>
                  <a:gd name="T57" fmla="*/ 74807622 h 2"/>
                  <a:gd name="T58" fmla="*/ 112261484 w 3"/>
                  <a:gd name="T59" fmla="*/ 74807622 h 2"/>
                  <a:gd name="T60" fmla="*/ 112261484 w 3"/>
                  <a:gd name="T61" fmla="*/ 0 h 2"/>
                  <a:gd name="T62" fmla="*/ 205818079 w 3"/>
                  <a:gd name="T63" fmla="*/ 0 h 2"/>
                  <a:gd name="T64" fmla="*/ 205818079 w 3"/>
                  <a:gd name="T65" fmla="*/ 0 h 2"/>
                  <a:gd name="T66" fmla="*/ 205818079 w 3"/>
                  <a:gd name="T67" fmla="*/ 0 h 2"/>
                  <a:gd name="T68" fmla="*/ 205818079 w 3"/>
                  <a:gd name="T69" fmla="*/ 0 h 2"/>
                  <a:gd name="T70" fmla="*/ 205818079 w 3"/>
                  <a:gd name="T71" fmla="*/ 0 h 2"/>
                  <a:gd name="T72" fmla="*/ 205818079 w 3"/>
                  <a:gd name="T73" fmla="*/ 0 h 2"/>
                  <a:gd name="T74" fmla="*/ 20581807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35" name="Freeform 38"/>
              <p:cNvSpPr>
                <a:spLocks/>
              </p:cNvSpPr>
              <p:nvPr/>
            </p:nvSpPr>
            <p:spPr bwMode="auto">
              <a:xfrm>
                <a:off x="833" y="3690"/>
                <a:ext cx="19" cy="10"/>
              </a:xfrm>
              <a:custGeom>
                <a:avLst/>
                <a:gdLst>
                  <a:gd name="T0" fmla="*/ 385337296 w 4"/>
                  <a:gd name="T1" fmla="*/ 244140284 h 2"/>
                  <a:gd name="T2" fmla="*/ 385337296 w 4"/>
                  <a:gd name="T3" fmla="*/ 0 h 2"/>
                  <a:gd name="T4" fmla="*/ 525555709 w 4"/>
                  <a:gd name="T5" fmla="*/ 0 h 2"/>
                  <a:gd name="T6" fmla="*/ 525555709 w 4"/>
                  <a:gd name="T7" fmla="*/ 244140284 h 2"/>
                  <a:gd name="T8" fmla="*/ 140206367 w 4"/>
                  <a:gd name="T9" fmla="*/ 488280567 h 2"/>
                  <a:gd name="T10" fmla="*/ 385337296 w 4"/>
                  <a:gd name="T11" fmla="*/ 244140284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36" name="Freeform 39"/>
              <p:cNvSpPr>
                <a:spLocks/>
              </p:cNvSpPr>
              <p:nvPr/>
            </p:nvSpPr>
            <p:spPr bwMode="auto">
              <a:xfrm>
                <a:off x="838" y="3690"/>
                <a:ext cx="14" cy="10"/>
              </a:xfrm>
              <a:custGeom>
                <a:avLst/>
                <a:gdLst>
                  <a:gd name="T0" fmla="*/ 205818079 w 3"/>
                  <a:gd name="T1" fmla="*/ 244140284 h 2"/>
                  <a:gd name="T2" fmla="*/ 205818079 w 3"/>
                  <a:gd name="T3" fmla="*/ 244140284 h 2"/>
                  <a:gd name="T4" fmla="*/ 205818079 w 3"/>
                  <a:gd name="T5" fmla="*/ 0 h 2"/>
                  <a:gd name="T6" fmla="*/ 205818079 w 3"/>
                  <a:gd name="T7" fmla="*/ 0 h 2"/>
                  <a:gd name="T8" fmla="*/ 205818079 w 3"/>
                  <a:gd name="T9" fmla="*/ 0 h 2"/>
                  <a:gd name="T10" fmla="*/ 205818079 w 3"/>
                  <a:gd name="T11" fmla="*/ 0 h 2"/>
                  <a:gd name="T12" fmla="*/ 205818079 w 3"/>
                  <a:gd name="T13" fmla="*/ 0 h 2"/>
                  <a:gd name="T14" fmla="*/ 318068699 w 3"/>
                  <a:gd name="T15" fmla="*/ 0 h 2"/>
                  <a:gd name="T16" fmla="*/ 318068699 w 3"/>
                  <a:gd name="T17" fmla="*/ 0 h 2"/>
                  <a:gd name="T18" fmla="*/ 318068699 w 3"/>
                  <a:gd name="T19" fmla="*/ 0 h 2"/>
                  <a:gd name="T20" fmla="*/ 318068699 w 3"/>
                  <a:gd name="T21" fmla="*/ 244140284 h 2"/>
                  <a:gd name="T22" fmla="*/ 318068699 w 3"/>
                  <a:gd name="T23" fmla="*/ 244140284 h 2"/>
                  <a:gd name="T24" fmla="*/ 318068699 w 3"/>
                  <a:gd name="T25" fmla="*/ 244140284 h 2"/>
                  <a:gd name="T26" fmla="*/ 318068699 w 3"/>
                  <a:gd name="T27" fmla="*/ 244140284 h 2"/>
                  <a:gd name="T28" fmla="*/ 205818079 w 3"/>
                  <a:gd name="T29" fmla="*/ 488280567 h 2"/>
                  <a:gd name="T30" fmla="*/ 112261484 w 3"/>
                  <a:gd name="T31" fmla="*/ 488280567 h 2"/>
                  <a:gd name="T32" fmla="*/ 0 w 3"/>
                  <a:gd name="T33" fmla="*/ 488280567 h 2"/>
                  <a:gd name="T34" fmla="*/ 0 w 3"/>
                  <a:gd name="T35" fmla="*/ 488280567 h 2"/>
                  <a:gd name="T36" fmla="*/ 0 w 3"/>
                  <a:gd name="T37" fmla="*/ 488280567 h 2"/>
                  <a:gd name="T38" fmla="*/ 0 w 3"/>
                  <a:gd name="T39" fmla="*/ 488280567 h 2"/>
                  <a:gd name="T40" fmla="*/ 0 w 3"/>
                  <a:gd name="T41" fmla="*/ 488280567 h 2"/>
                  <a:gd name="T42" fmla="*/ 0 w 3"/>
                  <a:gd name="T43" fmla="*/ 488280567 h 2"/>
                  <a:gd name="T44" fmla="*/ 112261484 w 3"/>
                  <a:gd name="T45" fmla="*/ 488280567 h 2"/>
                  <a:gd name="T46" fmla="*/ 205818079 w 3"/>
                  <a:gd name="T47" fmla="*/ 244140284 h 2"/>
                  <a:gd name="T48" fmla="*/ 205818079 w 3"/>
                  <a:gd name="T49" fmla="*/ 244140284 h 2"/>
                  <a:gd name="T50" fmla="*/ 205818079 w 3"/>
                  <a:gd name="T51" fmla="*/ 244140284 h 2"/>
                  <a:gd name="T52" fmla="*/ 205818079 w 3"/>
                  <a:gd name="T53" fmla="*/ 244140284 h 2"/>
                  <a:gd name="T54" fmla="*/ 205818079 w 3"/>
                  <a:gd name="T55" fmla="*/ 244140284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37" name="Freeform 40"/>
              <p:cNvSpPr>
                <a:spLocks/>
              </p:cNvSpPr>
              <p:nvPr/>
            </p:nvSpPr>
            <p:spPr bwMode="auto">
              <a:xfrm>
                <a:off x="814" y="3691"/>
                <a:ext cx="10" cy="15"/>
              </a:xfrm>
              <a:custGeom>
                <a:avLst/>
                <a:gdLst>
                  <a:gd name="T0" fmla="*/ 244140284 w 2"/>
                  <a:gd name="T1" fmla="*/ 244140482 h 3"/>
                  <a:gd name="T2" fmla="*/ 0 w 2"/>
                  <a:gd name="T3" fmla="*/ 0 h 3"/>
                  <a:gd name="T4" fmla="*/ 0 w 2"/>
                  <a:gd name="T5" fmla="*/ 0 h 3"/>
                  <a:gd name="T6" fmla="*/ 244140284 w 2"/>
                  <a:gd name="T7" fmla="*/ 488280965 h 3"/>
                  <a:gd name="T8" fmla="*/ 0 w 2"/>
                  <a:gd name="T9" fmla="*/ 488280965 h 3"/>
                  <a:gd name="T10" fmla="*/ 0 w 2"/>
                  <a:gd name="T11" fmla="*/ 488280965 h 3"/>
                  <a:gd name="T12" fmla="*/ 0 w 2"/>
                  <a:gd name="T13" fmla="*/ 732421847 h 3"/>
                  <a:gd name="T14" fmla="*/ 244140284 w 2"/>
                  <a:gd name="T15" fmla="*/ 732421847 h 3"/>
                  <a:gd name="T16" fmla="*/ 244140284 w 2"/>
                  <a:gd name="T17" fmla="*/ 732421847 h 3"/>
                  <a:gd name="T18" fmla="*/ 488280567 w 2"/>
                  <a:gd name="T19" fmla="*/ 732421847 h 3"/>
                  <a:gd name="T20" fmla="*/ 488280567 w 2"/>
                  <a:gd name="T21" fmla="*/ 244140482 h 3"/>
                  <a:gd name="T22" fmla="*/ 488280567 w 2"/>
                  <a:gd name="T23" fmla="*/ 0 h 3"/>
                  <a:gd name="T24" fmla="*/ 244140284 w 2"/>
                  <a:gd name="T25" fmla="*/ 0 h 3"/>
                  <a:gd name="T26" fmla="*/ 244140284 w 2"/>
                  <a:gd name="T27" fmla="*/ 244140482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38" name="Freeform 41"/>
              <p:cNvSpPr>
                <a:spLocks/>
              </p:cNvSpPr>
              <p:nvPr/>
            </p:nvSpPr>
            <p:spPr bwMode="auto">
              <a:xfrm>
                <a:off x="814" y="3691"/>
                <a:ext cx="10" cy="15"/>
              </a:xfrm>
              <a:custGeom>
                <a:avLst/>
                <a:gdLst>
                  <a:gd name="T0" fmla="*/ 244140284 w 2"/>
                  <a:gd name="T1" fmla="*/ 244140482 h 3"/>
                  <a:gd name="T2" fmla="*/ 244140284 w 2"/>
                  <a:gd name="T3" fmla="*/ 0 h 3"/>
                  <a:gd name="T4" fmla="*/ 244140284 w 2"/>
                  <a:gd name="T5" fmla="*/ 0 h 3"/>
                  <a:gd name="T6" fmla="*/ 244140284 w 2"/>
                  <a:gd name="T7" fmla="*/ 0 h 3"/>
                  <a:gd name="T8" fmla="*/ 0 w 2"/>
                  <a:gd name="T9" fmla="*/ 0 h 3"/>
                  <a:gd name="T10" fmla="*/ 0 w 2"/>
                  <a:gd name="T11" fmla="*/ 0 h 3"/>
                  <a:gd name="T12" fmla="*/ 0 w 2"/>
                  <a:gd name="T13" fmla="*/ 244140482 h 3"/>
                  <a:gd name="T14" fmla="*/ 244140284 w 2"/>
                  <a:gd name="T15" fmla="*/ 244140482 h 3"/>
                  <a:gd name="T16" fmla="*/ 244140284 w 2"/>
                  <a:gd name="T17" fmla="*/ 244140482 h 3"/>
                  <a:gd name="T18" fmla="*/ 244140284 w 2"/>
                  <a:gd name="T19" fmla="*/ 488280965 h 3"/>
                  <a:gd name="T20" fmla="*/ 0 w 2"/>
                  <a:gd name="T21" fmla="*/ 488280965 h 3"/>
                  <a:gd name="T22" fmla="*/ 0 w 2"/>
                  <a:gd name="T23" fmla="*/ 488280965 h 3"/>
                  <a:gd name="T24" fmla="*/ 0 w 2"/>
                  <a:gd name="T25" fmla="*/ 488280965 h 3"/>
                  <a:gd name="T26" fmla="*/ 0 w 2"/>
                  <a:gd name="T27" fmla="*/ 488280965 h 3"/>
                  <a:gd name="T28" fmla="*/ 0 w 2"/>
                  <a:gd name="T29" fmla="*/ 488280965 h 3"/>
                  <a:gd name="T30" fmla="*/ 0 w 2"/>
                  <a:gd name="T31" fmla="*/ 488280965 h 3"/>
                  <a:gd name="T32" fmla="*/ 0 w 2"/>
                  <a:gd name="T33" fmla="*/ 732421847 h 3"/>
                  <a:gd name="T34" fmla="*/ 244140284 w 2"/>
                  <a:gd name="T35" fmla="*/ 732421847 h 3"/>
                  <a:gd name="T36" fmla="*/ 244140284 w 2"/>
                  <a:gd name="T37" fmla="*/ 732421847 h 3"/>
                  <a:gd name="T38" fmla="*/ 244140284 w 2"/>
                  <a:gd name="T39" fmla="*/ 732421847 h 3"/>
                  <a:gd name="T40" fmla="*/ 244140284 w 2"/>
                  <a:gd name="T41" fmla="*/ 732421847 h 3"/>
                  <a:gd name="T42" fmla="*/ 244140284 w 2"/>
                  <a:gd name="T43" fmla="*/ 732421847 h 3"/>
                  <a:gd name="T44" fmla="*/ 488280567 w 2"/>
                  <a:gd name="T45" fmla="*/ 732421847 h 3"/>
                  <a:gd name="T46" fmla="*/ 488280567 w 2"/>
                  <a:gd name="T47" fmla="*/ 488280965 h 3"/>
                  <a:gd name="T48" fmla="*/ 488280567 w 2"/>
                  <a:gd name="T49" fmla="*/ 244140482 h 3"/>
                  <a:gd name="T50" fmla="*/ 488280567 w 2"/>
                  <a:gd name="T51" fmla="*/ 244140482 h 3"/>
                  <a:gd name="T52" fmla="*/ 488280567 w 2"/>
                  <a:gd name="T53" fmla="*/ 244140482 h 3"/>
                  <a:gd name="T54" fmla="*/ 488280567 w 2"/>
                  <a:gd name="T55" fmla="*/ 0 h 3"/>
                  <a:gd name="T56" fmla="*/ 488280567 w 2"/>
                  <a:gd name="T57" fmla="*/ 0 h 3"/>
                  <a:gd name="T58" fmla="*/ 488280567 w 2"/>
                  <a:gd name="T59" fmla="*/ 0 h 3"/>
                  <a:gd name="T60" fmla="*/ 244140284 w 2"/>
                  <a:gd name="T61" fmla="*/ 0 h 3"/>
                  <a:gd name="T62" fmla="*/ 244140284 w 2"/>
                  <a:gd name="T63" fmla="*/ 0 h 3"/>
                  <a:gd name="T64" fmla="*/ 244140284 w 2"/>
                  <a:gd name="T65" fmla="*/ 244140482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39" name="Freeform 42"/>
              <p:cNvSpPr>
                <a:spLocks/>
              </p:cNvSpPr>
              <p:nvPr/>
            </p:nvSpPr>
            <p:spPr bwMode="auto">
              <a:xfrm>
                <a:off x="795" y="3693"/>
                <a:ext cx="15" cy="15"/>
              </a:xfrm>
              <a:custGeom>
                <a:avLst/>
                <a:gdLst>
                  <a:gd name="T0" fmla="*/ 732421847 w 3"/>
                  <a:gd name="T1" fmla="*/ 732421847 h 3"/>
                  <a:gd name="T2" fmla="*/ 732421847 w 3"/>
                  <a:gd name="T3" fmla="*/ 732421847 h 3"/>
                  <a:gd name="T4" fmla="*/ 732421847 w 3"/>
                  <a:gd name="T5" fmla="*/ 732421847 h 3"/>
                  <a:gd name="T6" fmla="*/ 732421847 w 3"/>
                  <a:gd name="T7" fmla="*/ 732421847 h 3"/>
                  <a:gd name="T8" fmla="*/ 732421847 w 3"/>
                  <a:gd name="T9" fmla="*/ 732421847 h 3"/>
                  <a:gd name="T10" fmla="*/ 732421847 w 3"/>
                  <a:gd name="T11" fmla="*/ 732421847 h 3"/>
                  <a:gd name="T12" fmla="*/ 488280965 w 3"/>
                  <a:gd name="T13" fmla="*/ 488280965 h 3"/>
                  <a:gd name="T14" fmla="*/ 244140482 w 3"/>
                  <a:gd name="T15" fmla="*/ 244140482 h 3"/>
                  <a:gd name="T16" fmla="*/ 244140482 w 3"/>
                  <a:gd name="T17" fmla="*/ 244140482 h 3"/>
                  <a:gd name="T18" fmla="*/ 244140482 w 3"/>
                  <a:gd name="T19" fmla="*/ 244140482 h 3"/>
                  <a:gd name="T20" fmla="*/ 244140482 w 3"/>
                  <a:gd name="T21" fmla="*/ 244140482 h 3"/>
                  <a:gd name="T22" fmla="*/ 244140482 w 3"/>
                  <a:gd name="T23" fmla="*/ 244140482 h 3"/>
                  <a:gd name="T24" fmla="*/ 244140482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44140482 h 3"/>
                  <a:gd name="T42" fmla="*/ 0 w 3"/>
                  <a:gd name="T43" fmla="*/ 244140482 h 3"/>
                  <a:gd name="T44" fmla="*/ 0 w 3"/>
                  <a:gd name="T45" fmla="*/ 244140482 h 3"/>
                  <a:gd name="T46" fmla="*/ 0 w 3"/>
                  <a:gd name="T47" fmla="*/ 244140482 h 3"/>
                  <a:gd name="T48" fmla="*/ 244140482 w 3"/>
                  <a:gd name="T49" fmla="*/ 244140482 h 3"/>
                  <a:gd name="T50" fmla="*/ 244140482 w 3"/>
                  <a:gd name="T51" fmla="*/ 488280965 h 3"/>
                  <a:gd name="T52" fmla="*/ 244140482 w 3"/>
                  <a:gd name="T53" fmla="*/ 488280965 h 3"/>
                  <a:gd name="T54" fmla="*/ 488280965 w 3"/>
                  <a:gd name="T55" fmla="*/ 732421847 h 3"/>
                  <a:gd name="T56" fmla="*/ 488280965 w 3"/>
                  <a:gd name="T57" fmla="*/ 732421847 h 3"/>
                  <a:gd name="T58" fmla="*/ 732421847 w 3"/>
                  <a:gd name="T59" fmla="*/ 732421847 h 3"/>
                  <a:gd name="T60" fmla="*/ 732421847 w 3"/>
                  <a:gd name="T61" fmla="*/ 732421847 h 3"/>
                  <a:gd name="T62" fmla="*/ 732421847 w 3"/>
                  <a:gd name="T63" fmla="*/ 732421847 h 3"/>
                  <a:gd name="T64" fmla="*/ 732421847 w 3"/>
                  <a:gd name="T65" fmla="*/ 732421847 h 3"/>
                  <a:gd name="T66" fmla="*/ 732421847 w 3"/>
                  <a:gd name="T67" fmla="*/ 7324218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40" name="Freeform 43"/>
              <p:cNvSpPr>
                <a:spLocks/>
              </p:cNvSpPr>
              <p:nvPr/>
            </p:nvSpPr>
            <p:spPr bwMode="auto">
              <a:xfrm>
                <a:off x="768" y="3683"/>
                <a:ext cx="19" cy="10"/>
              </a:xfrm>
              <a:custGeom>
                <a:avLst/>
                <a:gdLst>
                  <a:gd name="T0" fmla="*/ 0 w 4"/>
                  <a:gd name="T1" fmla="*/ 244140284 h 2"/>
                  <a:gd name="T2" fmla="*/ 0 w 4"/>
                  <a:gd name="T3" fmla="*/ 244140284 h 2"/>
                  <a:gd name="T4" fmla="*/ 140206367 w 4"/>
                  <a:gd name="T5" fmla="*/ 0 h 2"/>
                  <a:gd name="T6" fmla="*/ 140206367 w 4"/>
                  <a:gd name="T7" fmla="*/ 0 h 2"/>
                  <a:gd name="T8" fmla="*/ 274418465 w 4"/>
                  <a:gd name="T9" fmla="*/ 0 h 2"/>
                  <a:gd name="T10" fmla="*/ 385337296 w 4"/>
                  <a:gd name="T11" fmla="*/ 0 h 2"/>
                  <a:gd name="T12" fmla="*/ 385337296 w 4"/>
                  <a:gd name="T13" fmla="*/ 0 h 2"/>
                  <a:gd name="T14" fmla="*/ 385337296 w 4"/>
                  <a:gd name="T15" fmla="*/ 0 h 2"/>
                  <a:gd name="T16" fmla="*/ 385337296 w 4"/>
                  <a:gd name="T17" fmla="*/ 244140284 h 2"/>
                  <a:gd name="T18" fmla="*/ 525555709 w 4"/>
                  <a:gd name="T19" fmla="*/ 244140284 h 2"/>
                  <a:gd name="T20" fmla="*/ 525555709 w 4"/>
                  <a:gd name="T21" fmla="*/ 244140284 h 2"/>
                  <a:gd name="T22" fmla="*/ 525555709 w 4"/>
                  <a:gd name="T23" fmla="*/ 244140284 h 2"/>
                  <a:gd name="T24" fmla="*/ 525555709 w 4"/>
                  <a:gd name="T25" fmla="*/ 244140284 h 2"/>
                  <a:gd name="T26" fmla="*/ 525555709 w 4"/>
                  <a:gd name="T27" fmla="*/ 244140284 h 2"/>
                  <a:gd name="T28" fmla="*/ 525555709 w 4"/>
                  <a:gd name="T29" fmla="*/ 244140284 h 2"/>
                  <a:gd name="T30" fmla="*/ 525555709 w 4"/>
                  <a:gd name="T31" fmla="*/ 244140284 h 2"/>
                  <a:gd name="T32" fmla="*/ 525555709 w 4"/>
                  <a:gd name="T33" fmla="*/ 488280567 h 2"/>
                  <a:gd name="T34" fmla="*/ 525555709 w 4"/>
                  <a:gd name="T35" fmla="*/ 488280567 h 2"/>
                  <a:gd name="T36" fmla="*/ 525555709 w 4"/>
                  <a:gd name="T37" fmla="*/ 488280567 h 2"/>
                  <a:gd name="T38" fmla="*/ 525555709 w 4"/>
                  <a:gd name="T39" fmla="*/ 488280567 h 2"/>
                  <a:gd name="T40" fmla="*/ 385337296 w 4"/>
                  <a:gd name="T41" fmla="*/ 244140284 h 2"/>
                  <a:gd name="T42" fmla="*/ 385337296 w 4"/>
                  <a:gd name="T43" fmla="*/ 244140284 h 2"/>
                  <a:gd name="T44" fmla="*/ 385337296 w 4"/>
                  <a:gd name="T45" fmla="*/ 488280567 h 2"/>
                  <a:gd name="T46" fmla="*/ 385337296 w 4"/>
                  <a:gd name="T47" fmla="*/ 488280567 h 2"/>
                  <a:gd name="T48" fmla="*/ 385337296 w 4"/>
                  <a:gd name="T49" fmla="*/ 488280567 h 2"/>
                  <a:gd name="T50" fmla="*/ 274418465 w 4"/>
                  <a:gd name="T51" fmla="*/ 488280567 h 2"/>
                  <a:gd name="T52" fmla="*/ 274418465 w 4"/>
                  <a:gd name="T53" fmla="*/ 488280567 h 2"/>
                  <a:gd name="T54" fmla="*/ 274418465 w 4"/>
                  <a:gd name="T55" fmla="*/ 488280567 h 2"/>
                  <a:gd name="T56" fmla="*/ 274418465 w 4"/>
                  <a:gd name="T57" fmla="*/ 488280567 h 2"/>
                  <a:gd name="T58" fmla="*/ 274418465 w 4"/>
                  <a:gd name="T59" fmla="*/ 488280567 h 2"/>
                  <a:gd name="T60" fmla="*/ 274418465 w 4"/>
                  <a:gd name="T61" fmla="*/ 488280567 h 2"/>
                  <a:gd name="T62" fmla="*/ 274418465 w 4"/>
                  <a:gd name="T63" fmla="*/ 488280567 h 2"/>
                  <a:gd name="T64" fmla="*/ 140206367 w 4"/>
                  <a:gd name="T65" fmla="*/ 488280567 h 2"/>
                  <a:gd name="T66" fmla="*/ 140206367 w 4"/>
                  <a:gd name="T67" fmla="*/ 488280567 h 2"/>
                  <a:gd name="T68" fmla="*/ 140206367 w 4"/>
                  <a:gd name="T69" fmla="*/ 244140284 h 2"/>
                  <a:gd name="T70" fmla="*/ 140206367 w 4"/>
                  <a:gd name="T71" fmla="*/ 244140284 h 2"/>
                  <a:gd name="T72" fmla="*/ 140206367 w 4"/>
                  <a:gd name="T73" fmla="*/ 244140284 h 2"/>
                  <a:gd name="T74" fmla="*/ 140206367 w 4"/>
                  <a:gd name="T75" fmla="*/ 244140284 h 2"/>
                  <a:gd name="T76" fmla="*/ 140206367 w 4"/>
                  <a:gd name="T77" fmla="*/ 244140284 h 2"/>
                  <a:gd name="T78" fmla="*/ 140206367 w 4"/>
                  <a:gd name="T79" fmla="*/ 244140284 h 2"/>
                  <a:gd name="T80" fmla="*/ 140206367 w 4"/>
                  <a:gd name="T81" fmla="*/ 244140284 h 2"/>
                  <a:gd name="T82" fmla="*/ 140206367 w 4"/>
                  <a:gd name="T83" fmla="*/ 244140284 h 2"/>
                  <a:gd name="T84" fmla="*/ 140206367 w 4"/>
                  <a:gd name="T85" fmla="*/ 244140284 h 2"/>
                  <a:gd name="T86" fmla="*/ 140206367 w 4"/>
                  <a:gd name="T87" fmla="*/ 244140284 h 2"/>
                  <a:gd name="T88" fmla="*/ 140206367 w 4"/>
                  <a:gd name="T89" fmla="*/ 244140284 h 2"/>
                  <a:gd name="T90" fmla="*/ 140206367 w 4"/>
                  <a:gd name="T91" fmla="*/ 244140284 h 2"/>
                  <a:gd name="T92" fmla="*/ 140206367 w 4"/>
                  <a:gd name="T93" fmla="*/ 244140284 h 2"/>
                  <a:gd name="T94" fmla="*/ 0 w 4"/>
                  <a:gd name="T95" fmla="*/ 244140284 h 2"/>
                  <a:gd name="T96" fmla="*/ 0 w 4"/>
                  <a:gd name="T97" fmla="*/ 244140284 h 2"/>
                  <a:gd name="T98" fmla="*/ 0 w 4"/>
                  <a:gd name="T99" fmla="*/ 244140284 h 2"/>
                  <a:gd name="T100" fmla="*/ 0 w 4"/>
                  <a:gd name="T101" fmla="*/ 244140284 h 2"/>
                  <a:gd name="T102" fmla="*/ 0 w 4"/>
                  <a:gd name="T103" fmla="*/ 244140284 h 2"/>
                  <a:gd name="T104" fmla="*/ 0 w 4"/>
                  <a:gd name="T105" fmla="*/ 244140284 h 2"/>
                  <a:gd name="T106" fmla="*/ 0 w 4"/>
                  <a:gd name="T107" fmla="*/ 244140284 h 2"/>
                  <a:gd name="T108" fmla="*/ 0 w 4"/>
                  <a:gd name="T109" fmla="*/ 244140284 h 2"/>
                  <a:gd name="T110" fmla="*/ 0 w 4"/>
                  <a:gd name="T111" fmla="*/ 244140284 h 2"/>
                  <a:gd name="T112" fmla="*/ 0 w 4"/>
                  <a:gd name="T113" fmla="*/ 244140284 h 2"/>
                  <a:gd name="T114" fmla="*/ 0 w 4"/>
                  <a:gd name="T115" fmla="*/ 244140284 h 2"/>
                  <a:gd name="T116" fmla="*/ 0 w 4"/>
                  <a:gd name="T117" fmla="*/ 244140284 h 2"/>
                  <a:gd name="T118" fmla="*/ 0 w 4"/>
                  <a:gd name="T119" fmla="*/ 244140284 h 2"/>
                  <a:gd name="T120" fmla="*/ 0 w 4"/>
                  <a:gd name="T121" fmla="*/ 244140284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19490" name="Freeform 44"/>
            <p:cNvSpPr>
              <a:spLocks/>
            </p:cNvSpPr>
            <p:nvPr/>
          </p:nvSpPr>
          <p:spPr bwMode="auto">
            <a:xfrm>
              <a:off x="2095" y="1760"/>
              <a:ext cx="391" cy="458"/>
            </a:xfrm>
            <a:custGeom>
              <a:avLst/>
              <a:gdLst>
                <a:gd name="T0" fmla="*/ 2147483647 w 76"/>
                <a:gd name="T1" fmla="*/ 2147483647 h 94"/>
                <a:gd name="T2" fmla="*/ 2147483647 w 76"/>
                <a:gd name="T3" fmla="*/ 2147483647 h 94"/>
                <a:gd name="T4" fmla="*/ 2147483647 w 76"/>
                <a:gd name="T5" fmla="*/ 2147483647 h 94"/>
                <a:gd name="T6" fmla="*/ 2147483647 w 76"/>
                <a:gd name="T7" fmla="*/ 1063071991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91" name="Freeform 45"/>
            <p:cNvSpPr>
              <a:spLocks/>
            </p:cNvSpPr>
            <p:nvPr/>
          </p:nvSpPr>
          <p:spPr bwMode="auto">
            <a:xfrm>
              <a:off x="1661" y="1077"/>
              <a:ext cx="460" cy="322"/>
            </a:xfrm>
            <a:custGeom>
              <a:avLst/>
              <a:gdLst>
                <a:gd name="T0" fmla="*/ 316723999 w 90"/>
                <a:gd name="T1" fmla="*/ 2147483647 h 66"/>
                <a:gd name="T2" fmla="*/ 0 w 90"/>
                <a:gd name="T3" fmla="*/ 2147483647 h 66"/>
                <a:gd name="T4" fmla="*/ 316723999 w 90"/>
                <a:gd name="T5" fmla="*/ 2147483647 h 66"/>
                <a:gd name="T6" fmla="*/ 316723999 w 90"/>
                <a:gd name="T7" fmla="*/ 2147483647 h 66"/>
                <a:gd name="T8" fmla="*/ 316723999 w 90"/>
                <a:gd name="T9" fmla="*/ 2147483647 h 66"/>
                <a:gd name="T10" fmla="*/ 621254609 w 90"/>
                <a:gd name="T11" fmla="*/ 2147483647 h 66"/>
                <a:gd name="T12" fmla="*/ 316723999 w 90"/>
                <a:gd name="T13" fmla="*/ 2147483647 h 66"/>
                <a:gd name="T14" fmla="*/ 937978690 w 90"/>
                <a:gd name="T15" fmla="*/ 2147483647 h 66"/>
                <a:gd name="T16" fmla="*/ 937978690 w 90"/>
                <a:gd name="T17" fmla="*/ 2147483647 h 66"/>
                <a:gd name="T18" fmla="*/ 937978690 w 90"/>
                <a:gd name="T19" fmla="*/ 2147483647 h 66"/>
                <a:gd name="T20" fmla="*/ 621254609 w 90"/>
                <a:gd name="T21" fmla="*/ 2147483647 h 66"/>
                <a:gd name="T22" fmla="*/ 937978690 w 90"/>
                <a:gd name="T23" fmla="*/ 2147483647 h 66"/>
                <a:gd name="T24" fmla="*/ 1618811497 w 90"/>
                <a:gd name="T25" fmla="*/ 2147483647 h 66"/>
                <a:gd name="T26" fmla="*/ 1240210282 w 90"/>
                <a:gd name="T27" fmla="*/ 2147483647 h 66"/>
                <a:gd name="T28" fmla="*/ 937978690 w 90"/>
                <a:gd name="T29" fmla="*/ 2147483647 h 66"/>
                <a:gd name="T30" fmla="*/ 937978690 w 90"/>
                <a:gd name="T31" fmla="*/ 2147483647 h 66"/>
                <a:gd name="T32" fmla="*/ 937978690 w 90"/>
                <a:gd name="T33" fmla="*/ 2147483647 h 66"/>
                <a:gd name="T34" fmla="*/ 937978690 w 90"/>
                <a:gd name="T35" fmla="*/ 2147483647 h 66"/>
                <a:gd name="T36" fmla="*/ 621254609 w 90"/>
                <a:gd name="T37" fmla="*/ 2009074864 h 66"/>
                <a:gd name="T38" fmla="*/ 621254609 w 90"/>
                <a:gd name="T39" fmla="*/ 1077569653 h 66"/>
                <a:gd name="T40" fmla="*/ 2147483647 w 90"/>
                <a:gd name="T41" fmla="*/ 1642858384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1826102137 h 66"/>
                <a:gd name="T66" fmla="*/ 2147483647 w 90"/>
                <a:gd name="T67" fmla="*/ 1642858384 h 66"/>
                <a:gd name="T68" fmla="*/ 2147483647 w 90"/>
                <a:gd name="T69" fmla="*/ 1268565757 h 66"/>
                <a:gd name="T70" fmla="*/ 2147483647 w 90"/>
                <a:gd name="T71" fmla="*/ 894257830 h 66"/>
                <a:gd name="T72" fmla="*/ 2147483647 w 90"/>
                <a:gd name="T73" fmla="*/ 0 h 66"/>
                <a:gd name="T74" fmla="*/ 2147483647 w 90"/>
                <a:gd name="T75" fmla="*/ 1642858384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1923413335 w 90"/>
                <a:gd name="T119" fmla="*/ 2147483647 h 66"/>
                <a:gd name="T120" fmla="*/ 93797869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92" name="Freeform 46"/>
            <p:cNvSpPr>
              <a:spLocks/>
            </p:cNvSpPr>
            <p:nvPr/>
          </p:nvSpPr>
          <p:spPr bwMode="auto">
            <a:xfrm>
              <a:off x="1537" y="1282"/>
              <a:ext cx="554" cy="439"/>
            </a:xfrm>
            <a:custGeom>
              <a:avLst/>
              <a:gdLst>
                <a:gd name="T0" fmla="*/ 0 w 108"/>
                <a:gd name="T1" fmla="*/ 2147483647 h 90"/>
                <a:gd name="T2" fmla="*/ 0 w 108"/>
                <a:gd name="T3" fmla="*/ 2147483647 h 90"/>
                <a:gd name="T4" fmla="*/ 326896759 w 108"/>
                <a:gd name="T5" fmla="*/ 2147483647 h 90"/>
                <a:gd name="T6" fmla="*/ 644283105 w 108"/>
                <a:gd name="T7" fmla="*/ 2147483647 h 90"/>
                <a:gd name="T8" fmla="*/ 971272526 w 108"/>
                <a:gd name="T9" fmla="*/ 2147483647 h 90"/>
                <a:gd name="T10" fmla="*/ 1676858873 w 108"/>
                <a:gd name="T11" fmla="*/ 2147483647 h 90"/>
                <a:gd name="T12" fmla="*/ 1676858873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556333234 h 90"/>
                <a:gd name="T22" fmla="*/ 2147483647 w 108"/>
                <a:gd name="T23" fmla="*/ 0 h 90"/>
                <a:gd name="T24" fmla="*/ 2147483647 w 108"/>
                <a:gd name="T25" fmla="*/ 0 h 90"/>
                <a:gd name="T26" fmla="*/ 2147483647 w 108"/>
                <a:gd name="T27" fmla="*/ 182975996 h 90"/>
                <a:gd name="T28" fmla="*/ 2147483647 w 108"/>
                <a:gd name="T29" fmla="*/ 373628130 h 90"/>
                <a:gd name="T30" fmla="*/ 2147483647 w 108"/>
                <a:gd name="T31" fmla="*/ 892515652 h 90"/>
                <a:gd name="T32" fmla="*/ 2147483647 w 108"/>
                <a:gd name="T33" fmla="*/ 1449103154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326896759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93" name="Freeform 47"/>
            <p:cNvSpPr>
              <a:spLocks/>
            </p:cNvSpPr>
            <p:nvPr/>
          </p:nvSpPr>
          <p:spPr bwMode="auto">
            <a:xfrm>
              <a:off x="1988" y="1155"/>
              <a:ext cx="415" cy="634"/>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1982766210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94" name="Freeform 48"/>
            <p:cNvSpPr>
              <a:spLocks/>
            </p:cNvSpPr>
            <p:nvPr/>
          </p:nvSpPr>
          <p:spPr bwMode="auto">
            <a:xfrm>
              <a:off x="2162" y="1170"/>
              <a:ext cx="707" cy="424"/>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1981403142 w 138"/>
                <a:gd name="T57" fmla="*/ 2147483647 h 87"/>
                <a:gd name="T58" fmla="*/ 634561114 w 138"/>
                <a:gd name="T59" fmla="*/ 2147483647 h 87"/>
                <a:gd name="T60" fmla="*/ 634561114 w 138"/>
                <a:gd name="T61" fmla="*/ 2147483647 h 87"/>
                <a:gd name="T62" fmla="*/ 634561114 w 138"/>
                <a:gd name="T63" fmla="*/ 2147483647 h 87"/>
                <a:gd name="T64" fmla="*/ 958225325 w 138"/>
                <a:gd name="T65" fmla="*/ 0 h 87"/>
                <a:gd name="T66" fmla="*/ 2147483647 w 138"/>
                <a:gd name="T67" fmla="*/ 1436246842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95" name="Freeform 49"/>
            <p:cNvSpPr>
              <a:spLocks/>
            </p:cNvSpPr>
            <p:nvPr/>
          </p:nvSpPr>
          <p:spPr bwMode="auto">
            <a:xfrm>
              <a:off x="1737" y="1677"/>
              <a:ext cx="440" cy="649"/>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1645603723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96" name="Freeform 50"/>
            <p:cNvSpPr>
              <a:spLocks/>
            </p:cNvSpPr>
            <p:nvPr/>
          </p:nvSpPr>
          <p:spPr bwMode="auto">
            <a:xfrm>
              <a:off x="1967" y="2170"/>
              <a:ext cx="467" cy="517"/>
            </a:xfrm>
            <a:custGeom>
              <a:avLst/>
              <a:gdLst>
                <a:gd name="T0" fmla="*/ 2147483647 w 91"/>
                <a:gd name="T1" fmla="*/ 2147483647 h 106"/>
                <a:gd name="T2" fmla="*/ 2147483647 w 91"/>
                <a:gd name="T3" fmla="*/ 1821239785 h 106"/>
                <a:gd name="T4" fmla="*/ 2147483647 w 91"/>
                <a:gd name="T5" fmla="*/ 0 h 106"/>
                <a:gd name="T6" fmla="*/ 2147483647 w 91"/>
                <a:gd name="T7" fmla="*/ 0 h 106"/>
                <a:gd name="T8" fmla="*/ 2147483647 w 91"/>
                <a:gd name="T9" fmla="*/ 1638386809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1686114204 w 91"/>
                <a:gd name="T71" fmla="*/ 2147483647 h 106"/>
                <a:gd name="T72" fmla="*/ 975095016 w 91"/>
                <a:gd name="T73" fmla="*/ 2147483647 h 106"/>
                <a:gd name="T74" fmla="*/ 975095016 w 91"/>
                <a:gd name="T75" fmla="*/ 2147483647 h 106"/>
                <a:gd name="T76" fmla="*/ 1367678691 w 91"/>
                <a:gd name="T77" fmla="*/ 2147483647 h 106"/>
                <a:gd name="T78" fmla="*/ 975095016 w 91"/>
                <a:gd name="T79" fmla="*/ 2147483647 h 106"/>
                <a:gd name="T80" fmla="*/ 975095016 w 91"/>
                <a:gd name="T81" fmla="*/ 2147483647 h 106"/>
                <a:gd name="T82" fmla="*/ 975095016 w 91"/>
                <a:gd name="T83" fmla="*/ 2147483647 h 106"/>
                <a:gd name="T84" fmla="*/ 1686114204 w 91"/>
                <a:gd name="T85" fmla="*/ 2147483647 h 106"/>
                <a:gd name="T86" fmla="*/ 2014670579 w 91"/>
                <a:gd name="T87" fmla="*/ 2147483647 h 106"/>
                <a:gd name="T88" fmla="*/ 1686114204 w 91"/>
                <a:gd name="T89" fmla="*/ 2147483647 h 106"/>
                <a:gd name="T90" fmla="*/ 1686114204 w 91"/>
                <a:gd name="T91" fmla="*/ 2147483647 h 106"/>
                <a:gd name="T92" fmla="*/ 1367678691 w 91"/>
                <a:gd name="T93" fmla="*/ 2147483647 h 106"/>
                <a:gd name="T94" fmla="*/ 975095016 w 91"/>
                <a:gd name="T95" fmla="*/ 2147483647 h 106"/>
                <a:gd name="T96" fmla="*/ 328557606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97" name="Freeform 51"/>
            <p:cNvSpPr>
              <a:spLocks/>
            </p:cNvSpPr>
            <p:nvPr/>
          </p:nvSpPr>
          <p:spPr bwMode="auto">
            <a:xfrm>
              <a:off x="3265" y="1248"/>
              <a:ext cx="455" cy="487"/>
            </a:xfrm>
            <a:custGeom>
              <a:avLst/>
              <a:gdLst>
                <a:gd name="T0" fmla="*/ 2147483647 w 89"/>
                <a:gd name="T1" fmla="*/ 2147483647 h 100"/>
                <a:gd name="T2" fmla="*/ 1243062682 w 89"/>
                <a:gd name="T3" fmla="*/ 2147483647 h 100"/>
                <a:gd name="T4" fmla="*/ 2147483647 w 89"/>
                <a:gd name="T5" fmla="*/ 2147483647 h 100"/>
                <a:gd name="T6" fmla="*/ 2147483647 w 89"/>
                <a:gd name="T7" fmla="*/ 2147483647 h 100"/>
                <a:gd name="T8" fmla="*/ 1622042993 w 89"/>
                <a:gd name="T9" fmla="*/ 2147483647 h 100"/>
                <a:gd name="T10" fmla="*/ 1622042993 w 89"/>
                <a:gd name="T11" fmla="*/ 2147483647 h 100"/>
                <a:gd name="T12" fmla="*/ 1243062682 w 89"/>
                <a:gd name="T13" fmla="*/ 2147483647 h 100"/>
                <a:gd name="T14" fmla="*/ 622488374 w 89"/>
                <a:gd name="T15" fmla="*/ 2147483647 h 100"/>
                <a:gd name="T16" fmla="*/ 0 w 89"/>
                <a:gd name="T17" fmla="*/ 2147483647 h 100"/>
                <a:gd name="T18" fmla="*/ 317278733 w 89"/>
                <a:gd name="T19" fmla="*/ 2115757374 h 100"/>
                <a:gd name="T20" fmla="*/ 0 w 89"/>
                <a:gd name="T21" fmla="*/ 1244992601 h 100"/>
                <a:gd name="T22" fmla="*/ 2147483647 w 89"/>
                <a:gd name="T23" fmla="*/ 548657773 h 100"/>
                <a:gd name="T24" fmla="*/ 2147483647 w 89"/>
                <a:gd name="T25" fmla="*/ 180352096 h 100"/>
                <a:gd name="T26" fmla="*/ 2147483647 w 89"/>
                <a:gd name="T27" fmla="*/ 878314284 h 100"/>
                <a:gd name="T28" fmla="*/ 2147483647 w 89"/>
                <a:gd name="T29" fmla="*/ 1793647413 h 100"/>
                <a:gd name="T30" fmla="*/ 2147483647 w 89"/>
                <a:gd name="T31" fmla="*/ 2115757374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98" name="Freeform 52"/>
            <p:cNvSpPr>
              <a:spLocks/>
            </p:cNvSpPr>
            <p:nvPr/>
          </p:nvSpPr>
          <p:spPr bwMode="auto">
            <a:xfrm>
              <a:off x="3474" y="2604"/>
              <a:ext cx="395" cy="322"/>
            </a:xfrm>
            <a:custGeom>
              <a:avLst/>
              <a:gdLst>
                <a:gd name="T0" fmla="*/ 2147483647 w 77"/>
                <a:gd name="T1" fmla="*/ 183295195 h 66"/>
                <a:gd name="T2" fmla="*/ 2147483647 w 77"/>
                <a:gd name="T3" fmla="*/ 182610213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1362918130 w 77"/>
                <a:gd name="T67" fmla="*/ 2147483647 h 66"/>
                <a:gd name="T68" fmla="*/ 1677970826 w 77"/>
                <a:gd name="T69" fmla="*/ 2147483647 h 66"/>
                <a:gd name="T70" fmla="*/ 2007507643 w 77"/>
                <a:gd name="T71" fmla="*/ 2147483647 h 66"/>
                <a:gd name="T72" fmla="*/ 2007507643 w 77"/>
                <a:gd name="T73" fmla="*/ 2147483647 h 66"/>
                <a:gd name="T74" fmla="*/ 2147483647 w 77"/>
                <a:gd name="T75" fmla="*/ 2147483647 h 66"/>
                <a:gd name="T76" fmla="*/ 2147483647 w 77"/>
                <a:gd name="T77" fmla="*/ 2147483647 h 66"/>
                <a:gd name="T78" fmla="*/ 2007507643 w 77"/>
                <a:gd name="T79" fmla="*/ 2147483647 h 66"/>
                <a:gd name="T80" fmla="*/ 1362918130 w 77"/>
                <a:gd name="T81" fmla="*/ 2147483647 h 66"/>
                <a:gd name="T82" fmla="*/ 327098201 w 77"/>
                <a:gd name="T83" fmla="*/ 2147483647 h 66"/>
                <a:gd name="T84" fmla="*/ 0 w 77"/>
                <a:gd name="T85" fmla="*/ 183295195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499" name="Freeform 53"/>
            <p:cNvSpPr>
              <a:spLocks/>
            </p:cNvSpPr>
            <p:nvPr/>
          </p:nvSpPr>
          <p:spPr bwMode="auto">
            <a:xfrm>
              <a:off x="3633" y="1799"/>
              <a:ext cx="277" cy="463"/>
            </a:xfrm>
            <a:custGeom>
              <a:avLst/>
              <a:gdLst>
                <a:gd name="T0" fmla="*/ 2147483647 w 54"/>
                <a:gd name="T1" fmla="*/ 370850443 h 95"/>
                <a:gd name="T2" fmla="*/ 2147483647 w 54"/>
                <a:gd name="T3" fmla="*/ 884278172 h 95"/>
                <a:gd name="T4" fmla="*/ 2147483647 w 54"/>
                <a:gd name="T5" fmla="*/ 1436567008 h 95"/>
                <a:gd name="T6" fmla="*/ 2147483647 w 54"/>
                <a:gd name="T7" fmla="*/ 2139395402 h 95"/>
                <a:gd name="T8" fmla="*/ 2147483647 w 54"/>
                <a:gd name="T9" fmla="*/ 2147483647 h 95"/>
                <a:gd name="T10" fmla="*/ 2147483647 w 54"/>
                <a:gd name="T11" fmla="*/ 2147483647 h 95"/>
                <a:gd name="T12" fmla="*/ 2147483647 w 54"/>
                <a:gd name="T13" fmla="*/ 2147483647 h 95"/>
                <a:gd name="T14" fmla="*/ 1676858873 w 54"/>
                <a:gd name="T15" fmla="*/ 2147483647 h 95"/>
                <a:gd name="T16" fmla="*/ 1362390177 w 54"/>
                <a:gd name="T17" fmla="*/ 2147483647 h 95"/>
                <a:gd name="T18" fmla="*/ 2006765041 w 54"/>
                <a:gd name="T19" fmla="*/ 2147483647 h 95"/>
                <a:gd name="T20" fmla="*/ 1362390177 w 54"/>
                <a:gd name="T21" fmla="*/ 2147483647 h 95"/>
                <a:gd name="T22" fmla="*/ 326896759 w 54"/>
                <a:gd name="T23" fmla="*/ 2147483647 h 95"/>
                <a:gd name="T24" fmla="*/ 0 w 54"/>
                <a:gd name="T25" fmla="*/ 2147483647 h 95"/>
                <a:gd name="T26" fmla="*/ 0 w 54"/>
                <a:gd name="T27" fmla="*/ 2147483647 h 95"/>
                <a:gd name="T28" fmla="*/ 326896759 w 54"/>
                <a:gd name="T29" fmla="*/ 2147483647 h 95"/>
                <a:gd name="T30" fmla="*/ 1676858873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1988859900 h 95"/>
                <a:gd name="T92" fmla="*/ 2147483647 w 54"/>
                <a:gd name="T93" fmla="*/ 1065717657 h 95"/>
                <a:gd name="T94" fmla="*/ 2147483647 w 54"/>
                <a:gd name="T95" fmla="*/ 552289928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19500" name="Group 54"/>
            <p:cNvGrpSpPr>
              <a:grpSpLocks/>
            </p:cNvGrpSpPr>
            <p:nvPr/>
          </p:nvGrpSpPr>
          <p:grpSpPr bwMode="auto">
            <a:xfrm>
              <a:off x="3669" y="1384"/>
              <a:ext cx="523" cy="468"/>
              <a:chOff x="3562" y="1636"/>
              <a:chExt cx="497" cy="468"/>
            </a:xfrm>
          </p:grpSpPr>
          <p:sp>
            <p:nvSpPr>
              <p:cNvPr id="19524" name="Freeform 55"/>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37510747 h 71"/>
                  <a:gd name="T46" fmla="*/ 2147483647 w 52"/>
                  <a:gd name="T47" fmla="*/ 1805733887 h 71"/>
                  <a:gd name="T48" fmla="*/ 2147483647 w 52"/>
                  <a:gd name="T49" fmla="*/ 1253865411 h 71"/>
                  <a:gd name="T50" fmla="*/ 2147483647 w 52"/>
                  <a:gd name="T51" fmla="*/ 702319738 h 71"/>
                  <a:gd name="T52" fmla="*/ 2147483647 w 52"/>
                  <a:gd name="T53" fmla="*/ 370540851 h 71"/>
                  <a:gd name="T54" fmla="*/ 2147483647 w 52"/>
                  <a:gd name="T55" fmla="*/ 181326456 h 71"/>
                  <a:gd name="T56" fmla="*/ 2147483647 w 52"/>
                  <a:gd name="T57" fmla="*/ 181326456 h 71"/>
                  <a:gd name="T58" fmla="*/ 2147483647 w 52"/>
                  <a:gd name="T59" fmla="*/ 551866761 h 71"/>
                  <a:gd name="T60" fmla="*/ 2147483647 w 52"/>
                  <a:gd name="T61" fmla="*/ 1064972182 h 71"/>
                  <a:gd name="T62" fmla="*/ 2147483647 w 52"/>
                  <a:gd name="T63" fmla="*/ 1253865411 h 71"/>
                  <a:gd name="T64" fmla="*/ 2147483647 w 52"/>
                  <a:gd name="T65" fmla="*/ 1435513812 h 71"/>
                  <a:gd name="T66" fmla="*/ 2147483647 w 52"/>
                  <a:gd name="T67" fmla="*/ 1805733887 h 71"/>
                  <a:gd name="T68" fmla="*/ 2095954765 w 52"/>
                  <a:gd name="T69" fmla="*/ 2147483647 h 71"/>
                  <a:gd name="T70" fmla="*/ 2095954765 w 52"/>
                  <a:gd name="T71" fmla="*/ 2147483647 h 71"/>
                  <a:gd name="T72" fmla="*/ 1769133041 w 52"/>
                  <a:gd name="T73" fmla="*/ 2147483647 h 71"/>
                  <a:gd name="T74" fmla="*/ 1769133041 w 52"/>
                  <a:gd name="T75" fmla="*/ 2147483647 h 71"/>
                  <a:gd name="T76" fmla="*/ 1769133041 w 52"/>
                  <a:gd name="T77" fmla="*/ 1987058862 h 71"/>
                  <a:gd name="T78" fmla="*/ 1411779443 w 52"/>
                  <a:gd name="T79" fmla="*/ 2147483647 h 71"/>
                  <a:gd name="T80" fmla="*/ 1411779443 w 52"/>
                  <a:gd name="T81" fmla="*/ 2147483647 h 71"/>
                  <a:gd name="T82" fmla="*/ 869140531 w 52"/>
                  <a:gd name="T83" fmla="*/ 2147483647 h 71"/>
                  <a:gd name="T84" fmla="*/ 684559882 w 52"/>
                  <a:gd name="T85" fmla="*/ 2147483647 h 71"/>
                  <a:gd name="T86" fmla="*/ 542319587 w 52"/>
                  <a:gd name="T87" fmla="*/ 2147483647 h 71"/>
                  <a:gd name="T88" fmla="*/ 363616320 w 52"/>
                  <a:gd name="T89" fmla="*/ 2147483647 h 71"/>
                  <a:gd name="T90" fmla="*/ 178637643 w 52"/>
                  <a:gd name="T91" fmla="*/ 2147483647 h 71"/>
                  <a:gd name="T92" fmla="*/ 363616320 w 52"/>
                  <a:gd name="T93" fmla="*/ 2147483647 h 71"/>
                  <a:gd name="T94" fmla="*/ 363616320 w 52"/>
                  <a:gd name="T95" fmla="*/ 2147483647 h 71"/>
                  <a:gd name="T96" fmla="*/ 1048176046 w 52"/>
                  <a:gd name="T97" fmla="*/ 2147483647 h 71"/>
                  <a:gd name="T98" fmla="*/ 1226814233 w 52"/>
                  <a:gd name="T99" fmla="*/ 2147483647 h 71"/>
                  <a:gd name="T100" fmla="*/ 1226814233 w 52"/>
                  <a:gd name="T101" fmla="*/ 2147483647 h 71"/>
                  <a:gd name="T102" fmla="*/ 1048176046 w 52"/>
                  <a:gd name="T103" fmla="*/ 2147483647 h 71"/>
                  <a:gd name="T104" fmla="*/ 363616320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25" name="Freeform 56"/>
              <p:cNvSpPr>
                <a:spLocks/>
              </p:cNvSpPr>
              <p:nvPr/>
            </p:nvSpPr>
            <p:spPr bwMode="auto">
              <a:xfrm>
                <a:off x="3562" y="1636"/>
                <a:ext cx="405" cy="200"/>
              </a:xfrm>
              <a:custGeom>
                <a:avLst/>
                <a:gdLst>
                  <a:gd name="T0" fmla="*/ 749447794 w 83"/>
                  <a:gd name="T1" fmla="*/ 2147483647 h 41"/>
                  <a:gd name="T2" fmla="*/ 1453584946 w 83"/>
                  <a:gd name="T3" fmla="*/ 2147483647 h 41"/>
                  <a:gd name="T4" fmla="*/ 2147483647 w 83"/>
                  <a:gd name="T5" fmla="*/ 1075969161 h 41"/>
                  <a:gd name="T6" fmla="*/ 2147483647 w 83"/>
                  <a:gd name="T7" fmla="*/ 183035327 h 41"/>
                  <a:gd name="T8" fmla="*/ 2147483647 w 83"/>
                  <a:gd name="T9" fmla="*/ 183035327 h 41"/>
                  <a:gd name="T10" fmla="*/ 2147483647 w 83"/>
                  <a:gd name="T11" fmla="*/ 747679253 h 41"/>
                  <a:gd name="T12" fmla="*/ 2147483647 w 83"/>
                  <a:gd name="T13" fmla="*/ 1640531682 h 41"/>
                  <a:gd name="T14" fmla="*/ 2147483647 w 83"/>
                  <a:gd name="T15" fmla="*/ 2147483647 h 41"/>
                  <a:gd name="T16" fmla="*/ 2147483647 w 83"/>
                  <a:gd name="T17" fmla="*/ 1823564121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1449801763 h 41"/>
                  <a:gd name="T28" fmla="*/ 2147483647 w 83"/>
                  <a:gd name="T29" fmla="*/ 2006682726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749447794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19501" name="Freeform 57"/>
            <p:cNvSpPr>
              <a:spLocks/>
            </p:cNvSpPr>
            <p:nvPr/>
          </p:nvSpPr>
          <p:spPr bwMode="auto">
            <a:xfrm>
              <a:off x="3879" y="1838"/>
              <a:ext cx="206" cy="351"/>
            </a:xfrm>
            <a:custGeom>
              <a:avLst/>
              <a:gdLst>
                <a:gd name="T0" fmla="*/ 341387767 w 40"/>
                <a:gd name="T1" fmla="*/ 886529840 h 72"/>
                <a:gd name="T2" fmla="*/ 1416667063 w 40"/>
                <a:gd name="T3" fmla="*/ 2147483647 h 72"/>
                <a:gd name="T4" fmla="*/ 1416667063 w 40"/>
                <a:gd name="T5" fmla="*/ 2147483647 h 72"/>
                <a:gd name="T6" fmla="*/ 1416667063 w 40"/>
                <a:gd name="T7" fmla="*/ 2147483647 h 72"/>
                <a:gd name="T8" fmla="*/ 1416667063 w 40"/>
                <a:gd name="T9" fmla="*/ 2147483647 h 72"/>
                <a:gd name="T10" fmla="*/ 1758145717 w 40"/>
                <a:gd name="T11" fmla="*/ 2147483647 h 72"/>
                <a:gd name="T12" fmla="*/ 2100112178 w 40"/>
                <a:gd name="T13" fmla="*/ 2147483647 h 72"/>
                <a:gd name="T14" fmla="*/ 1416667063 w 40"/>
                <a:gd name="T15" fmla="*/ 2147483647 h 72"/>
                <a:gd name="T16" fmla="*/ 1416667063 w 40"/>
                <a:gd name="T17" fmla="*/ 2147483647 h 72"/>
                <a:gd name="T18" fmla="*/ 682865844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341387767 w 40"/>
                <a:gd name="T33" fmla="*/ 2147483647 h 72"/>
                <a:gd name="T34" fmla="*/ 682865844 w 40"/>
                <a:gd name="T35" fmla="*/ 2147483647 h 72"/>
                <a:gd name="T36" fmla="*/ 682865844 w 40"/>
                <a:gd name="T37" fmla="*/ 2147483647 h 72"/>
                <a:gd name="T38" fmla="*/ 682865844 w 40"/>
                <a:gd name="T39" fmla="*/ 2147483647 h 72"/>
                <a:gd name="T40" fmla="*/ 175814571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181852321 h 72"/>
                <a:gd name="T94" fmla="*/ 2147483647 w 40"/>
                <a:gd name="T95" fmla="*/ 0 h 72"/>
                <a:gd name="T96" fmla="*/ 2147483647 w 40"/>
                <a:gd name="T97" fmla="*/ 553467953 h 72"/>
                <a:gd name="T98" fmla="*/ 2147483647 w 40"/>
                <a:gd name="T99" fmla="*/ 735642336 h 72"/>
                <a:gd name="T100" fmla="*/ 2100112178 w 40"/>
                <a:gd name="T101" fmla="*/ 886529840 h 72"/>
                <a:gd name="T102" fmla="*/ 1758145717 w 40"/>
                <a:gd name="T103" fmla="*/ 1068315939 h 72"/>
                <a:gd name="T104" fmla="*/ 1011957640 w 40"/>
                <a:gd name="T105" fmla="*/ 1068315939 h 72"/>
                <a:gd name="T106" fmla="*/ 341387767 w 40"/>
                <a:gd name="T107" fmla="*/ 886529840 h 72"/>
                <a:gd name="T108" fmla="*/ 341387767 w 40"/>
                <a:gd name="T109" fmla="*/ 88652984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02" name="Freeform 58"/>
            <p:cNvSpPr>
              <a:spLocks/>
            </p:cNvSpPr>
            <p:nvPr/>
          </p:nvSpPr>
          <p:spPr bwMode="auto">
            <a:xfrm>
              <a:off x="3665" y="2423"/>
              <a:ext cx="240" cy="405"/>
            </a:xfrm>
            <a:custGeom>
              <a:avLst/>
              <a:gdLst>
                <a:gd name="T0" fmla="*/ 2147483647 w 47"/>
                <a:gd name="T1" fmla="*/ 0 h 83"/>
                <a:gd name="T2" fmla="*/ 2147483647 w 47"/>
                <a:gd name="T3" fmla="*/ 374751691 h 83"/>
                <a:gd name="T4" fmla="*/ 2147483647 w 47"/>
                <a:gd name="T5" fmla="*/ 558253044 h 83"/>
                <a:gd name="T6" fmla="*/ 2147483647 w 47"/>
                <a:gd name="T7" fmla="*/ 895331746 h 83"/>
                <a:gd name="T8" fmla="*/ 2147483647 w 47"/>
                <a:gd name="T9" fmla="*/ 1453584946 h 83"/>
                <a:gd name="T10" fmla="*/ 2147483647 w 47"/>
                <a:gd name="T11" fmla="*/ 2011836585 h 83"/>
                <a:gd name="T12" fmla="*/ 2147483647 w 47"/>
                <a:gd name="T13" fmla="*/ 2147483647 h 83"/>
                <a:gd name="T14" fmla="*/ 2147483647 w 47"/>
                <a:gd name="T15" fmla="*/ 2147483647 h 83"/>
                <a:gd name="T16" fmla="*/ 2147483647 w 47"/>
                <a:gd name="T17" fmla="*/ 2147483647 h 83"/>
                <a:gd name="T18" fmla="*/ 1905032205 w 47"/>
                <a:gd name="T19" fmla="*/ 2147483647 h 83"/>
                <a:gd name="T20" fmla="*/ 1905032205 w 47"/>
                <a:gd name="T21" fmla="*/ 2147483647 h 83"/>
                <a:gd name="T22" fmla="*/ 1602738353 w 47"/>
                <a:gd name="T23" fmla="*/ 2147483647 h 83"/>
                <a:gd name="T24" fmla="*/ 1602738353 w 47"/>
                <a:gd name="T25" fmla="*/ 2147483647 h 83"/>
                <a:gd name="T26" fmla="*/ 1229671853 w 47"/>
                <a:gd name="T27" fmla="*/ 2147483647 h 83"/>
                <a:gd name="T28" fmla="*/ 927839454 w 47"/>
                <a:gd name="T29" fmla="*/ 2147483647 h 83"/>
                <a:gd name="T30" fmla="*/ 1229671853 w 47"/>
                <a:gd name="T31" fmla="*/ 2147483647 h 83"/>
                <a:gd name="T32" fmla="*/ 1602738353 w 47"/>
                <a:gd name="T33" fmla="*/ 2147483647 h 83"/>
                <a:gd name="T34" fmla="*/ 1602738353 w 47"/>
                <a:gd name="T35" fmla="*/ 2147483647 h 83"/>
                <a:gd name="T36" fmla="*/ 1602738353 w 47"/>
                <a:gd name="T37" fmla="*/ 2147483647 h 83"/>
                <a:gd name="T38" fmla="*/ 1602738353 w 47"/>
                <a:gd name="T39" fmla="*/ 2147483647 h 83"/>
                <a:gd name="T40" fmla="*/ 1602738353 w 47"/>
                <a:gd name="T41" fmla="*/ 2147483647 h 83"/>
                <a:gd name="T42" fmla="*/ 1229671853 w 47"/>
                <a:gd name="T43" fmla="*/ 2147483647 h 83"/>
                <a:gd name="T44" fmla="*/ 1602738353 w 47"/>
                <a:gd name="T45" fmla="*/ 2147483647 h 83"/>
                <a:gd name="T46" fmla="*/ 1229671853 w 47"/>
                <a:gd name="T47" fmla="*/ 2147483647 h 83"/>
                <a:gd name="T48" fmla="*/ 1905032205 w 47"/>
                <a:gd name="T49" fmla="*/ 2147483647 h 83"/>
                <a:gd name="T50" fmla="*/ 1905032205 w 47"/>
                <a:gd name="T51" fmla="*/ 2147483647 h 83"/>
                <a:gd name="T52" fmla="*/ 2147483647 w 47"/>
                <a:gd name="T53" fmla="*/ 2147483647 h 83"/>
                <a:gd name="T54" fmla="*/ 2147483647 w 47"/>
                <a:gd name="T55" fmla="*/ 2147483647 h 83"/>
                <a:gd name="T56" fmla="*/ 2147483647 w 47"/>
                <a:gd name="T57" fmla="*/ 2147483647 h 83"/>
                <a:gd name="T58" fmla="*/ 1905032205 w 47"/>
                <a:gd name="T59" fmla="*/ 2147483647 h 83"/>
                <a:gd name="T60" fmla="*/ 1905032205 w 47"/>
                <a:gd name="T61" fmla="*/ 2147483647 h 83"/>
                <a:gd name="T62" fmla="*/ 1602738353 w 47"/>
                <a:gd name="T63" fmla="*/ 2147483647 h 83"/>
                <a:gd name="T64" fmla="*/ 927839454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374751691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03" name="Freeform 59"/>
            <p:cNvSpPr>
              <a:spLocks/>
            </p:cNvSpPr>
            <p:nvPr/>
          </p:nvSpPr>
          <p:spPr bwMode="auto">
            <a:xfrm>
              <a:off x="4331" y="1721"/>
              <a:ext cx="404" cy="249"/>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031865015 h 51"/>
                <a:gd name="T62" fmla="*/ 2147483647 w 79"/>
                <a:gd name="T63" fmla="*/ 1839756905 h 51"/>
                <a:gd name="T64" fmla="*/ 2147483647 w 79"/>
                <a:gd name="T65" fmla="*/ 1655061845 h 51"/>
                <a:gd name="T66" fmla="*/ 2147483647 w 79"/>
                <a:gd name="T67" fmla="*/ 1655061845 h 51"/>
                <a:gd name="T68" fmla="*/ 2147483647 w 79"/>
                <a:gd name="T69" fmla="*/ 1462939986 h 51"/>
                <a:gd name="T70" fmla="*/ 2147483647 w 79"/>
                <a:gd name="T71" fmla="*/ 1462939986 h 51"/>
                <a:gd name="T72" fmla="*/ 2147483647 w 79"/>
                <a:gd name="T73" fmla="*/ 1276980983 h 51"/>
                <a:gd name="T74" fmla="*/ 2147483647 w 79"/>
                <a:gd name="T75" fmla="*/ 1092285923 h 51"/>
                <a:gd name="T76" fmla="*/ 2147483647 w 79"/>
                <a:gd name="T77" fmla="*/ 561192165 h 51"/>
                <a:gd name="T78" fmla="*/ 2147483647 w 79"/>
                <a:gd name="T79" fmla="*/ 561192165 h 51"/>
                <a:gd name="T80" fmla="*/ 2147483647 w 79"/>
                <a:gd name="T81" fmla="*/ 376817700 h 51"/>
                <a:gd name="T82" fmla="*/ 2147483647 w 79"/>
                <a:gd name="T83" fmla="*/ 376817700 h 51"/>
                <a:gd name="T84" fmla="*/ 2147483647 w 79"/>
                <a:gd name="T85" fmla="*/ 376817700 h 51"/>
                <a:gd name="T86" fmla="*/ 2147483647 w 79"/>
                <a:gd name="T87" fmla="*/ 184373762 h 51"/>
                <a:gd name="T88" fmla="*/ 2147483647 w 79"/>
                <a:gd name="T89" fmla="*/ 0 h 51"/>
                <a:gd name="T90" fmla="*/ 2147483647 w 79"/>
                <a:gd name="T91" fmla="*/ 2031865015 h 51"/>
                <a:gd name="T92" fmla="*/ 2147483647 w 79"/>
                <a:gd name="T93" fmla="*/ 1276980983 h 51"/>
                <a:gd name="T94" fmla="*/ 1626435377 w 79"/>
                <a:gd name="T95" fmla="*/ 1839756905 h 51"/>
                <a:gd name="T96" fmla="*/ 1626435377 w 79"/>
                <a:gd name="T97" fmla="*/ 1839756905 h 51"/>
                <a:gd name="T98" fmla="*/ 1248477424 w 79"/>
                <a:gd name="T99" fmla="*/ 1655061845 h 51"/>
                <a:gd name="T100" fmla="*/ 1248477424 w 79"/>
                <a:gd name="T101" fmla="*/ 1655061845 h 51"/>
                <a:gd name="T102" fmla="*/ 942601717 w 79"/>
                <a:gd name="T103" fmla="*/ 2031865015 h 51"/>
                <a:gd name="T104" fmla="*/ 318040705 w 79"/>
                <a:gd name="T105" fmla="*/ 2147483647 h 51"/>
                <a:gd name="T106" fmla="*/ 0 w 79"/>
                <a:gd name="T107" fmla="*/ 2147483647 h 51"/>
                <a:gd name="T108" fmla="*/ 1248477424 w 79"/>
                <a:gd name="T109" fmla="*/ 2147483647 h 51"/>
                <a:gd name="T110" fmla="*/ 1945009976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04" name="Freeform 60"/>
            <p:cNvSpPr>
              <a:spLocks/>
            </p:cNvSpPr>
            <p:nvPr/>
          </p:nvSpPr>
          <p:spPr bwMode="auto">
            <a:xfrm>
              <a:off x="4197" y="1970"/>
              <a:ext cx="523" cy="287"/>
            </a:xfrm>
            <a:custGeom>
              <a:avLst/>
              <a:gdLst>
                <a:gd name="T0" fmla="*/ 2147483647 w 102"/>
                <a:gd name="T1" fmla="*/ 2147483647 h 59"/>
                <a:gd name="T2" fmla="*/ 2147483647 w 102"/>
                <a:gd name="T3" fmla="*/ 2147483647 h 59"/>
                <a:gd name="T4" fmla="*/ 2147483647 w 102"/>
                <a:gd name="T5" fmla="*/ 2147483647 h 59"/>
                <a:gd name="T6" fmla="*/ 1670757005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092303320 h 59"/>
                <a:gd name="T34" fmla="*/ 2147483647 w 102"/>
                <a:gd name="T35" fmla="*/ 1765944516 h 59"/>
                <a:gd name="T36" fmla="*/ 2147483647 w 102"/>
                <a:gd name="T37" fmla="*/ 867789086 h 59"/>
                <a:gd name="T38" fmla="*/ 2147483647 w 102"/>
                <a:gd name="T39" fmla="*/ 178395651 h 59"/>
                <a:gd name="T40" fmla="*/ 2147483647 w 102"/>
                <a:gd name="T41" fmla="*/ 683150885 h 59"/>
                <a:gd name="T42" fmla="*/ 2147483647 w 102"/>
                <a:gd name="T43" fmla="*/ 178395651 h 59"/>
                <a:gd name="T44" fmla="*/ 2147483647 w 102"/>
                <a:gd name="T45" fmla="*/ 363033931 h 59"/>
                <a:gd name="T46" fmla="*/ 2147483647 w 102"/>
                <a:gd name="T47" fmla="*/ 683150885 h 59"/>
                <a:gd name="T48" fmla="*/ 2147483647 w 102"/>
                <a:gd name="T49" fmla="*/ 1409216879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05" name="Freeform 61"/>
            <p:cNvSpPr>
              <a:spLocks/>
            </p:cNvSpPr>
            <p:nvPr/>
          </p:nvSpPr>
          <p:spPr bwMode="auto">
            <a:xfrm>
              <a:off x="4233" y="2350"/>
              <a:ext cx="353" cy="258"/>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319099990 w 69"/>
                <a:gd name="T27" fmla="*/ 2147483647 h 53"/>
                <a:gd name="T28" fmla="*/ 319099990 w 69"/>
                <a:gd name="T29" fmla="*/ 1784997157 h 53"/>
                <a:gd name="T30" fmla="*/ 946035653 w 69"/>
                <a:gd name="T31" fmla="*/ 1419866471 h 53"/>
                <a:gd name="T32" fmla="*/ 946035653 w 69"/>
                <a:gd name="T33" fmla="*/ 1240174527 h 53"/>
                <a:gd name="T34" fmla="*/ 2147483647 w 69"/>
                <a:gd name="T35" fmla="*/ 874978417 h 53"/>
                <a:gd name="T36" fmla="*/ 2147483647 w 69"/>
                <a:gd name="T37" fmla="*/ 544887276 h 53"/>
                <a:gd name="T38" fmla="*/ 2147483647 w 69"/>
                <a:gd name="T39" fmla="*/ 366685461 h 53"/>
                <a:gd name="T40" fmla="*/ 2147483647 w 69"/>
                <a:gd name="T41" fmla="*/ 179743739 h 53"/>
                <a:gd name="T42" fmla="*/ 2147483647 w 69"/>
                <a:gd name="T43" fmla="*/ 366685461 h 53"/>
                <a:gd name="T44" fmla="*/ 2147483647 w 69"/>
                <a:gd name="T45" fmla="*/ 687718060 h 53"/>
                <a:gd name="T46" fmla="*/ 2147483647 w 69"/>
                <a:gd name="T47" fmla="*/ 687718060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06" name="Freeform 62"/>
            <p:cNvSpPr>
              <a:spLocks/>
            </p:cNvSpPr>
            <p:nvPr/>
          </p:nvSpPr>
          <p:spPr bwMode="auto">
            <a:xfrm>
              <a:off x="4074" y="2384"/>
              <a:ext cx="375" cy="376"/>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1657465784 h 77"/>
                <a:gd name="T72" fmla="*/ 2147483647 w 73"/>
                <a:gd name="T73" fmla="*/ 1280173978 h 77"/>
                <a:gd name="T74" fmla="*/ 2147483647 w 73"/>
                <a:gd name="T75" fmla="*/ 561866832 h 77"/>
                <a:gd name="T76" fmla="*/ 2147483647 w 73"/>
                <a:gd name="T77" fmla="*/ 184573854 h 77"/>
                <a:gd name="T78" fmla="*/ 2147483647 w 73"/>
                <a:gd name="T79" fmla="*/ 0 h 77"/>
                <a:gd name="T80" fmla="*/ 0 w 73"/>
                <a:gd name="T81" fmla="*/ 90129551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07" name="Freeform 63"/>
            <p:cNvSpPr>
              <a:spLocks/>
            </p:cNvSpPr>
            <p:nvPr/>
          </p:nvSpPr>
          <p:spPr bwMode="auto">
            <a:xfrm>
              <a:off x="4427" y="1916"/>
              <a:ext cx="318" cy="141"/>
            </a:xfrm>
            <a:custGeom>
              <a:avLst/>
              <a:gdLst>
                <a:gd name="T0" fmla="*/ 2147483647 w 62"/>
                <a:gd name="T1" fmla="*/ 361300794 h 29"/>
                <a:gd name="T2" fmla="*/ 643652358 w 62"/>
                <a:gd name="T3" fmla="*/ 2147483647 h 29"/>
                <a:gd name="T4" fmla="*/ 1360709766 w 62"/>
                <a:gd name="T5" fmla="*/ 2147483647 h 29"/>
                <a:gd name="T6" fmla="*/ 2147483647 w 62"/>
                <a:gd name="T7" fmla="*/ 2147483647 h 29"/>
                <a:gd name="T8" fmla="*/ 2147483647 w 62"/>
                <a:gd name="T9" fmla="*/ 1904075324 h 29"/>
                <a:gd name="T10" fmla="*/ 2147483647 w 62"/>
                <a:gd name="T11" fmla="*/ 1756669256 h 29"/>
                <a:gd name="T12" fmla="*/ 2147483647 w 62"/>
                <a:gd name="T13" fmla="*/ 1579262441 h 29"/>
                <a:gd name="T14" fmla="*/ 2147483647 w 62"/>
                <a:gd name="T15" fmla="*/ 1217631960 h 29"/>
                <a:gd name="T16" fmla="*/ 2147483647 w 62"/>
                <a:gd name="T17" fmla="*/ 1403136412 h 29"/>
                <a:gd name="T18" fmla="*/ 2147483647 w 62"/>
                <a:gd name="T19" fmla="*/ 1403136412 h 29"/>
                <a:gd name="T20" fmla="*/ 2147483647 w 62"/>
                <a:gd name="T21" fmla="*/ 2081810736 h 29"/>
                <a:gd name="T22" fmla="*/ 2147483647 w 62"/>
                <a:gd name="T23" fmla="*/ 2081810736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081810736 h 29"/>
                <a:gd name="T60" fmla="*/ 2147483647 w 62"/>
                <a:gd name="T61" fmla="*/ 1756669256 h 29"/>
                <a:gd name="T62" fmla="*/ 2147483647 w 62"/>
                <a:gd name="T63" fmla="*/ 1579262441 h 29"/>
                <a:gd name="T64" fmla="*/ 2147483647 w 62"/>
                <a:gd name="T65" fmla="*/ 1041507175 h 29"/>
                <a:gd name="T66" fmla="*/ 2147483647 w 62"/>
                <a:gd name="T67" fmla="*/ 678608667 h 29"/>
                <a:gd name="T68" fmla="*/ 2147483647 w 62"/>
                <a:gd name="T69" fmla="*/ 678608667 h 29"/>
                <a:gd name="T70" fmla="*/ 2147483647 w 62"/>
                <a:gd name="T71" fmla="*/ 1403136412 h 29"/>
                <a:gd name="T72" fmla="*/ 2147483647 w 62"/>
                <a:gd name="T73" fmla="*/ 1756669256 h 29"/>
                <a:gd name="T74" fmla="*/ 2147483647 w 62"/>
                <a:gd name="T75" fmla="*/ 2081810736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08" name="Freeform 64"/>
            <p:cNvSpPr>
              <a:spLocks/>
            </p:cNvSpPr>
            <p:nvPr/>
          </p:nvSpPr>
          <p:spPr bwMode="auto">
            <a:xfrm>
              <a:off x="4669" y="1901"/>
              <a:ext cx="76" cy="11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6257926 h 24"/>
                <a:gd name="T14" fmla="*/ 1973838585 w 15"/>
                <a:gd name="T15" fmla="*/ 1629772042 h 24"/>
                <a:gd name="T16" fmla="*/ 1694158656 w 15"/>
                <a:gd name="T17" fmla="*/ 1439998726 h 24"/>
                <a:gd name="T18" fmla="*/ 1414887303 w 15"/>
                <a:gd name="T19" fmla="*/ 1068317300 h 24"/>
                <a:gd name="T20" fmla="*/ 1126545890 w 15"/>
                <a:gd name="T21" fmla="*/ 886529934 h 24"/>
                <a:gd name="T22" fmla="*/ 1126545890 w 15"/>
                <a:gd name="T23" fmla="*/ 743294524 h 24"/>
                <a:gd name="T24" fmla="*/ 1126545890 w 15"/>
                <a:gd name="T25" fmla="*/ 743294524 h 24"/>
                <a:gd name="T26" fmla="*/ 1126545890 w 15"/>
                <a:gd name="T27" fmla="*/ 553790308 h 24"/>
                <a:gd name="T28" fmla="*/ 1414887303 w 15"/>
                <a:gd name="T29" fmla="*/ 0 h 24"/>
                <a:gd name="T30" fmla="*/ 1126545890 w 15"/>
                <a:gd name="T31" fmla="*/ 0 h 24"/>
                <a:gd name="T32" fmla="*/ 567596715 w 15"/>
                <a:gd name="T33" fmla="*/ 0 h 24"/>
                <a:gd name="T34" fmla="*/ 279254248 w 15"/>
                <a:gd name="T35" fmla="*/ 181852340 h 24"/>
                <a:gd name="T36" fmla="*/ 279254248 w 15"/>
                <a:gd name="T37" fmla="*/ 371613254 h 24"/>
                <a:gd name="T38" fmla="*/ 279254248 w 15"/>
                <a:gd name="T39" fmla="*/ 553790308 h 24"/>
                <a:gd name="T40" fmla="*/ 0 w 15"/>
                <a:gd name="T41" fmla="*/ 553790308 h 24"/>
                <a:gd name="T42" fmla="*/ 1973838585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09" name="Freeform 65"/>
            <p:cNvSpPr>
              <a:spLocks/>
            </p:cNvSpPr>
            <p:nvPr/>
          </p:nvSpPr>
          <p:spPr bwMode="auto">
            <a:xfrm>
              <a:off x="4689" y="1765"/>
              <a:ext cx="98" cy="205"/>
            </a:xfrm>
            <a:custGeom>
              <a:avLst/>
              <a:gdLst>
                <a:gd name="T0" fmla="*/ 0 w 19"/>
                <a:gd name="T1" fmla="*/ 2147483647 h 42"/>
                <a:gd name="T2" fmla="*/ 0 w 19"/>
                <a:gd name="T3" fmla="*/ 2147483647 h 42"/>
                <a:gd name="T4" fmla="*/ 692259343 w 19"/>
                <a:gd name="T5" fmla="*/ 2147483647 h 42"/>
                <a:gd name="T6" fmla="*/ 2131477605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026868704 h 42"/>
                <a:gd name="T34" fmla="*/ 2147483647 w 19"/>
                <a:gd name="T35" fmla="*/ 2026868704 h 42"/>
                <a:gd name="T36" fmla="*/ 2147483647 w 19"/>
                <a:gd name="T37" fmla="*/ 1457639592 h 42"/>
                <a:gd name="T38" fmla="*/ 2147483647 w 19"/>
                <a:gd name="T39" fmla="*/ 1089430987 h 42"/>
                <a:gd name="T40" fmla="*/ 1439219417 w 19"/>
                <a:gd name="T41" fmla="*/ 0 h 42"/>
                <a:gd name="T42" fmla="*/ 1025878608 w 19"/>
                <a:gd name="T43" fmla="*/ 375925818 h 42"/>
                <a:gd name="T44" fmla="*/ 692259343 w 19"/>
                <a:gd name="T45" fmla="*/ 1089430987 h 42"/>
                <a:gd name="T46" fmla="*/ 0 w 19"/>
                <a:gd name="T47" fmla="*/ 1457639592 h 42"/>
                <a:gd name="T48" fmla="*/ 346140482 w 19"/>
                <a:gd name="T49" fmla="*/ 1649291485 h 42"/>
                <a:gd name="T50" fmla="*/ 346140482 w 19"/>
                <a:gd name="T51" fmla="*/ 2026868704 h 42"/>
                <a:gd name="T52" fmla="*/ 346140482 w 19"/>
                <a:gd name="T53" fmla="*/ 2147483647 h 42"/>
                <a:gd name="T54" fmla="*/ 1025878608 w 19"/>
                <a:gd name="T55" fmla="*/ 2147483647 h 42"/>
                <a:gd name="T56" fmla="*/ 1785355773 w 19"/>
                <a:gd name="T57" fmla="*/ 2147483647 h 42"/>
                <a:gd name="T58" fmla="*/ 2147483647 w 19"/>
                <a:gd name="T59" fmla="*/ 2147483647 h 42"/>
                <a:gd name="T60" fmla="*/ 2147483647 w 19"/>
                <a:gd name="T61" fmla="*/ 2147483647 h 42"/>
                <a:gd name="T62" fmla="*/ 1439219417 w 19"/>
                <a:gd name="T63" fmla="*/ 2147483647 h 42"/>
                <a:gd name="T64" fmla="*/ 346140482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10" name="Freeform 66"/>
            <p:cNvSpPr>
              <a:spLocks/>
            </p:cNvSpPr>
            <p:nvPr/>
          </p:nvSpPr>
          <p:spPr bwMode="auto">
            <a:xfrm>
              <a:off x="4776" y="1672"/>
              <a:ext cx="118" cy="107"/>
            </a:xfrm>
            <a:custGeom>
              <a:avLst/>
              <a:gdLst>
                <a:gd name="T0" fmla="*/ 0 w 23"/>
                <a:gd name="T1" fmla="*/ 680715554 h 22"/>
                <a:gd name="T2" fmla="*/ 2147483647 w 23"/>
                <a:gd name="T3" fmla="*/ 362569258 h 22"/>
                <a:gd name="T4" fmla="*/ 2147483647 w 23"/>
                <a:gd name="T5" fmla="*/ 540703418 h 22"/>
                <a:gd name="T6" fmla="*/ 2147483647 w 23"/>
                <a:gd name="T7" fmla="*/ 540703418 h 22"/>
                <a:gd name="T8" fmla="*/ 2147483647 w 23"/>
                <a:gd name="T9" fmla="*/ 540703418 h 22"/>
                <a:gd name="T10" fmla="*/ 2147483647 w 23"/>
                <a:gd name="T11" fmla="*/ 0 h 22"/>
                <a:gd name="T12" fmla="*/ 2147483647 w 23"/>
                <a:gd name="T13" fmla="*/ 1585269740 h 22"/>
                <a:gd name="T14" fmla="*/ 2147483647 w 23"/>
                <a:gd name="T15" fmla="*/ 1763404834 h 22"/>
                <a:gd name="T16" fmla="*/ 2147483647 w 23"/>
                <a:gd name="T17" fmla="*/ 1763404834 h 22"/>
                <a:gd name="T18" fmla="*/ 2147483647 w 23"/>
                <a:gd name="T19" fmla="*/ 1947838842 h 22"/>
                <a:gd name="T20" fmla="*/ 2147483647 w 23"/>
                <a:gd name="T21" fmla="*/ 1947838842 h 22"/>
                <a:gd name="T22" fmla="*/ 2147483647 w 23"/>
                <a:gd name="T23" fmla="*/ 2089332169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972898554 w 23"/>
                <a:gd name="T43" fmla="*/ 2147483647 h 22"/>
                <a:gd name="T44" fmla="*/ 645072746 w 23"/>
                <a:gd name="T45" fmla="*/ 2147483647 h 22"/>
                <a:gd name="T46" fmla="*/ 0 w 23"/>
                <a:gd name="T47" fmla="*/ 2147483647 h 22"/>
                <a:gd name="T48" fmla="*/ 645072746 w 23"/>
                <a:gd name="T49" fmla="*/ 2147483647 h 22"/>
                <a:gd name="T50" fmla="*/ 645072746 w 23"/>
                <a:gd name="T51" fmla="*/ 2147483647 h 22"/>
                <a:gd name="T52" fmla="*/ 645072746 w 23"/>
                <a:gd name="T53" fmla="*/ 2147483647 h 22"/>
                <a:gd name="T54" fmla="*/ 0 w 23"/>
                <a:gd name="T55" fmla="*/ 680715554 h 22"/>
                <a:gd name="T56" fmla="*/ 0 w 23"/>
                <a:gd name="T57" fmla="*/ 680715554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11" name="Freeform 67"/>
            <p:cNvSpPr>
              <a:spLocks/>
            </p:cNvSpPr>
            <p:nvPr/>
          </p:nvSpPr>
          <p:spPr bwMode="auto">
            <a:xfrm>
              <a:off x="4771" y="1589"/>
              <a:ext cx="232" cy="112"/>
            </a:xfrm>
            <a:custGeom>
              <a:avLst/>
              <a:gdLst>
                <a:gd name="T0" fmla="*/ 2147483647 w 45"/>
                <a:gd name="T1" fmla="*/ 1244152152 h 23"/>
                <a:gd name="T2" fmla="*/ 2147483647 w 45"/>
                <a:gd name="T3" fmla="*/ 546629785 h 23"/>
                <a:gd name="T4" fmla="*/ 2147483647 w 45"/>
                <a:gd name="T5" fmla="*/ 546629785 h 23"/>
                <a:gd name="T6" fmla="*/ 2147483647 w 45"/>
                <a:gd name="T7" fmla="*/ 368015438 h 23"/>
                <a:gd name="T8" fmla="*/ 2147483647 w 45"/>
                <a:gd name="T9" fmla="*/ 0 h 23"/>
                <a:gd name="T10" fmla="*/ 2147483647 w 45"/>
                <a:gd name="T11" fmla="*/ 0 h 23"/>
                <a:gd name="T12" fmla="*/ 2147483647 w 45"/>
                <a:gd name="T13" fmla="*/ 546629785 h 23"/>
                <a:gd name="T14" fmla="*/ 2147483647 w 45"/>
                <a:gd name="T15" fmla="*/ 877697935 h 23"/>
                <a:gd name="T16" fmla="*/ 2147483647 w 45"/>
                <a:gd name="T17" fmla="*/ 1244152152 h 23"/>
                <a:gd name="T18" fmla="*/ 2147483647 w 45"/>
                <a:gd name="T19" fmla="*/ 1792074825 h 23"/>
                <a:gd name="T20" fmla="*/ 2147483647 w 45"/>
                <a:gd name="T21" fmla="*/ 1792074825 h 23"/>
                <a:gd name="T22" fmla="*/ 2147483647 w 45"/>
                <a:gd name="T23" fmla="*/ 2147483647 h 23"/>
                <a:gd name="T24" fmla="*/ 2147483647 w 45"/>
                <a:gd name="T25" fmla="*/ 2147483647 h 23"/>
                <a:gd name="T26" fmla="*/ 2147483647 w 45"/>
                <a:gd name="T27" fmla="*/ 2147483647 h 23"/>
                <a:gd name="T28" fmla="*/ 2147483647 w 45"/>
                <a:gd name="T29" fmla="*/ 2113916672 h 23"/>
                <a:gd name="T30" fmla="*/ 2147483647 w 45"/>
                <a:gd name="T31" fmla="*/ 1792074825 h 23"/>
                <a:gd name="T32" fmla="*/ 2147483647 w 45"/>
                <a:gd name="T33" fmla="*/ 197224836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1604232150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12" name="Freeform 68"/>
            <p:cNvSpPr>
              <a:spLocks/>
            </p:cNvSpPr>
            <p:nvPr/>
          </p:nvSpPr>
          <p:spPr bwMode="auto">
            <a:xfrm>
              <a:off x="4879" y="1662"/>
              <a:ext cx="61" cy="64"/>
            </a:xfrm>
            <a:custGeom>
              <a:avLst/>
              <a:gdLst>
                <a:gd name="T0" fmla="*/ 0 w 12"/>
                <a:gd name="T1" fmla="*/ 409258179 h 13"/>
                <a:gd name="T2" fmla="*/ 874712069 w 12"/>
                <a:gd name="T3" fmla="*/ 2147483647 h 13"/>
                <a:gd name="T4" fmla="*/ 874712069 w 12"/>
                <a:gd name="T5" fmla="*/ 2147483647 h 13"/>
                <a:gd name="T6" fmla="*/ 587207123 w 12"/>
                <a:gd name="T7" fmla="*/ 2147483647 h 13"/>
                <a:gd name="T8" fmla="*/ 874712069 w 12"/>
                <a:gd name="T9" fmla="*/ 2147483647 h 13"/>
                <a:gd name="T10" fmla="*/ 874712069 w 12"/>
                <a:gd name="T11" fmla="*/ 2147483647 h 13"/>
                <a:gd name="T12" fmla="*/ 874712069 w 12"/>
                <a:gd name="T13" fmla="*/ 2147483647 h 13"/>
                <a:gd name="T14" fmla="*/ 1819939464 w 12"/>
                <a:gd name="T15" fmla="*/ 2147483647 h 13"/>
                <a:gd name="T16" fmla="*/ 2107531437 w 12"/>
                <a:gd name="T17" fmla="*/ 2147483647 h 13"/>
                <a:gd name="T18" fmla="*/ 2107531437 w 12"/>
                <a:gd name="T19" fmla="*/ 2014808576 h 13"/>
                <a:gd name="T20" fmla="*/ 2107531437 w 12"/>
                <a:gd name="T21" fmla="*/ 1814352915 h 13"/>
                <a:gd name="T22" fmla="*/ 2107531437 w 12"/>
                <a:gd name="T23" fmla="*/ 1396467775 h 13"/>
                <a:gd name="T24" fmla="*/ 2147483647 w 12"/>
                <a:gd name="T25" fmla="*/ 1238423661 h 13"/>
                <a:gd name="T26" fmla="*/ 2147483647 w 12"/>
                <a:gd name="T27" fmla="*/ 1396467775 h 13"/>
                <a:gd name="T28" fmla="*/ 2147483647 w 12"/>
                <a:gd name="T29" fmla="*/ 1605196093 h 13"/>
                <a:gd name="T30" fmla="*/ 2147483647 w 12"/>
                <a:gd name="T31" fmla="*/ 2014808576 h 13"/>
                <a:gd name="T32" fmla="*/ 2147483647 w 12"/>
                <a:gd name="T33" fmla="*/ 2014808576 h 13"/>
                <a:gd name="T34" fmla="*/ 2147483647 w 12"/>
                <a:gd name="T35" fmla="*/ 2014808576 h 13"/>
                <a:gd name="T36" fmla="*/ 2147483647 w 12"/>
                <a:gd name="T37" fmla="*/ 1814352915 h 13"/>
                <a:gd name="T38" fmla="*/ 2147483647 w 12"/>
                <a:gd name="T39" fmla="*/ 1814352915 h 13"/>
                <a:gd name="T40" fmla="*/ 2147483647 w 12"/>
                <a:gd name="T41" fmla="*/ 1605196093 h 13"/>
                <a:gd name="T42" fmla="*/ 2147483647 w 12"/>
                <a:gd name="T43" fmla="*/ 1605196093 h 13"/>
                <a:gd name="T44" fmla="*/ 2147483647 w 12"/>
                <a:gd name="T45" fmla="*/ 1605196093 h 13"/>
                <a:gd name="T46" fmla="*/ 2147483647 w 12"/>
                <a:gd name="T47" fmla="*/ 1396467775 h 13"/>
                <a:gd name="T48" fmla="*/ 2147483647 w 12"/>
                <a:gd name="T49" fmla="*/ 1238423661 h 13"/>
                <a:gd name="T50" fmla="*/ 2147483647 w 12"/>
                <a:gd name="T51" fmla="*/ 1238423661 h 13"/>
                <a:gd name="T52" fmla="*/ 2147483647 w 12"/>
                <a:gd name="T53" fmla="*/ 1238423661 h 13"/>
                <a:gd name="T54" fmla="*/ 2147483647 w 12"/>
                <a:gd name="T55" fmla="*/ 1029338676 h 13"/>
                <a:gd name="T56" fmla="*/ 2147483647 w 12"/>
                <a:gd name="T57" fmla="*/ 1029338676 h 13"/>
                <a:gd name="T58" fmla="*/ 2107531437 w 12"/>
                <a:gd name="T59" fmla="*/ 818786064 h 13"/>
                <a:gd name="T60" fmla="*/ 1819939464 w 12"/>
                <a:gd name="T61" fmla="*/ 409258179 h 13"/>
                <a:gd name="T62" fmla="*/ 1819939464 w 12"/>
                <a:gd name="T63" fmla="*/ 409258179 h 13"/>
                <a:gd name="T64" fmla="*/ 1464196687 w 12"/>
                <a:gd name="T65" fmla="*/ 0 h 13"/>
                <a:gd name="T66" fmla="*/ 0 w 12"/>
                <a:gd name="T67" fmla="*/ 409258179 h 13"/>
                <a:gd name="T68" fmla="*/ 0 w 12"/>
                <a:gd name="T69" fmla="*/ 409258179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13" name="Freeform 69"/>
            <p:cNvSpPr>
              <a:spLocks/>
            </p:cNvSpPr>
            <p:nvPr/>
          </p:nvSpPr>
          <p:spPr bwMode="auto">
            <a:xfrm>
              <a:off x="4812" y="1394"/>
              <a:ext cx="108" cy="229"/>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659144373 w 21"/>
                <a:gd name="T21" fmla="*/ 2147483647 h 47"/>
                <a:gd name="T22" fmla="*/ 337130785 w 21"/>
                <a:gd name="T23" fmla="*/ 2147483647 h 47"/>
                <a:gd name="T24" fmla="*/ 0 w 21"/>
                <a:gd name="T25" fmla="*/ 2147483647 h 47"/>
                <a:gd name="T26" fmla="*/ 0 w 21"/>
                <a:gd name="T27" fmla="*/ 2147483647 h 47"/>
                <a:gd name="T28" fmla="*/ 337130785 w 21"/>
                <a:gd name="T29" fmla="*/ 2147483647 h 47"/>
                <a:gd name="T30" fmla="*/ 0 w 21"/>
                <a:gd name="T31" fmla="*/ 2147483647 h 47"/>
                <a:gd name="T32" fmla="*/ 0 w 21"/>
                <a:gd name="T33" fmla="*/ 2147483647 h 47"/>
                <a:gd name="T34" fmla="*/ 0 w 21"/>
                <a:gd name="T35" fmla="*/ 2147483647 h 47"/>
                <a:gd name="T36" fmla="*/ 337130785 w 21"/>
                <a:gd name="T37" fmla="*/ 2147483647 h 47"/>
                <a:gd name="T38" fmla="*/ 337130785 w 21"/>
                <a:gd name="T39" fmla="*/ 2147483647 h 47"/>
                <a:gd name="T40" fmla="*/ 337130785 w 21"/>
                <a:gd name="T41" fmla="*/ 2147483647 h 47"/>
                <a:gd name="T42" fmla="*/ 337130785 w 21"/>
                <a:gd name="T43" fmla="*/ 2147483647 h 47"/>
                <a:gd name="T44" fmla="*/ 337130785 w 21"/>
                <a:gd name="T45" fmla="*/ 2147483647 h 47"/>
                <a:gd name="T46" fmla="*/ 337130785 w 21"/>
                <a:gd name="T47" fmla="*/ 2147483647 h 47"/>
                <a:gd name="T48" fmla="*/ 1396686267 w 21"/>
                <a:gd name="T49" fmla="*/ 2147483647 h 47"/>
                <a:gd name="T50" fmla="*/ 1733815324 w 21"/>
                <a:gd name="T51" fmla="*/ 2147483647 h 47"/>
                <a:gd name="T52" fmla="*/ 1396686267 w 21"/>
                <a:gd name="T53" fmla="*/ 2134039510 h 47"/>
                <a:gd name="T54" fmla="*/ 1396686267 w 21"/>
                <a:gd name="T55" fmla="*/ 1801196245 h 47"/>
                <a:gd name="T56" fmla="*/ 1396686267 w 21"/>
                <a:gd name="T57" fmla="*/ 1801196245 h 47"/>
                <a:gd name="T58" fmla="*/ 1396686267 w 21"/>
                <a:gd name="T59" fmla="*/ 1614103423 h 47"/>
                <a:gd name="T60" fmla="*/ 996850582 w 21"/>
                <a:gd name="T61" fmla="*/ 1252050136 h 47"/>
                <a:gd name="T62" fmla="*/ 1396686267 w 21"/>
                <a:gd name="T63" fmla="*/ 700956650 h 47"/>
                <a:gd name="T64" fmla="*/ 996850582 w 21"/>
                <a:gd name="T65" fmla="*/ 551097384 h 47"/>
                <a:gd name="T66" fmla="*/ 996850582 w 21"/>
                <a:gd name="T67" fmla="*/ 369677991 h 47"/>
                <a:gd name="T68" fmla="*/ 1396686267 w 21"/>
                <a:gd name="T69" fmla="*/ 369677991 h 47"/>
                <a:gd name="T70" fmla="*/ 1733815324 w 21"/>
                <a:gd name="T71" fmla="*/ 181019082 h 47"/>
                <a:gd name="T72" fmla="*/ 2058772683 w 21"/>
                <a:gd name="T73" fmla="*/ 181019082 h 47"/>
                <a:gd name="T74" fmla="*/ 2058772683 w 21"/>
                <a:gd name="T75" fmla="*/ 181019082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14" name="Freeform 70"/>
            <p:cNvSpPr>
              <a:spLocks/>
            </p:cNvSpPr>
            <p:nvPr/>
          </p:nvSpPr>
          <p:spPr bwMode="auto">
            <a:xfrm>
              <a:off x="4848" y="1189"/>
              <a:ext cx="251" cy="385"/>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370701951 h 79"/>
                <a:gd name="T84" fmla="*/ 2147483647 w 49"/>
                <a:gd name="T85" fmla="*/ 370701951 h 79"/>
                <a:gd name="T86" fmla="*/ 2147483647 w 49"/>
                <a:gd name="T87" fmla="*/ 883869208 h 79"/>
                <a:gd name="T88" fmla="*/ 2147483647 w 49"/>
                <a:gd name="T89" fmla="*/ 370701951 h 79"/>
                <a:gd name="T90" fmla="*/ 2147483647 w 49"/>
                <a:gd name="T91" fmla="*/ 181365379 h 79"/>
                <a:gd name="T92" fmla="*/ 1976814899 w 49"/>
                <a:gd name="T93" fmla="*/ 2147483647 h 79"/>
                <a:gd name="T94" fmla="*/ 2147483647 w 49"/>
                <a:gd name="T95" fmla="*/ 2147483647 h 79"/>
                <a:gd name="T96" fmla="*/ 2147483647 w 49"/>
                <a:gd name="T97" fmla="*/ 2147483647 h 79"/>
                <a:gd name="T98" fmla="*/ 1653467005 w 49"/>
                <a:gd name="T99" fmla="*/ 2147483647 h 79"/>
                <a:gd name="T100" fmla="*/ 1976814899 w 49"/>
                <a:gd name="T101" fmla="*/ 2147483647 h 79"/>
                <a:gd name="T102" fmla="*/ 1267555097 w 49"/>
                <a:gd name="T103" fmla="*/ 2147483647 h 79"/>
                <a:gd name="T104" fmla="*/ 1267555097 w 49"/>
                <a:gd name="T105" fmla="*/ 2147483647 h 79"/>
                <a:gd name="T106" fmla="*/ 956621721 w 49"/>
                <a:gd name="T107" fmla="*/ 2147483647 h 79"/>
                <a:gd name="T108" fmla="*/ 956621721 w 49"/>
                <a:gd name="T109" fmla="*/ 2147483647 h 79"/>
                <a:gd name="T110" fmla="*/ 322788522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19515" name="Group 71"/>
            <p:cNvGrpSpPr>
              <a:grpSpLocks/>
            </p:cNvGrpSpPr>
            <p:nvPr/>
          </p:nvGrpSpPr>
          <p:grpSpPr bwMode="auto">
            <a:xfrm>
              <a:off x="2046" y="2906"/>
              <a:ext cx="611" cy="370"/>
              <a:chOff x="1991" y="3321"/>
              <a:chExt cx="361" cy="231"/>
            </a:xfrm>
          </p:grpSpPr>
          <p:sp>
            <p:nvSpPr>
              <p:cNvPr id="19516" name="Freeform 72"/>
              <p:cNvSpPr>
                <a:spLocks/>
              </p:cNvSpPr>
              <p:nvPr/>
            </p:nvSpPr>
            <p:spPr bwMode="auto">
              <a:xfrm>
                <a:off x="2274" y="3459"/>
                <a:ext cx="78" cy="93"/>
              </a:xfrm>
              <a:custGeom>
                <a:avLst/>
                <a:gdLst>
                  <a:gd name="T0" fmla="*/ 0 w 16"/>
                  <a:gd name="T1" fmla="*/ 1311005476 h 19"/>
                  <a:gd name="T2" fmla="*/ 181852311 w 16"/>
                  <a:gd name="T3" fmla="*/ 2147483647 h 19"/>
                  <a:gd name="T4" fmla="*/ 181852311 w 16"/>
                  <a:gd name="T5" fmla="*/ 2147483647 h 19"/>
                  <a:gd name="T6" fmla="*/ 1068315259 w 16"/>
                  <a:gd name="T7" fmla="*/ 2147483647 h 19"/>
                  <a:gd name="T8" fmla="*/ 1439996001 w 16"/>
                  <a:gd name="T9" fmla="*/ 2147483647 h 19"/>
                  <a:gd name="T10" fmla="*/ 2147483647 w 16"/>
                  <a:gd name="T11" fmla="*/ 2083638358 h 19"/>
                  <a:gd name="T12" fmla="*/ 2147483647 w 16"/>
                  <a:gd name="T13" fmla="*/ 924224623 h 19"/>
                  <a:gd name="T14" fmla="*/ 553467612 w 16"/>
                  <a:gd name="T15" fmla="*/ 0 h 19"/>
                  <a:gd name="T16" fmla="*/ 553467612 w 16"/>
                  <a:gd name="T17" fmla="*/ 924224623 h 19"/>
                  <a:gd name="T18" fmla="*/ 0 w 16"/>
                  <a:gd name="T19" fmla="*/ 1311005476 h 19"/>
                  <a:gd name="T20" fmla="*/ 0 w 16"/>
                  <a:gd name="T21" fmla="*/ 131100547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17" name="Freeform 73"/>
              <p:cNvSpPr>
                <a:spLocks/>
              </p:cNvSpPr>
              <p:nvPr/>
            </p:nvSpPr>
            <p:spPr bwMode="auto">
              <a:xfrm>
                <a:off x="2235" y="3409"/>
                <a:ext cx="44" cy="29"/>
              </a:xfrm>
              <a:custGeom>
                <a:avLst/>
                <a:gdLst>
                  <a:gd name="T0" fmla="*/ 569467705 w 9"/>
                  <a:gd name="T1" fmla="*/ 974528682 h 6"/>
                  <a:gd name="T2" fmla="*/ 1490132076 w 9"/>
                  <a:gd name="T3" fmla="*/ 974528682 h 6"/>
                  <a:gd name="T4" fmla="*/ 1676767716 w 9"/>
                  <a:gd name="T5" fmla="*/ 500977083 h 6"/>
                  <a:gd name="T6" fmla="*/ 912443375 w 9"/>
                  <a:gd name="T7" fmla="*/ 333859803 h 6"/>
                  <a:gd name="T8" fmla="*/ 569467705 w 9"/>
                  <a:gd name="T9" fmla="*/ 333859803 h 6"/>
                  <a:gd name="T10" fmla="*/ 382832065 w 9"/>
                  <a:gd name="T11" fmla="*/ 0 h 6"/>
                  <a:gd name="T12" fmla="*/ 0 w 9"/>
                  <a:gd name="T13" fmla="*/ 333859803 h 6"/>
                  <a:gd name="T14" fmla="*/ 382832065 w 9"/>
                  <a:gd name="T15" fmla="*/ 807720735 h 6"/>
                  <a:gd name="T16" fmla="*/ 569467705 w 9"/>
                  <a:gd name="T17" fmla="*/ 974528682 h 6"/>
                  <a:gd name="T18" fmla="*/ 569467705 w 9"/>
                  <a:gd name="T19" fmla="*/ 97452868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18" name="Freeform 74"/>
              <p:cNvSpPr>
                <a:spLocks/>
              </p:cNvSpPr>
              <p:nvPr/>
            </p:nvSpPr>
            <p:spPr bwMode="auto">
              <a:xfrm>
                <a:off x="2225" y="3438"/>
                <a:ext cx="20" cy="10"/>
              </a:xfrm>
              <a:custGeom>
                <a:avLst/>
                <a:gdLst>
                  <a:gd name="T0" fmla="*/ 0 w 4"/>
                  <a:gd name="T1" fmla="*/ 488280567 h 2"/>
                  <a:gd name="T2" fmla="*/ 976561134 w 4"/>
                  <a:gd name="T3" fmla="*/ 0 h 2"/>
                  <a:gd name="T4" fmla="*/ 976561134 w 4"/>
                  <a:gd name="T5" fmla="*/ 488280567 h 2"/>
                  <a:gd name="T6" fmla="*/ 0 w 4"/>
                  <a:gd name="T7" fmla="*/ 488280567 h 2"/>
                  <a:gd name="T8" fmla="*/ 0 w 4"/>
                  <a:gd name="T9" fmla="*/ 48828056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19" name="Freeform 75"/>
              <p:cNvSpPr>
                <a:spLocks/>
              </p:cNvSpPr>
              <p:nvPr/>
            </p:nvSpPr>
            <p:spPr bwMode="auto">
              <a:xfrm>
                <a:off x="2211" y="3419"/>
                <a:ext cx="19" cy="14"/>
              </a:xfrm>
              <a:custGeom>
                <a:avLst/>
                <a:gdLst>
                  <a:gd name="T0" fmla="*/ 274418465 w 4"/>
                  <a:gd name="T1" fmla="*/ 0 h 3"/>
                  <a:gd name="T2" fmla="*/ 274418465 w 4"/>
                  <a:gd name="T3" fmla="*/ 0 h 3"/>
                  <a:gd name="T4" fmla="*/ 385337296 w 4"/>
                  <a:gd name="T5" fmla="*/ 0 h 3"/>
                  <a:gd name="T6" fmla="*/ 385337296 w 4"/>
                  <a:gd name="T7" fmla="*/ 0 h 3"/>
                  <a:gd name="T8" fmla="*/ 385337296 w 4"/>
                  <a:gd name="T9" fmla="*/ 0 h 3"/>
                  <a:gd name="T10" fmla="*/ 385337296 w 4"/>
                  <a:gd name="T11" fmla="*/ 112261484 h 3"/>
                  <a:gd name="T12" fmla="*/ 385337296 w 4"/>
                  <a:gd name="T13" fmla="*/ 112261484 h 3"/>
                  <a:gd name="T14" fmla="*/ 385337296 w 4"/>
                  <a:gd name="T15" fmla="*/ 112261484 h 3"/>
                  <a:gd name="T16" fmla="*/ 525555709 w 4"/>
                  <a:gd name="T17" fmla="*/ 112261484 h 3"/>
                  <a:gd name="T18" fmla="*/ 385337296 w 4"/>
                  <a:gd name="T19" fmla="*/ 205818079 h 3"/>
                  <a:gd name="T20" fmla="*/ 385337296 w 4"/>
                  <a:gd name="T21" fmla="*/ 205818079 h 3"/>
                  <a:gd name="T22" fmla="*/ 385337296 w 4"/>
                  <a:gd name="T23" fmla="*/ 205818079 h 3"/>
                  <a:gd name="T24" fmla="*/ 385337296 w 4"/>
                  <a:gd name="T25" fmla="*/ 318068699 h 3"/>
                  <a:gd name="T26" fmla="*/ 385337296 w 4"/>
                  <a:gd name="T27" fmla="*/ 318068699 h 3"/>
                  <a:gd name="T28" fmla="*/ 385337296 w 4"/>
                  <a:gd name="T29" fmla="*/ 318068699 h 3"/>
                  <a:gd name="T30" fmla="*/ 274418465 w 4"/>
                  <a:gd name="T31" fmla="*/ 318068699 h 3"/>
                  <a:gd name="T32" fmla="*/ 274418465 w 4"/>
                  <a:gd name="T33" fmla="*/ 318068699 h 3"/>
                  <a:gd name="T34" fmla="*/ 274418465 w 4"/>
                  <a:gd name="T35" fmla="*/ 318068699 h 3"/>
                  <a:gd name="T36" fmla="*/ 140206367 w 4"/>
                  <a:gd name="T37" fmla="*/ 318068699 h 3"/>
                  <a:gd name="T38" fmla="*/ 140206367 w 4"/>
                  <a:gd name="T39" fmla="*/ 318068699 h 3"/>
                  <a:gd name="T40" fmla="*/ 140206367 w 4"/>
                  <a:gd name="T41" fmla="*/ 318068699 h 3"/>
                  <a:gd name="T42" fmla="*/ 140206367 w 4"/>
                  <a:gd name="T43" fmla="*/ 205818079 h 3"/>
                  <a:gd name="T44" fmla="*/ 0 w 4"/>
                  <a:gd name="T45" fmla="*/ 205818079 h 3"/>
                  <a:gd name="T46" fmla="*/ 0 w 4"/>
                  <a:gd name="T47" fmla="*/ 205818079 h 3"/>
                  <a:gd name="T48" fmla="*/ 0 w 4"/>
                  <a:gd name="T49" fmla="*/ 112261484 h 3"/>
                  <a:gd name="T50" fmla="*/ 0 w 4"/>
                  <a:gd name="T51" fmla="*/ 112261484 h 3"/>
                  <a:gd name="T52" fmla="*/ 0 w 4"/>
                  <a:gd name="T53" fmla="*/ 112261484 h 3"/>
                  <a:gd name="T54" fmla="*/ 140206367 w 4"/>
                  <a:gd name="T55" fmla="*/ 112261484 h 3"/>
                  <a:gd name="T56" fmla="*/ 140206367 w 4"/>
                  <a:gd name="T57" fmla="*/ 0 h 3"/>
                  <a:gd name="T58" fmla="*/ 140206367 w 4"/>
                  <a:gd name="T59" fmla="*/ 0 h 3"/>
                  <a:gd name="T60" fmla="*/ 140206367 w 4"/>
                  <a:gd name="T61" fmla="*/ 0 h 3"/>
                  <a:gd name="T62" fmla="*/ 274418465 w 4"/>
                  <a:gd name="T63" fmla="*/ 0 h 3"/>
                  <a:gd name="T64" fmla="*/ 274418465 w 4"/>
                  <a:gd name="T65" fmla="*/ 0 h 3"/>
                  <a:gd name="T66" fmla="*/ 274418465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20" name="Freeform 76"/>
              <p:cNvSpPr>
                <a:spLocks/>
              </p:cNvSpPr>
              <p:nvPr/>
            </p:nvSpPr>
            <p:spPr bwMode="auto">
              <a:xfrm>
                <a:off x="2186" y="3394"/>
                <a:ext cx="39" cy="15"/>
              </a:xfrm>
              <a:custGeom>
                <a:avLst/>
                <a:gdLst>
                  <a:gd name="T0" fmla="*/ 0 w 8"/>
                  <a:gd name="T1" fmla="*/ 732421847 h 3"/>
                  <a:gd name="T2" fmla="*/ 1258155936 w 8"/>
                  <a:gd name="T3" fmla="*/ 732421847 h 3"/>
                  <a:gd name="T4" fmla="*/ 1439996001 w 8"/>
                  <a:gd name="T5" fmla="*/ 0 h 3"/>
                  <a:gd name="T6" fmla="*/ 371612259 w 8"/>
                  <a:gd name="T7" fmla="*/ 0 h 3"/>
                  <a:gd name="T8" fmla="*/ 0 w 8"/>
                  <a:gd name="T9" fmla="*/ 732421847 h 3"/>
                  <a:gd name="T10" fmla="*/ 0 w 8"/>
                  <a:gd name="T11" fmla="*/ 7324218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21" name="Freeform 77"/>
              <p:cNvSpPr>
                <a:spLocks/>
              </p:cNvSpPr>
              <p:nvPr/>
            </p:nvSpPr>
            <p:spPr bwMode="auto">
              <a:xfrm>
                <a:off x="2026" y="3321"/>
                <a:ext cx="38" cy="24"/>
              </a:xfrm>
              <a:custGeom>
                <a:avLst/>
                <a:gdLst>
                  <a:gd name="T0" fmla="*/ 0 w 8"/>
                  <a:gd name="T1" fmla="*/ 591177451 h 5"/>
                  <a:gd name="T2" fmla="*/ 385337296 w 8"/>
                  <a:gd name="T3" fmla="*/ 746750998 h 5"/>
                  <a:gd name="T4" fmla="*/ 777932285 w 8"/>
                  <a:gd name="T5" fmla="*/ 746750998 h 5"/>
                  <a:gd name="T6" fmla="*/ 1052408282 w 8"/>
                  <a:gd name="T7" fmla="*/ 311084656 h 5"/>
                  <a:gd name="T8" fmla="*/ 665980082 w 8"/>
                  <a:gd name="T9" fmla="*/ 0 h 5"/>
                  <a:gd name="T10" fmla="*/ 140206367 w 8"/>
                  <a:gd name="T11" fmla="*/ 311084656 h 5"/>
                  <a:gd name="T12" fmla="*/ 0 w 8"/>
                  <a:gd name="T13" fmla="*/ 591177451 h 5"/>
                  <a:gd name="T14" fmla="*/ 0 w 8"/>
                  <a:gd name="T15" fmla="*/ 59117745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22" name="Freeform 78"/>
              <p:cNvSpPr>
                <a:spLocks/>
              </p:cNvSpPr>
              <p:nvPr/>
            </p:nvSpPr>
            <p:spPr bwMode="auto">
              <a:xfrm>
                <a:off x="1991" y="3321"/>
                <a:ext cx="20" cy="24"/>
              </a:xfrm>
              <a:custGeom>
                <a:avLst/>
                <a:gdLst>
                  <a:gd name="T0" fmla="*/ 0 w 4"/>
                  <a:gd name="T1" fmla="*/ 746750998 h 5"/>
                  <a:gd name="T2" fmla="*/ 976561134 w 4"/>
                  <a:gd name="T3" fmla="*/ 311084656 h 5"/>
                  <a:gd name="T4" fmla="*/ 976561134 w 4"/>
                  <a:gd name="T5" fmla="*/ 0 h 5"/>
                  <a:gd name="T6" fmla="*/ 0 w 4"/>
                  <a:gd name="T7" fmla="*/ 591177451 h 5"/>
                  <a:gd name="T8" fmla="*/ 0 w 4"/>
                  <a:gd name="T9" fmla="*/ 746750998 h 5"/>
                  <a:gd name="T10" fmla="*/ 0 w 4"/>
                  <a:gd name="T11" fmla="*/ 746750998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9523" name="Freeform 79"/>
              <p:cNvSpPr>
                <a:spLocks/>
              </p:cNvSpPr>
              <p:nvPr/>
            </p:nvSpPr>
            <p:spPr bwMode="auto">
              <a:xfrm>
                <a:off x="2128" y="3360"/>
                <a:ext cx="39" cy="34"/>
              </a:xfrm>
              <a:custGeom>
                <a:avLst/>
                <a:gdLst>
                  <a:gd name="T0" fmla="*/ 553467612 w 8"/>
                  <a:gd name="T1" fmla="*/ 1205323064 h 7"/>
                  <a:gd name="T2" fmla="*/ 1439996001 w 8"/>
                  <a:gd name="T3" fmla="*/ 1205323064 h 7"/>
                  <a:gd name="T4" fmla="*/ 1439996001 w 8"/>
                  <a:gd name="T5" fmla="*/ 672536448 h 7"/>
                  <a:gd name="T6" fmla="*/ 735641673 w 8"/>
                  <a:gd name="T7" fmla="*/ 0 h 7"/>
                  <a:gd name="T8" fmla="*/ 0 w 8"/>
                  <a:gd name="T9" fmla="*/ 358111838 h 7"/>
                  <a:gd name="T10" fmla="*/ 553467612 w 8"/>
                  <a:gd name="T11" fmla="*/ 1205323064 h 7"/>
                  <a:gd name="T12" fmla="*/ 553467612 w 8"/>
                  <a:gd name="T13" fmla="*/ 120532306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grpSp>
      <p:sp>
        <p:nvSpPr>
          <p:cNvPr id="19460" name="Text Box 152"/>
          <p:cNvSpPr txBox="1">
            <a:spLocks noChangeArrowheads="1"/>
          </p:cNvSpPr>
          <p:nvPr/>
        </p:nvSpPr>
        <p:spPr bwMode="auto">
          <a:xfrm>
            <a:off x="757238"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r>
              <a:rPr lang="en-US" altLang="en-US" sz="1400" b="1">
                <a:solidFill>
                  <a:srgbClr val="000000"/>
                </a:solidFill>
                <a:latin typeface="Arial Narrow" pitchFamily="34" charset="0"/>
              </a:rPr>
              <a:t>No Data          &lt;10%           10%–14%	    15%–19%          </a:t>
            </a:r>
            <a:r>
              <a:rPr lang="en-US" altLang="en-US" sz="1400">
                <a:solidFill>
                  <a:srgbClr val="000000"/>
                </a:solidFill>
                <a:latin typeface="Arial Narrow" pitchFamily="34" charset="0"/>
              </a:rPr>
              <a:t> </a:t>
            </a:r>
          </a:p>
        </p:txBody>
      </p:sp>
      <p:sp>
        <p:nvSpPr>
          <p:cNvPr id="19461" name="Rectangle 153"/>
          <p:cNvSpPr>
            <a:spLocks noChangeArrowheads="1"/>
          </p:cNvSpPr>
          <p:nvPr/>
        </p:nvSpPr>
        <p:spPr bwMode="auto">
          <a:xfrm>
            <a:off x="5492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19462" name="Rectangle 154"/>
          <p:cNvSpPr>
            <a:spLocks noChangeArrowheads="1"/>
          </p:cNvSpPr>
          <p:nvPr/>
        </p:nvSpPr>
        <p:spPr bwMode="auto">
          <a:xfrm>
            <a:off x="15160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19463" name="Rectangle 156"/>
          <p:cNvSpPr>
            <a:spLocks noChangeArrowheads="1"/>
          </p:cNvSpPr>
          <p:nvPr/>
        </p:nvSpPr>
        <p:spPr bwMode="auto">
          <a:xfrm>
            <a:off x="3443288" y="5949950"/>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19464" name="Rectangle 158"/>
          <p:cNvSpPr>
            <a:spLocks noChangeArrowheads="1"/>
          </p:cNvSpPr>
          <p:nvPr/>
        </p:nvSpPr>
        <p:spPr bwMode="auto">
          <a:xfrm>
            <a:off x="444500" y="5892800"/>
            <a:ext cx="4073525"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19465" name="Rectangle 153"/>
          <p:cNvSpPr>
            <a:spLocks noChangeArrowheads="1"/>
          </p:cNvSpPr>
          <p:nvPr/>
        </p:nvSpPr>
        <p:spPr bwMode="auto">
          <a:xfrm>
            <a:off x="23256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algn="ctr" defTabSz="914400" fontAlgn="base">
              <a:spcBef>
                <a:spcPct val="0"/>
              </a:spcBef>
              <a:spcAft>
                <a:spcPct val="0"/>
              </a:spcAft>
            </a:pPr>
            <a:endParaRPr lang="en-US" altLang="en-US">
              <a:solidFill>
                <a:srgbClr val="000000"/>
              </a:solidFill>
              <a:latin typeface="Myriad Web Pro" pitchFamily="34" charset="0"/>
            </a:endParaRPr>
          </a:p>
        </p:txBody>
      </p:sp>
    </p:spTree>
    <p:extLst>
      <p:ext uri="{BB962C8B-B14F-4D97-AF65-F5344CB8AC3E}">
        <p14:creationId xmlns:p14="http://schemas.microsoft.com/office/powerpoint/2010/main" val="2915903154"/>
      </p:ext>
    </p:extLst>
  </p:cSld>
  <p:clrMapOvr>
    <a:masterClrMapping/>
  </p:clrMapOvr>
  <p:transition advClick="0" advTm="1000">
    <p:randomBar/>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76"/>
          <p:cNvSpPr>
            <a:spLocks noGrp="1" noChangeArrowheads="1"/>
          </p:cNvSpPr>
          <p:nvPr>
            <p:ph type="title" idx="4294967295"/>
          </p:nvPr>
        </p:nvSpPr>
        <p:spPr>
          <a:xfrm>
            <a:off x="0" y="242888"/>
            <a:ext cx="9144000" cy="1143000"/>
          </a:xfrm>
        </p:spPr>
        <p:txBody>
          <a:bodyPr/>
          <a:lstStyle/>
          <a:p>
            <a:r>
              <a:rPr lang="en-US" altLang="en-US" sz="2800" smtClean="0">
                <a:solidFill>
                  <a:srgbClr val="000099"/>
                </a:solidFill>
              </a:rPr>
              <a:t>Obesity Trends* Among U.S. Adults, BRFSS 1996</a:t>
            </a:r>
            <a:br>
              <a:rPr lang="en-US" altLang="en-US" sz="2800" smtClean="0">
                <a:solidFill>
                  <a:srgbClr val="000099"/>
                </a:solidFill>
              </a:rPr>
            </a:br>
            <a:r>
              <a:rPr lang="en-US" altLang="en-US" sz="1400" smtClean="0">
                <a:solidFill>
                  <a:srgbClr val="000099"/>
                </a:solidFill>
              </a:rPr>
              <a:t>(*BMI ≥30, or ~ 30 lbs. overweight for 5’ 4” person)</a:t>
            </a:r>
          </a:p>
        </p:txBody>
      </p:sp>
      <p:grpSp>
        <p:nvGrpSpPr>
          <p:cNvPr id="20483" name="Group 166"/>
          <p:cNvGrpSpPr>
            <a:grpSpLocks/>
          </p:cNvGrpSpPr>
          <p:nvPr/>
        </p:nvGrpSpPr>
        <p:grpSpPr bwMode="auto">
          <a:xfrm>
            <a:off x="854075" y="1709738"/>
            <a:ext cx="6938963" cy="3567112"/>
            <a:chOff x="1155701" y="1709740"/>
            <a:chExt cx="6938963" cy="3567110"/>
          </a:xfrm>
        </p:grpSpPr>
        <p:sp>
          <p:nvSpPr>
            <p:cNvPr id="20490" name="Freeform 45"/>
            <p:cNvSpPr>
              <a:spLocks/>
            </p:cNvSpPr>
            <p:nvPr/>
          </p:nvSpPr>
          <p:spPr bwMode="auto">
            <a:xfrm>
              <a:off x="2636839" y="1709740"/>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491" name="Freeform 47"/>
            <p:cNvSpPr>
              <a:spLocks/>
            </p:cNvSpPr>
            <p:nvPr/>
          </p:nvSpPr>
          <p:spPr bwMode="auto">
            <a:xfrm>
              <a:off x="3155950" y="1833565"/>
              <a:ext cx="658814"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492" name="Freeform 48"/>
            <p:cNvSpPr>
              <a:spLocks/>
            </p:cNvSpPr>
            <p:nvPr/>
          </p:nvSpPr>
          <p:spPr bwMode="auto">
            <a:xfrm>
              <a:off x="3432176" y="1857375"/>
              <a:ext cx="1122363"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493" name="Freeform 70"/>
            <p:cNvSpPr>
              <a:spLocks/>
            </p:cNvSpPr>
            <p:nvPr/>
          </p:nvSpPr>
          <p:spPr bwMode="auto">
            <a:xfrm>
              <a:off x="7696201" y="1887540"/>
              <a:ext cx="398463"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0494" name="Group 84"/>
            <p:cNvGrpSpPr>
              <a:grpSpLocks/>
            </p:cNvGrpSpPr>
            <p:nvPr/>
          </p:nvGrpSpPr>
          <p:grpSpPr bwMode="auto">
            <a:xfrm>
              <a:off x="1155697" y="1981202"/>
              <a:ext cx="6786566" cy="3295667"/>
              <a:chOff x="1155697" y="1981202"/>
              <a:chExt cx="6786566" cy="3295667"/>
            </a:xfrm>
          </p:grpSpPr>
          <p:sp>
            <p:nvSpPr>
              <p:cNvPr id="20495" name="Freeform 5"/>
              <p:cNvSpPr>
                <a:spLocks/>
              </p:cNvSpPr>
              <p:nvPr/>
            </p:nvSpPr>
            <p:spPr bwMode="auto">
              <a:xfrm>
                <a:off x="4513264" y="2003425"/>
                <a:ext cx="72548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496" name="Freeform 6"/>
              <p:cNvSpPr>
                <a:spLocks/>
              </p:cNvSpPr>
              <p:nvPr/>
            </p:nvSpPr>
            <p:spPr bwMode="auto">
              <a:xfrm>
                <a:off x="4481513" y="2398713"/>
                <a:ext cx="766762"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497" name="Freeform 7"/>
              <p:cNvSpPr>
                <a:spLocks/>
              </p:cNvSpPr>
              <p:nvPr/>
            </p:nvSpPr>
            <p:spPr bwMode="auto">
              <a:xfrm>
                <a:off x="4456113" y="2794000"/>
                <a:ext cx="906462"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498" name="Freeform 8"/>
              <p:cNvSpPr>
                <a:spLocks/>
              </p:cNvSpPr>
              <p:nvPr/>
            </p:nvSpPr>
            <p:spPr bwMode="auto">
              <a:xfrm>
                <a:off x="4637089" y="3203577"/>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499" name="Freeform 9"/>
              <p:cNvSpPr>
                <a:spLocks/>
              </p:cNvSpPr>
              <p:nvPr/>
            </p:nvSpPr>
            <p:spPr bwMode="auto">
              <a:xfrm>
                <a:off x="4521200" y="3590925"/>
                <a:ext cx="944564"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00" name="Freeform 10"/>
              <p:cNvSpPr>
                <a:spLocks/>
              </p:cNvSpPr>
              <p:nvPr/>
            </p:nvSpPr>
            <p:spPr bwMode="auto">
              <a:xfrm>
                <a:off x="5232401" y="2740027"/>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01" name="Freeform 11"/>
              <p:cNvSpPr>
                <a:spLocks/>
              </p:cNvSpPr>
              <p:nvPr/>
            </p:nvSpPr>
            <p:spPr bwMode="auto">
              <a:xfrm>
                <a:off x="5322889"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02" name="Freeform 12"/>
              <p:cNvSpPr>
                <a:spLocks/>
              </p:cNvSpPr>
              <p:nvPr/>
            </p:nvSpPr>
            <p:spPr bwMode="auto">
              <a:xfrm>
                <a:off x="5597525" y="2282827"/>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03" name="Freeform 13"/>
              <p:cNvSpPr>
                <a:spLocks/>
              </p:cNvSpPr>
              <p:nvPr/>
            </p:nvSpPr>
            <p:spPr bwMode="auto">
              <a:xfrm>
                <a:off x="6011864" y="3265490"/>
                <a:ext cx="808037"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04" name="Freeform 14"/>
              <p:cNvSpPr>
                <a:spLocks/>
              </p:cNvSpPr>
              <p:nvPr/>
            </p:nvSpPr>
            <p:spPr bwMode="auto">
              <a:xfrm>
                <a:off x="5940426" y="3560765"/>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05" name="Freeform 15"/>
              <p:cNvSpPr>
                <a:spLocks/>
              </p:cNvSpPr>
              <p:nvPr/>
            </p:nvSpPr>
            <p:spPr bwMode="auto">
              <a:xfrm>
                <a:off x="6175375" y="3824288"/>
                <a:ext cx="42227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06" name="Freeform 16"/>
              <p:cNvSpPr>
                <a:spLocks/>
              </p:cNvSpPr>
              <p:nvPr/>
            </p:nvSpPr>
            <p:spPr bwMode="auto">
              <a:xfrm>
                <a:off x="6445250"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07" name="Freeform 17"/>
              <p:cNvSpPr>
                <a:spLocks/>
              </p:cNvSpPr>
              <p:nvPr/>
            </p:nvSpPr>
            <p:spPr bwMode="auto">
              <a:xfrm>
                <a:off x="6573839" y="3459163"/>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08" name="Freeform 18"/>
              <p:cNvSpPr>
                <a:spLocks/>
              </p:cNvSpPr>
              <p:nvPr/>
            </p:nvSpPr>
            <p:spPr bwMode="auto">
              <a:xfrm>
                <a:off x="6289676" y="4311650"/>
                <a:ext cx="1000125"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09" name="Freeform 19"/>
              <p:cNvSpPr>
                <a:spLocks/>
              </p:cNvSpPr>
              <p:nvPr/>
            </p:nvSpPr>
            <p:spPr bwMode="auto">
              <a:xfrm>
                <a:off x="6735765" y="3009900"/>
                <a:ext cx="49688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10" name="Freeform 20"/>
              <p:cNvSpPr>
                <a:spLocks/>
              </p:cNvSpPr>
              <p:nvPr/>
            </p:nvSpPr>
            <p:spPr bwMode="auto">
              <a:xfrm>
                <a:off x="5449888" y="3660776"/>
                <a:ext cx="546100"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11" name="Freeform 21"/>
              <p:cNvSpPr>
                <a:spLocks/>
              </p:cNvSpPr>
              <p:nvPr/>
            </p:nvSpPr>
            <p:spPr bwMode="auto">
              <a:xfrm>
                <a:off x="2366964" y="2562225"/>
                <a:ext cx="877887"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12" name="Freeform 22"/>
              <p:cNvSpPr>
                <a:spLocks/>
              </p:cNvSpPr>
              <p:nvPr/>
            </p:nvSpPr>
            <p:spPr bwMode="auto">
              <a:xfrm>
                <a:off x="3740151" y="2452690"/>
                <a:ext cx="766763"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13" name="Freeform 23"/>
              <p:cNvSpPr>
                <a:spLocks/>
              </p:cNvSpPr>
              <p:nvPr/>
            </p:nvSpPr>
            <p:spPr bwMode="auto">
              <a:xfrm>
                <a:off x="3863975" y="3003552"/>
                <a:ext cx="806450"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14" name="Freeform 24"/>
              <p:cNvSpPr>
                <a:spLocks/>
              </p:cNvSpPr>
              <p:nvPr/>
            </p:nvSpPr>
            <p:spPr bwMode="auto">
              <a:xfrm>
                <a:off x="3759200" y="3521076"/>
                <a:ext cx="769938"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15" name="Freeform 25"/>
              <p:cNvSpPr>
                <a:spLocks/>
              </p:cNvSpPr>
              <p:nvPr/>
            </p:nvSpPr>
            <p:spPr bwMode="auto">
              <a:xfrm>
                <a:off x="4051301" y="3660777"/>
                <a:ext cx="1538288"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16" name="Freeform 26"/>
              <p:cNvSpPr>
                <a:spLocks/>
              </p:cNvSpPr>
              <p:nvPr/>
            </p:nvSpPr>
            <p:spPr bwMode="auto">
              <a:xfrm>
                <a:off x="6940550"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17" name="Freeform 27"/>
              <p:cNvSpPr>
                <a:spLocks/>
              </p:cNvSpPr>
              <p:nvPr/>
            </p:nvSpPr>
            <p:spPr bwMode="auto">
              <a:xfrm>
                <a:off x="7493001"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0518" name="Group 28"/>
              <p:cNvGrpSpPr>
                <a:grpSpLocks/>
              </p:cNvGrpSpPr>
              <p:nvPr/>
            </p:nvGrpSpPr>
            <p:grpSpPr bwMode="auto">
              <a:xfrm>
                <a:off x="1155697" y="3886215"/>
                <a:ext cx="2009775" cy="1390654"/>
                <a:chOff x="768" y="2832"/>
                <a:chExt cx="1203" cy="876"/>
              </a:xfrm>
            </p:grpSpPr>
            <p:sp>
              <p:nvSpPr>
                <p:cNvPr id="20551" name="Freeform 29"/>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871840685 w 188"/>
                    <a:gd name="T9" fmla="*/ 2147483647 h 160"/>
                    <a:gd name="T10" fmla="*/ 1961554403 w 188"/>
                    <a:gd name="T11" fmla="*/ 2147483647 h 160"/>
                    <a:gd name="T12" fmla="*/ 2147483647 w 188"/>
                    <a:gd name="T13" fmla="*/ 2147483647 h 160"/>
                    <a:gd name="T14" fmla="*/ 2147483647 w 188"/>
                    <a:gd name="T15" fmla="*/ 2147483647 h 160"/>
                    <a:gd name="T16" fmla="*/ 2147483647 w 188"/>
                    <a:gd name="T17" fmla="*/ 2147483647 h 160"/>
                    <a:gd name="T18" fmla="*/ 1774530021 w 188"/>
                    <a:gd name="T19" fmla="*/ 2147483647 h 160"/>
                    <a:gd name="T20" fmla="*/ 1051290271 w 188"/>
                    <a:gd name="T21" fmla="*/ 2147483647 h 160"/>
                    <a:gd name="T22" fmla="*/ 1961554403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544053840 w 188"/>
                    <a:gd name="T37" fmla="*/ 2147483647 h 160"/>
                    <a:gd name="T38" fmla="*/ 544053840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886529878 h 160"/>
                    <a:gd name="T88" fmla="*/ 2147483647 w 188"/>
                    <a:gd name="T89" fmla="*/ 886529878 h 160"/>
                    <a:gd name="T90" fmla="*/ 2147483647 w 188"/>
                    <a:gd name="T91" fmla="*/ 886529878 h 160"/>
                    <a:gd name="T92" fmla="*/ 2147483647 w 188"/>
                    <a:gd name="T93" fmla="*/ 0 h 160"/>
                    <a:gd name="T94" fmla="*/ 2147483647 w 188"/>
                    <a:gd name="T95" fmla="*/ 743294476 h 160"/>
                    <a:gd name="T96" fmla="*/ 2147483647 w 188"/>
                    <a:gd name="T97" fmla="*/ 2147483647 h 160"/>
                    <a:gd name="T98" fmla="*/ 2147483647 w 188"/>
                    <a:gd name="T99" fmla="*/ 2147483647 h 160"/>
                    <a:gd name="T100" fmla="*/ 1774530021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52" name="Freeform 30"/>
                <p:cNvSpPr>
                  <a:spLocks/>
                </p:cNvSpPr>
                <p:nvPr/>
              </p:nvSpPr>
              <p:spPr bwMode="auto">
                <a:xfrm>
                  <a:off x="1021" y="3608"/>
                  <a:ext cx="20" cy="14"/>
                </a:xfrm>
                <a:custGeom>
                  <a:avLst/>
                  <a:gdLst>
                    <a:gd name="T0" fmla="*/ 488280567 w 4"/>
                    <a:gd name="T1" fmla="*/ 205818079 h 3"/>
                    <a:gd name="T2" fmla="*/ 488280567 w 4"/>
                    <a:gd name="T3" fmla="*/ 112261484 h 3"/>
                    <a:gd name="T4" fmla="*/ 488280567 w 4"/>
                    <a:gd name="T5" fmla="*/ 112261484 h 3"/>
                    <a:gd name="T6" fmla="*/ 488280567 w 4"/>
                    <a:gd name="T7" fmla="*/ 112261484 h 3"/>
                    <a:gd name="T8" fmla="*/ 488280567 w 4"/>
                    <a:gd name="T9" fmla="*/ 112261484 h 3"/>
                    <a:gd name="T10" fmla="*/ 488280567 w 4"/>
                    <a:gd name="T11" fmla="*/ 112261484 h 3"/>
                    <a:gd name="T12" fmla="*/ 488280567 w 4"/>
                    <a:gd name="T13" fmla="*/ 112261484 h 3"/>
                    <a:gd name="T14" fmla="*/ 244140284 w 4"/>
                    <a:gd name="T15" fmla="*/ 0 h 3"/>
                    <a:gd name="T16" fmla="*/ 244140284 w 4"/>
                    <a:gd name="T17" fmla="*/ 0 h 3"/>
                    <a:gd name="T18" fmla="*/ 0 w 4"/>
                    <a:gd name="T19" fmla="*/ 112261484 h 3"/>
                    <a:gd name="T20" fmla="*/ 0 w 4"/>
                    <a:gd name="T21" fmla="*/ 112261484 h 3"/>
                    <a:gd name="T22" fmla="*/ 0 w 4"/>
                    <a:gd name="T23" fmla="*/ 112261484 h 3"/>
                    <a:gd name="T24" fmla="*/ 0 w 4"/>
                    <a:gd name="T25" fmla="*/ 112261484 h 3"/>
                    <a:gd name="T26" fmla="*/ 0 w 4"/>
                    <a:gd name="T27" fmla="*/ 112261484 h 3"/>
                    <a:gd name="T28" fmla="*/ 0 w 4"/>
                    <a:gd name="T29" fmla="*/ 112261484 h 3"/>
                    <a:gd name="T30" fmla="*/ 0 w 4"/>
                    <a:gd name="T31" fmla="*/ 205818079 h 3"/>
                    <a:gd name="T32" fmla="*/ 0 w 4"/>
                    <a:gd name="T33" fmla="*/ 205818079 h 3"/>
                    <a:gd name="T34" fmla="*/ 244140284 w 4"/>
                    <a:gd name="T35" fmla="*/ 205818079 h 3"/>
                    <a:gd name="T36" fmla="*/ 244140284 w 4"/>
                    <a:gd name="T37" fmla="*/ 205818079 h 3"/>
                    <a:gd name="T38" fmla="*/ 244140284 w 4"/>
                    <a:gd name="T39" fmla="*/ 318068699 h 3"/>
                    <a:gd name="T40" fmla="*/ 488280567 w 4"/>
                    <a:gd name="T41" fmla="*/ 318068699 h 3"/>
                    <a:gd name="T42" fmla="*/ 488280567 w 4"/>
                    <a:gd name="T43" fmla="*/ 318068699 h 3"/>
                    <a:gd name="T44" fmla="*/ 732420451 w 4"/>
                    <a:gd name="T45" fmla="*/ 318068699 h 3"/>
                    <a:gd name="T46" fmla="*/ 732420451 w 4"/>
                    <a:gd name="T47" fmla="*/ 318068699 h 3"/>
                    <a:gd name="T48" fmla="*/ 976561134 w 4"/>
                    <a:gd name="T49" fmla="*/ 205818079 h 3"/>
                    <a:gd name="T50" fmla="*/ 976561134 w 4"/>
                    <a:gd name="T51" fmla="*/ 205818079 h 3"/>
                    <a:gd name="T52" fmla="*/ 976561134 w 4"/>
                    <a:gd name="T53" fmla="*/ 205818079 h 3"/>
                    <a:gd name="T54" fmla="*/ 976561134 w 4"/>
                    <a:gd name="T55" fmla="*/ 112261484 h 3"/>
                    <a:gd name="T56" fmla="*/ 976561134 w 4"/>
                    <a:gd name="T57" fmla="*/ 112261484 h 3"/>
                    <a:gd name="T58" fmla="*/ 976561134 w 4"/>
                    <a:gd name="T59" fmla="*/ 112261484 h 3"/>
                    <a:gd name="T60" fmla="*/ 976561134 w 4"/>
                    <a:gd name="T61" fmla="*/ 112261484 h 3"/>
                    <a:gd name="T62" fmla="*/ 976561134 w 4"/>
                    <a:gd name="T63" fmla="*/ 112261484 h 3"/>
                    <a:gd name="T64" fmla="*/ 976561134 w 4"/>
                    <a:gd name="T65" fmla="*/ 0 h 3"/>
                    <a:gd name="T66" fmla="*/ 976561134 w 4"/>
                    <a:gd name="T67" fmla="*/ 0 h 3"/>
                    <a:gd name="T68" fmla="*/ 976561134 w 4"/>
                    <a:gd name="T69" fmla="*/ 0 h 3"/>
                    <a:gd name="T70" fmla="*/ 976561134 w 4"/>
                    <a:gd name="T71" fmla="*/ 0 h 3"/>
                    <a:gd name="T72" fmla="*/ 976561134 w 4"/>
                    <a:gd name="T73" fmla="*/ 112261484 h 3"/>
                    <a:gd name="T74" fmla="*/ 732420451 w 4"/>
                    <a:gd name="T75" fmla="*/ 112261484 h 3"/>
                    <a:gd name="T76" fmla="*/ 732420451 w 4"/>
                    <a:gd name="T77" fmla="*/ 112261484 h 3"/>
                    <a:gd name="T78" fmla="*/ 488280567 w 4"/>
                    <a:gd name="T79" fmla="*/ 205818079 h 3"/>
                    <a:gd name="T80" fmla="*/ 488280567 w 4"/>
                    <a:gd name="T81" fmla="*/ 205818079 h 3"/>
                    <a:gd name="T82" fmla="*/ 488280567 w 4"/>
                    <a:gd name="T83" fmla="*/ 205818079 h 3"/>
                    <a:gd name="T84" fmla="*/ 488280567 w 4"/>
                    <a:gd name="T85" fmla="*/ 205818079 h 3"/>
                    <a:gd name="T86" fmla="*/ 488280567 w 4"/>
                    <a:gd name="T87" fmla="*/ 318068699 h 3"/>
                    <a:gd name="T88" fmla="*/ 732420451 w 4"/>
                    <a:gd name="T89" fmla="*/ 318068699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53" name="Freeform 31"/>
                <p:cNvSpPr>
                  <a:spLocks/>
                </p:cNvSpPr>
                <p:nvPr/>
              </p:nvSpPr>
              <p:spPr bwMode="auto">
                <a:xfrm>
                  <a:off x="978" y="3610"/>
                  <a:ext cx="43" cy="30"/>
                </a:xfrm>
                <a:custGeom>
                  <a:avLst/>
                  <a:gdLst>
                    <a:gd name="T0" fmla="*/ 979352908 w 9"/>
                    <a:gd name="T1" fmla="*/ 0 h 6"/>
                    <a:gd name="T2" fmla="*/ 564215260 w 9"/>
                    <a:gd name="T3" fmla="*/ 0 h 6"/>
                    <a:gd name="T4" fmla="*/ 415150796 w 9"/>
                    <a:gd name="T5" fmla="*/ 244140482 h 6"/>
                    <a:gd name="T6" fmla="*/ 415150796 w 9"/>
                    <a:gd name="T7" fmla="*/ 244140482 h 6"/>
                    <a:gd name="T8" fmla="*/ 415150796 w 9"/>
                    <a:gd name="T9" fmla="*/ 488280965 h 6"/>
                    <a:gd name="T10" fmla="*/ 415150796 w 9"/>
                    <a:gd name="T11" fmla="*/ 732421847 h 6"/>
                    <a:gd name="T12" fmla="*/ 297046244 w 9"/>
                    <a:gd name="T13" fmla="*/ 732421847 h 6"/>
                    <a:gd name="T14" fmla="*/ 297046244 w 9"/>
                    <a:gd name="T15" fmla="*/ 732421847 h 6"/>
                    <a:gd name="T16" fmla="*/ 149064501 w 9"/>
                    <a:gd name="T17" fmla="*/ 732421847 h 6"/>
                    <a:gd name="T18" fmla="*/ 149064501 w 9"/>
                    <a:gd name="T19" fmla="*/ 976561930 h 6"/>
                    <a:gd name="T20" fmla="*/ 149064501 w 9"/>
                    <a:gd name="T21" fmla="*/ 1220702012 h 6"/>
                    <a:gd name="T22" fmla="*/ 0 w 9"/>
                    <a:gd name="T23" fmla="*/ 1220702012 h 6"/>
                    <a:gd name="T24" fmla="*/ 0 w 9"/>
                    <a:gd name="T25" fmla="*/ 1464842414 h 6"/>
                    <a:gd name="T26" fmla="*/ 0 w 9"/>
                    <a:gd name="T27" fmla="*/ 1464842414 h 6"/>
                    <a:gd name="T28" fmla="*/ 0 w 9"/>
                    <a:gd name="T29" fmla="*/ 1464842414 h 6"/>
                    <a:gd name="T30" fmla="*/ 0 w 9"/>
                    <a:gd name="T31" fmla="*/ 1464842414 h 6"/>
                    <a:gd name="T32" fmla="*/ 0 w 9"/>
                    <a:gd name="T33" fmla="*/ 1464842414 h 6"/>
                    <a:gd name="T34" fmla="*/ 0 w 9"/>
                    <a:gd name="T35" fmla="*/ 1464842414 h 6"/>
                    <a:gd name="T36" fmla="*/ 0 w 9"/>
                    <a:gd name="T37" fmla="*/ 1464842414 h 6"/>
                    <a:gd name="T38" fmla="*/ 149064501 w 9"/>
                    <a:gd name="T39" fmla="*/ 1464842414 h 6"/>
                    <a:gd name="T40" fmla="*/ 297046244 w 9"/>
                    <a:gd name="T41" fmla="*/ 1464842414 h 6"/>
                    <a:gd name="T42" fmla="*/ 415150796 w 9"/>
                    <a:gd name="T43" fmla="*/ 1220702012 h 6"/>
                    <a:gd name="T44" fmla="*/ 861263415 w 9"/>
                    <a:gd name="T45" fmla="*/ 732421847 h 6"/>
                    <a:gd name="T46" fmla="*/ 979352908 w 9"/>
                    <a:gd name="T47" fmla="*/ 488280965 h 6"/>
                    <a:gd name="T48" fmla="*/ 1128703273 w 9"/>
                    <a:gd name="T49" fmla="*/ 488280965 h 6"/>
                    <a:gd name="T50" fmla="*/ 1269931572 w 9"/>
                    <a:gd name="T51" fmla="*/ 244140482 h 6"/>
                    <a:gd name="T52" fmla="*/ 1269931572 w 9"/>
                    <a:gd name="T53" fmla="*/ 244140482 h 6"/>
                    <a:gd name="T54" fmla="*/ 1269931572 w 9"/>
                    <a:gd name="T55" fmla="*/ 244140482 h 6"/>
                    <a:gd name="T56" fmla="*/ 1128703273 w 9"/>
                    <a:gd name="T57" fmla="*/ 0 h 6"/>
                    <a:gd name="T58" fmla="*/ 1128703273 w 9"/>
                    <a:gd name="T59" fmla="*/ 0 h 6"/>
                    <a:gd name="T60" fmla="*/ 1128703273 w 9"/>
                    <a:gd name="T61" fmla="*/ 0 h 6"/>
                    <a:gd name="T62" fmla="*/ 1128703273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54" name="Freeform 32"/>
                <p:cNvSpPr>
                  <a:spLocks/>
                </p:cNvSpPr>
                <p:nvPr/>
              </p:nvSpPr>
              <p:spPr bwMode="auto">
                <a:xfrm>
                  <a:off x="934" y="3632"/>
                  <a:ext cx="44" cy="34"/>
                </a:xfrm>
                <a:custGeom>
                  <a:avLst/>
                  <a:gdLst>
                    <a:gd name="T0" fmla="*/ 1490132076 w 9"/>
                    <a:gd name="T1" fmla="*/ 534073098 h 7"/>
                    <a:gd name="T2" fmla="*/ 1490132076 w 9"/>
                    <a:gd name="T3" fmla="*/ 175964446 h 7"/>
                    <a:gd name="T4" fmla="*/ 912443375 w 9"/>
                    <a:gd name="T5" fmla="*/ 534073098 h 7"/>
                    <a:gd name="T6" fmla="*/ 764323715 w 9"/>
                    <a:gd name="T7" fmla="*/ 672536448 h 7"/>
                    <a:gd name="T8" fmla="*/ 764323715 w 9"/>
                    <a:gd name="T9" fmla="*/ 672536448 h 7"/>
                    <a:gd name="T10" fmla="*/ 382832065 w 9"/>
                    <a:gd name="T11" fmla="*/ 854684384 h 7"/>
                    <a:gd name="T12" fmla="*/ 186636188 w 9"/>
                    <a:gd name="T13" fmla="*/ 1030635696 h 7"/>
                    <a:gd name="T14" fmla="*/ 0 w 9"/>
                    <a:gd name="T15" fmla="*/ 1030635696 h 7"/>
                    <a:gd name="T16" fmla="*/ 382832065 w 9"/>
                    <a:gd name="T17" fmla="*/ 1030635696 h 7"/>
                    <a:gd name="T18" fmla="*/ 569467705 w 9"/>
                    <a:gd name="T19" fmla="*/ 854684384 h 7"/>
                    <a:gd name="T20" fmla="*/ 1107298603 w 9"/>
                    <a:gd name="T21" fmla="*/ 672536448 h 7"/>
                    <a:gd name="T22" fmla="*/ 1490132076 w 9"/>
                    <a:gd name="T23" fmla="*/ 534073098 h 7"/>
                    <a:gd name="T24" fmla="*/ 1490132076 w 9"/>
                    <a:gd name="T25" fmla="*/ 534073098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55" name="Freeform 33"/>
                <p:cNvSpPr>
                  <a:spLocks/>
                </p:cNvSpPr>
                <p:nvPr/>
              </p:nvSpPr>
              <p:spPr bwMode="auto">
                <a:xfrm>
                  <a:off x="934" y="3637"/>
                  <a:ext cx="39" cy="29"/>
                </a:xfrm>
                <a:custGeom>
                  <a:avLst/>
                  <a:gdLst>
                    <a:gd name="T0" fmla="*/ 1439996001 w 8"/>
                    <a:gd name="T1" fmla="*/ 333859803 h 6"/>
                    <a:gd name="T2" fmla="*/ 1439996001 w 8"/>
                    <a:gd name="T3" fmla="*/ 167114728 h 6"/>
                    <a:gd name="T4" fmla="*/ 1439996001 w 8"/>
                    <a:gd name="T5" fmla="*/ 167114728 h 6"/>
                    <a:gd name="T6" fmla="*/ 1439996001 w 8"/>
                    <a:gd name="T7" fmla="*/ 0 h 6"/>
                    <a:gd name="T8" fmla="*/ 1439996001 w 8"/>
                    <a:gd name="T9" fmla="*/ 0 h 6"/>
                    <a:gd name="T10" fmla="*/ 1439996001 w 8"/>
                    <a:gd name="T11" fmla="*/ 0 h 6"/>
                    <a:gd name="T12" fmla="*/ 1439996001 w 8"/>
                    <a:gd name="T13" fmla="*/ 0 h 6"/>
                    <a:gd name="T14" fmla="*/ 1439996001 w 8"/>
                    <a:gd name="T15" fmla="*/ 0 h 6"/>
                    <a:gd name="T16" fmla="*/ 1439996001 w 8"/>
                    <a:gd name="T17" fmla="*/ 0 h 6"/>
                    <a:gd name="T18" fmla="*/ 1439996001 w 8"/>
                    <a:gd name="T19" fmla="*/ 0 h 6"/>
                    <a:gd name="T20" fmla="*/ 1258155936 w 8"/>
                    <a:gd name="T21" fmla="*/ 0 h 6"/>
                    <a:gd name="T22" fmla="*/ 1258155936 w 8"/>
                    <a:gd name="T23" fmla="*/ 0 h 6"/>
                    <a:gd name="T24" fmla="*/ 1068315259 w 8"/>
                    <a:gd name="T25" fmla="*/ 0 h 6"/>
                    <a:gd name="T26" fmla="*/ 886529793 w 8"/>
                    <a:gd name="T27" fmla="*/ 167114728 h 6"/>
                    <a:gd name="T28" fmla="*/ 886529793 w 8"/>
                    <a:gd name="T29" fmla="*/ 333859803 h 6"/>
                    <a:gd name="T30" fmla="*/ 886529793 w 8"/>
                    <a:gd name="T31" fmla="*/ 333859803 h 6"/>
                    <a:gd name="T32" fmla="*/ 735641673 w 8"/>
                    <a:gd name="T33" fmla="*/ 333859803 h 6"/>
                    <a:gd name="T34" fmla="*/ 735641673 w 8"/>
                    <a:gd name="T35" fmla="*/ 333859803 h 6"/>
                    <a:gd name="T36" fmla="*/ 735641673 w 8"/>
                    <a:gd name="T37" fmla="*/ 333859803 h 6"/>
                    <a:gd name="T38" fmla="*/ 735641673 w 8"/>
                    <a:gd name="T39" fmla="*/ 500977083 h 6"/>
                    <a:gd name="T40" fmla="*/ 735641673 w 8"/>
                    <a:gd name="T41" fmla="*/ 500977083 h 6"/>
                    <a:gd name="T42" fmla="*/ 735641673 w 8"/>
                    <a:gd name="T43" fmla="*/ 500977083 h 6"/>
                    <a:gd name="T44" fmla="*/ 735641673 w 8"/>
                    <a:gd name="T45" fmla="*/ 500977083 h 6"/>
                    <a:gd name="T46" fmla="*/ 371612259 w 8"/>
                    <a:gd name="T47" fmla="*/ 640669498 h 6"/>
                    <a:gd name="T48" fmla="*/ 371612259 w 8"/>
                    <a:gd name="T49" fmla="*/ 640669498 h 6"/>
                    <a:gd name="T50" fmla="*/ 371612259 w 8"/>
                    <a:gd name="T51" fmla="*/ 640669498 h 6"/>
                    <a:gd name="T52" fmla="*/ 371612259 w 8"/>
                    <a:gd name="T53" fmla="*/ 640669498 h 6"/>
                    <a:gd name="T54" fmla="*/ 181852311 w 8"/>
                    <a:gd name="T55" fmla="*/ 640669498 h 6"/>
                    <a:gd name="T56" fmla="*/ 181852311 w 8"/>
                    <a:gd name="T57" fmla="*/ 807720735 h 6"/>
                    <a:gd name="T58" fmla="*/ 181852311 w 8"/>
                    <a:gd name="T59" fmla="*/ 807720735 h 6"/>
                    <a:gd name="T60" fmla="*/ 0 w 8"/>
                    <a:gd name="T61" fmla="*/ 807720735 h 6"/>
                    <a:gd name="T62" fmla="*/ 0 w 8"/>
                    <a:gd name="T63" fmla="*/ 807720735 h 6"/>
                    <a:gd name="T64" fmla="*/ 0 w 8"/>
                    <a:gd name="T65" fmla="*/ 807720735 h 6"/>
                    <a:gd name="T66" fmla="*/ 181852311 w 8"/>
                    <a:gd name="T67" fmla="*/ 974528682 h 6"/>
                    <a:gd name="T68" fmla="*/ 181852311 w 8"/>
                    <a:gd name="T69" fmla="*/ 974528682 h 6"/>
                    <a:gd name="T70" fmla="*/ 181852311 w 8"/>
                    <a:gd name="T71" fmla="*/ 974528682 h 6"/>
                    <a:gd name="T72" fmla="*/ 181852311 w 8"/>
                    <a:gd name="T73" fmla="*/ 974528682 h 6"/>
                    <a:gd name="T74" fmla="*/ 371612259 w 8"/>
                    <a:gd name="T75" fmla="*/ 807720735 h 6"/>
                    <a:gd name="T76" fmla="*/ 371612259 w 8"/>
                    <a:gd name="T77" fmla="*/ 807720735 h 6"/>
                    <a:gd name="T78" fmla="*/ 553467612 w 8"/>
                    <a:gd name="T79" fmla="*/ 807720735 h 6"/>
                    <a:gd name="T80" fmla="*/ 553467612 w 8"/>
                    <a:gd name="T81" fmla="*/ 640669498 h 6"/>
                    <a:gd name="T82" fmla="*/ 553467612 w 8"/>
                    <a:gd name="T83" fmla="*/ 640669498 h 6"/>
                    <a:gd name="T84" fmla="*/ 886529793 w 8"/>
                    <a:gd name="T85" fmla="*/ 640669498 h 6"/>
                    <a:gd name="T86" fmla="*/ 886529793 w 8"/>
                    <a:gd name="T87" fmla="*/ 500977083 h 6"/>
                    <a:gd name="T88" fmla="*/ 1068315259 w 8"/>
                    <a:gd name="T89" fmla="*/ 500977083 h 6"/>
                    <a:gd name="T90" fmla="*/ 1258155936 w 8"/>
                    <a:gd name="T91" fmla="*/ 500977083 h 6"/>
                    <a:gd name="T92" fmla="*/ 1258155936 w 8"/>
                    <a:gd name="T93" fmla="*/ 333859803 h 6"/>
                    <a:gd name="T94" fmla="*/ 1258155936 w 8"/>
                    <a:gd name="T95" fmla="*/ 333859803 h 6"/>
                    <a:gd name="T96" fmla="*/ 1439996001 w 8"/>
                    <a:gd name="T97" fmla="*/ 333859803 h 6"/>
                    <a:gd name="T98" fmla="*/ 1439996001 w 8"/>
                    <a:gd name="T99" fmla="*/ 333859803 h 6"/>
                    <a:gd name="T100" fmla="*/ 1439996001 w 8"/>
                    <a:gd name="T101" fmla="*/ 333859803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56" name="Freeform 34"/>
                <p:cNvSpPr>
                  <a:spLocks/>
                </p:cNvSpPr>
                <p:nvPr/>
              </p:nvSpPr>
              <p:spPr bwMode="auto">
                <a:xfrm>
                  <a:off x="909" y="3676"/>
                  <a:ext cx="5" cy="5"/>
                </a:xfrm>
                <a:custGeom>
                  <a:avLst/>
                  <a:gdLst>
                    <a:gd name="T0" fmla="*/ 244140284 w 1"/>
                    <a:gd name="T1" fmla="*/ 0 h 1"/>
                    <a:gd name="T2" fmla="*/ 0 w 1"/>
                    <a:gd name="T3" fmla="*/ 0 h 1"/>
                    <a:gd name="T4" fmla="*/ 0 w 1"/>
                    <a:gd name="T5" fmla="*/ 244140284 h 1"/>
                    <a:gd name="T6" fmla="*/ 244140284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57" name="Freeform 35"/>
                <p:cNvSpPr>
                  <a:spLocks/>
                </p:cNvSpPr>
                <p:nvPr/>
              </p:nvSpPr>
              <p:spPr bwMode="auto">
                <a:xfrm>
                  <a:off x="909" y="3676"/>
                  <a:ext cx="5" cy="5"/>
                </a:xfrm>
                <a:custGeom>
                  <a:avLst/>
                  <a:gdLst>
                    <a:gd name="T0" fmla="*/ 244140284 w 1"/>
                    <a:gd name="T1" fmla="*/ 0 h 1"/>
                    <a:gd name="T2" fmla="*/ 244140284 w 1"/>
                    <a:gd name="T3" fmla="*/ 0 h 1"/>
                    <a:gd name="T4" fmla="*/ 244140284 w 1"/>
                    <a:gd name="T5" fmla="*/ 0 h 1"/>
                    <a:gd name="T6" fmla="*/ 244140284 w 1"/>
                    <a:gd name="T7" fmla="*/ 0 h 1"/>
                    <a:gd name="T8" fmla="*/ 0 w 1"/>
                    <a:gd name="T9" fmla="*/ 0 h 1"/>
                    <a:gd name="T10" fmla="*/ 0 w 1"/>
                    <a:gd name="T11" fmla="*/ 0 h 1"/>
                    <a:gd name="T12" fmla="*/ 0 w 1"/>
                    <a:gd name="T13" fmla="*/ 0 h 1"/>
                    <a:gd name="T14" fmla="*/ 0 w 1"/>
                    <a:gd name="T15" fmla="*/ 0 h 1"/>
                    <a:gd name="T16" fmla="*/ 0 w 1"/>
                    <a:gd name="T17" fmla="*/ 244140284 h 1"/>
                    <a:gd name="T18" fmla="*/ 0 w 1"/>
                    <a:gd name="T19" fmla="*/ 244140284 h 1"/>
                    <a:gd name="T20" fmla="*/ 0 w 1"/>
                    <a:gd name="T21" fmla="*/ 244140284 h 1"/>
                    <a:gd name="T22" fmla="*/ 0 w 1"/>
                    <a:gd name="T23" fmla="*/ 244140284 h 1"/>
                    <a:gd name="T24" fmla="*/ 0 w 1"/>
                    <a:gd name="T25" fmla="*/ 244140284 h 1"/>
                    <a:gd name="T26" fmla="*/ 244140284 w 1"/>
                    <a:gd name="T27" fmla="*/ 244140284 h 1"/>
                    <a:gd name="T28" fmla="*/ 244140284 w 1"/>
                    <a:gd name="T29" fmla="*/ 0 h 1"/>
                    <a:gd name="T30" fmla="*/ 244140284 w 1"/>
                    <a:gd name="T31" fmla="*/ 0 h 1"/>
                    <a:gd name="T32" fmla="*/ 244140284 w 1"/>
                    <a:gd name="T33" fmla="*/ 0 h 1"/>
                    <a:gd name="T34" fmla="*/ 244140284 w 1"/>
                    <a:gd name="T35" fmla="*/ 0 h 1"/>
                    <a:gd name="T36" fmla="*/ 244140284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58" name="Freeform 36"/>
                <p:cNvSpPr>
                  <a:spLocks/>
                </p:cNvSpPr>
                <p:nvPr/>
              </p:nvSpPr>
              <p:spPr bwMode="auto">
                <a:xfrm>
                  <a:off x="870" y="3682"/>
                  <a:ext cx="14" cy="14"/>
                </a:xfrm>
                <a:custGeom>
                  <a:avLst/>
                  <a:gdLst>
                    <a:gd name="T0" fmla="*/ 205818079 w 3"/>
                    <a:gd name="T1" fmla="*/ 112261484 h 3"/>
                    <a:gd name="T2" fmla="*/ 318068699 w 3"/>
                    <a:gd name="T3" fmla="*/ 112261484 h 3"/>
                    <a:gd name="T4" fmla="*/ 205818079 w 3"/>
                    <a:gd name="T5" fmla="*/ 112261484 h 3"/>
                    <a:gd name="T6" fmla="*/ 318068699 w 3"/>
                    <a:gd name="T7" fmla="*/ 205818079 h 3"/>
                    <a:gd name="T8" fmla="*/ 205818079 w 3"/>
                    <a:gd name="T9" fmla="*/ 205818079 h 3"/>
                    <a:gd name="T10" fmla="*/ 112261484 w 3"/>
                    <a:gd name="T11" fmla="*/ 318068699 h 3"/>
                    <a:gd name="T12" fmla="*/ 0 w 3"/>
                    <a:gd name="T13" fmla="*/ 318068699 h 3"/>
                    <a:gd name="T14" fmla="*/ 112261484 w 3"/>
                    <a:gd name="T15" fmla="*/ 112261484 h 3"/>
                    <a:gd name="T16" fmla="*/ 205818079 w 3"/>
                    <a:gd name="T17" fmla="*/ 112261484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59" name="Freeform 37"/>
                <p:cNvSpPr>
                  <a:spLocks/>
                </p:cNvSpPr>
                <p:nvPr/>
              </p:nvSpPr>
              <p:spPr bwMode="auto">
                <a:xfrm>
                  <a:off x="875" y="3684"/>
                  <a:ext cx="14" cy="9"/>
                </a:xfrm>
                <a:custGeom>
                  <a:avLst/>
                  <a:gdLst>
                    <a:gd name="T0" fmla="*/ 205818079 w 3"/>
                    <a:gd name="T1" fmla="*/ 0 h 2"/>
                    <a:gd name="T2" fmla="*/ 205818079 w 3"/>
                    <a:gd name="T3" fmla="*/ 0 h 2"/>
                    <a:gd name="T4" fmla="*/ 205818079 w 3"/>
                    <a:gd name="T5" fmla="*/ 0 h 2"/>
                    <a:gd name="T6" fmla="*/ 205818079 w 3"/>
                    <a:gd name="T7" fmla="*/ 0 h 2"/>
                    <a:gd name="T8" fmla="*/ 318068699 w 3"/>
                    <a:gd name="T9" fmla="*/ 0 h 2"/>
                    <a:gd name="T10" fmla="*/ 318068699 w 3"/>
                    <a:gd name="T11" fmla="*/ 0 h 2"/>
                    <a:gd name="T12" fmla="*/ 318068699 w 3"/>
                    <a:gd name="T13" fmla="*/ 0 h 2"/>
                    <a:gd name="T14" fmla="*/ 318068699 w 3"/>
                    <a:gd name="T15" fmla="*/ 0 h 2"/>
                    <a:gd name="T16" fmla="*/ 318068699 w 3"/>
                    <a:gd name="T17" fmla="*/ 0 h 2"/>
                    <a:gd name="T18" fmla="*/ 318068699 w 3"/>
                    <a:gd name="T19" fmla="*/ 0 h 2"/>
                    <a:gd name="T20" fmla="*/ 318068699 w 3"/>
                    <a:gd name="T21" fmla="*/ 0 h 2"/>
                    <a:gd name="T22" fmla="*/ 205818079 w 3"/>
                    <a:gd name="T23" fmla="*/ 0 h 2"/>
                    <a:gd name="T24" fmla="*/ 205818079 w 3"/>
                    <a:gd name="T25" fmla="*/ 74807622 h 2"/>
                    <a:gd name="T26" fmla="*/ 318068699 w 3"/>
                    <a:gd name="T27" fmla="*/ 74807622 h 2"/>
                    <a:gd name="T28" fmla="*/ 318068699 w 3"/>
                    <a:gd name="T29" fmla="*/ 74807622 h 2"/>
                    <a:gd name="T30" fmla="*/ 318068699 w 3"/>
                    <a:gd name="T31" fmla="*/ 74807622 h 2"/>
                    <a:gd name="T32" fmla="*/ 205818079 w 3"/>
                    <a:gd name="T33" fmla="*/ 74807622 h 2"/>
                    <a:gd name="T34" fmla="*/ 205818079 w 3"/>
                    <a:gd name="T35" fmla="*/ 74807622 h 2"/>
                    <a:gd name="T36" fmla="*/ 205818079 w 3"/>
                    <a:gd name="T37" fmla="*/ 74807622 h 2"/>
                    <a:gd name="T38" fmla="*/ 205818079 w 3"/>
                    <a:gd name="T39" fmla="*/ 74807622 h 2"/>
                    <a:gd name="T40" fmla="*/ 205818079 w 3"/>
                    <a:gd name="T41" fmla="*/ 74807622 h 2"/>
                    <a:gd name="T42" fmla="*/ 112261484 w 3"/>
                    <a:gd name="T43" fmla="*/ 136197979 h 2"/>
                    <a:gd name="T44" fmla="*/ 112261484 w 3"/>
                    <a:gd name="T45" fmla="*/ 136197979 h 2"/>
                    <a:gd name="T46" fmla="*/ 112261484 w 3"/>
                    <a:gd name="T47" fmla="*/ 136197979 h 2"/>
                    <a:gd name="T48" fmla="*/ 0 w 3"/>
                    <a:gd name="T49" fmla="*/ 136197979 h 2"/>
                    <a:gd name="T50" fmla="*/ 0 w 3"/>
                    <a:gd name="T51" fmla="*/ 136197979 h 2"/>
                    <a:gd name="T52" fmla="*/ 0 w 3"/>
                    <a:gd name="T53" fmla="*/ 74807622 h 2"/>
                    <a:gd name="T54" fmla="*/ 112261484 w 3"/>
                    <a:gd name="T55" fmla="*/ 74807622 h 2"/>
                    <a:gd name="T56" fmla="*/ 112261484 w 3"/>
                    <a:gd name="T57" fmla="*/ 74807622 h 2"/>
                    <a:gd name="T58" fmla="*/ 112261484 w 3"/>
                    <a:gd name="T59" fmla="*/ 74807622 h 2"/>
                    <a:gd name="T60" fmla="*/ 112261484 w 3"/>
                    <a:gd name="T61" fmla="*/ 0 h 2"/>
                    <a:gd name="T62" fmla="*/ 205818079 w 3"/>
                    <a:gd name="T63" fmla="*/ 0 h 2"/>
                    <a:gd name="T64" fmla="*/ 205818079 w 3"/>
                    <a:gd name="T65" fmla="*/ 0 h 2"/>
                    <a:gd name="T66" fmla="*/ 205818079 w 3"/>
                    <a:gd name="T67" fmla="*/ 0 h 2"/>
                    <a:gd name="T68" fmla="*/ 205818079 w 3"/>
                    <a:gd name="T69" fmla="*/ 0 h 2"/>
                    <a:gd name="T70" fmla="*/ 205818079 w 3"/>
                    <a:gd name="T71" fmla="*/ 0 h 2"/>
                    <a:gd name="T72" fmla="*/ 205818079 w 3"/>
                    <a:gd name="T73" fmla="*/ 0 h 2"/>
                    <a:gd name="T74" fmla="*/ 20581807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60" name="Freeform 38"/>
                <p:cNvSpPr>
                  <a:spLocks/>
                </p:cNvSpPr>
                <p:nvPr/>
              </p:nvSpPr>
              <p:spPr bwMode="auto">
                <a:xfrm>
                  <a:off x="833" y="3690"/>
                  <a:ext cx="19" cy="10"/>
                </a:xfrm>
                <a:custGeom>
                  <a:avLst/>
                  <a:gdLst>
                    <a:gd name="T0" fmla="*/ 385337296 w 4"/>
                    <a:gd name="T1" fmla="*/ 244140284 h 2"/>
                    <a:gd name="T2" fmla="*/ 385337296 w 4"/>
                    <a:gd name="T3" fmla="*/ 0 h 2"/>
                    <a:gd name="T4" fmla="*/ 525555709 w 4"/>
                    <a:gd name="T5" fmla="*/ 0 h 2"/>
                    <a:gd name="T6" fmla="*/ 525555709 w 4"/>
                    <a:gd name="T7" fmla="*/ 244140284 h 2"/>
                    <a:gd name="T8" fmla="*/ 140206367 w 4"/>
                    <a:gd name="T9" fmla="*/ 488280567 h 2"/>
                    <a:gd name="T10" fmla="*/ 385337296 w 4"/>
                    <a:gd name="T11" fmla="*/ 244140284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61" name="Freeform 39"/>
                <p:cNvSpPr>
                  <a:spLocks/>
                </p:cNvSpPr>
                <p:nvPr/>
              </p:nvSpPr>
              <p:spPr bwMode="auto">
                <a:xfrm>
                  <a:off x="838" y="3690"/>
                  <a:ext cx="14" cy="10"/>
                </a:xfrm>
                <a:custGeom>
                  <a:avLst/>
                  <a:gdLst>
                    <a:gd name="T0" fmla="*/ 205818079 w 3"/>
                    <a:gd name="T1" fmla="*/ 244140284 h 2"/>
                    <a:gd name="T2" fmla="*/ 205818079 w 3"/>
                    <a:gd name="T3" fmla="*/ 244140284 h 2"/>
                    <a:gd name="T4" fmla="*/ 205818079 w 3"/>
                    <a:gd name="T5" fmla="*/ 0 h 2"/>
                    <a:gd name="T6" fmla="*/ 205818079 w 3"/>
                    <a:gd name="T7" fmla="*/ 0 h 2"/>
                    <a:gd name="T8" fmla="*/ 205818079 w 3"/>
                    <a:gd name="T9" fmla="*/ 0 h 2"/>
                    <a:gd name="T10" fmla="*/ 205818079 w 3"/>
                    <a:gd name="T11" fmla="*/ 0 h 2"/>
                    <a:gd name="T12" fmla="*/ 205818079 w 3"/>
                    <a:gd name="T13" fmla="*/ 0 h 2"/>
                    <a:gd name="T14" fmla="*/ 318068699 w 3"/>
                    <a:gd name="T15" fmla="*/ 0 h 2"/>
                    <a:gd name="T16" fmla="*/ 318068699 w 3"/>
                    <a:gd name="T17" fmla="*/ 0 h 2"/>
                    <a:gd name="T18" fmla="*/ 318068699 w 3"/>
                    <a:gd name="T19" fmla="*/ 0 h 2"/>
                    <a:gd name="T20" fmla="*/ 318068699 w 3"/>
                    <a:gd name="T21" fmla="*/ 244140284 h 2"/>
                    <a:gd name="T22" fmla="*/ 318068699 w 3"/>
                    <a:gd name="T23" fmla="*/ 244140284 h 2"/>
                    <a:gd name="T24" fmla="*/ 318068699 w 3"/>
                    <a:gd name="T25" fmla="*/ 244140284 h 2"/>
                    <a:gd name="T26" fmla="*/ 318068699 w 3"/>
                    <a:gd name="T27" fmla="*/ 244140284 h 2"/>
                    <a:gd name="T28" fmla="*/ 205818079 w 3"/>
                    <a:gd name="T29" fmla="*/ 488280567 h 2"/>
                    <a:gd name="T30" fmla="*/ 112261484 w 3"/>
                    <a:gd name="T31" fmla="*/ 488280567 h 2"/>
                    <a:gd name="T32" fmla="*/ 0 w 3"/>
                    <a:gd name="T33" fmla="*/ 488280567 h 2"/>
                    <a:gd name="T34" fmla="*/ 0 w 3"/>
                    <a:gd name="T35" fmla="*/ 488280567 h 2"/>
                    <a:gd name="T36" fmla="*/ 0 w 3"/>
                    <a:gd name="T37" fmla="*/ 488280567 h 2"/>
                    <a:gd name="T38" fmla="*/ 0 w 3"/>
                    <a:gd name="T39" fmla="*/ 488280567 h 2"/>
                    <a:gd name="T40" fmla="*/ 0 w 3"/>
                    <a:gd name="T41" fmla="*/ 488280567 h 2"/>
                    <a:gd name="T42" fmla="*/ 0 w 3"/>
                    <a:gd name="T43" fmla="*/ 488280567 h 2"/>
                    <a:gd name="T44" fmla="*/ 112261484 w 3"/>
                    <a:gd name="T45" fmla="*/ 488280567 h 2"/>
                    <a:gd name="T46" fmla="*/ 205818079 w 3"/>
                    <a:gd name="T47" fmla="*/ 244140284 h 2"/>
                    <a:gd name="T48" fmla="*/ 205818079 w 3"/>
                    <a:gd name="T49" fmla="*/ 244140284 h 2"/>
                    <a:gd name="T50" fmla="*/ 205818079 w 3"/>
                    <a:gd name="T51" fmla="*/ 244140284 h 2"/>
                    <a:gd name="T52" fmla="*/ 205818079 w 3"/>
                    <a:gd name="T53" fmla="*/ 244140284 h 2"/>
                    <a:gd name="T54" fmla="*/ 205818079 w 3"/>
                    <a:gd name="T55" fmla="*/ 244140284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62" name="Freeform 40"/>
                <p:cNvSpPr>
                  <a:spLocks/>
                </p:cNvSpPr>
                <p:nvPr/>
              </p:nvSpPr>
              <p:spPr bwMode="auto">
                <a:xfrm>
                  <a:off x="814" y="3691"/>
                  <a:ext cx="10" cy="15"/>
                </a:xfrm>
                <a:custGeom>
                  <a:avLst/>
                  <a:gdLst>
                    <a:gd name="T0" fmla="*/ 244140284 w 2"/>
                    <a:gd name="T1" fmla="*/ 244140482 h 3"/>
                    <a:gd name="T2" fmla="*/ 0 w 2"/>
                    <a:gd name="T3" fmla="*/ 0 h 3"/>
                    <a:gd name="T4" fmla="*/ 0 w 2"/>
                    <a:gd name="T5" fmla="*/ 0 h 3"/>
                    <a:gd name="T6" fmla="*/ 244140284 w 2"/>
                    <a:gd name="T7" fmla="*/ 488280965 h 3"/>
                    <a:gd name="T8" fmla="*/ 0 w 2"/>
                    <a:gd name="T9" fmla="*/ 488280965 h 3"/>
                    <a:gd name="T10" fmla="*/ 0 w 2"/>
                    <a:gd name="T11" fmla="*/ 488280965 h 3"/>
                    <a:gd name="T12" fmla="*/ 0 w 2"/>
                    <a:gd name="T13" fmla="*/ 732421847 h 3"/>
                    <a:gd name="T14" fmla="*/ 244140284 w 2"/>
                    <a:gd name="T15" fmla="*/ 732421847 h 3"/>
                    <a:gd name="T16" fmla="*/ 244140284 w 2"/>
                    <a:gd name="T17" fmla="*/ 732421847 h 3"/>
                    <a:gd name="T18" fmla="*/ 488280567 w 2"/>
                    <a:gd name="T19" fmla="*/ 732421847 h 3"/>
                    <a:gd name="T20" fmla="*/ 488280567 w 2"/>
                    <a:gd name="T21" fmla="*/ 244140482 h 3"/>
                    <a:gd name="T22" fmla="*/ 488280567 w 2"/>
                    <a:gd name="T23" fmla="*/ 0 h 3"/>
                    <a:gd name="T24" fmla="*/ 244140284 w 2"/>
                    <a:gd name="T25" fmla="*/ 0 h 3"/>
                    <a:gd name="T26" fmla="*/ 244140284 w 2"/>
                    <a:gd name="T27" fmla="*/ 244140482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63" name="Freeform 41"/>
                <p:cNvSpPr>
                  <a:spLocks/>
                </p:cNvSpPr>
                <p:nvPr/>
              </p:nvSpPr>
              <p:spPr bwMode="auto">
                <a:xfrm>
                  <a:off x="814" y="3691"/>
                  <a:ext cx="10" cy="15"/>
                </a:xfrm>
                <a:custGeom>
                  <a:avLst/>
                  <a:gdLst>
                    <a:gd name="T0" fmla="*/ 244140284 w 2"/>
                    <a:gd name="T1" fmla="*/ 244140482 h 3"/>
                    <a:gd name="T2" fmla="*/ 244140284 w 2"/>
                    <a:gd name="T3" fmla="*/ 0 h 3"/>
                    <a:gd name="T4" fmla="*/ 244140284 w 2"/>
                    <a:gd name="T5" fmla="*/ 0 h 3"/>
                    <a:gd name="T6" fmla="*/ 244140284 w 2"/>
                    <a:gd name="T7" fmla="*/ 0 h 3"/>
                    <a:gd name="T8" fmla="*/ 0 w 2"/>
                    <a:gd name="T9" fmla="*/ 0 h 3"/>
                    <a:gd name="T10" fmla="*/ 0 w 2"/>
                    <a:gd name="T11" fmla="*/ 0 h 3"/>
                    <a:gd name="T12" fmla="*/ 0 w 2"/>
                    <a:gd name="T13" fmla="*/ 244140482 h 3"/>
                    <a:gd name="T14" fmla="*/ 244140284 w 2"/>
                    <a:gd name="T15" fmla="*/ 244140482 h 3"/>
                    <a:gd name="T16" fmla="*/ 244140284 w 2"/>
                    <a:gd name="T17" fmla="*/ 244140482 h 3"/>
                    <a:gd name="T18" fmla="*/ 244140284 w 2"/>
                    <a:gd name="T19" fmla="*/ 488280965 h 3"/>
                    <a:gd name="T20" fmla="*/ 0 w 2"/>
                    <a:gd name="T21" fmla="*/ 488280965 h 3"/>
                    <a:gd name="T22" fmla="*/ 0 w 2"/>
                    <a:gd name="T23" fmla="*/ 488280965 h 3"/>
                    <a:gd name="T24" fmla="*/ 0 w 2"/>
                    <a:gd name="T25" fmla="*/ 488280965 h 3"/>
                    <a:gd name="T26" fmla="*/ 0 w 2"/>
                    <a:gd name="T27" fmla="*/ 488280965 h 3"/>
                    <a:gd name="T28" fmla="*/ 0 w 2"/>
                    <a:gd name="T29" fmla="*/ 488280965 h 3"/>
                    <a:gd name="T30" fmla="*/ 0 w 2"/>
                    <a:gd name="T31" fmla="*/ 488280965 h 3"/>
                    <a:gd name="T32" fmla="*/ 0 w 2"/>
                    <a:gd name="T33" fmla="*/ 732421847 h 3"/>
                    <a:gd name="T34" fmla="*/ 244140284 w 2"/>
                    <a:gd name="T35" fmla="*/ 732421847 h 3"/>
                    <a:gd name="T36" fmla="*/ 244140284 w 2"/>
                    <a:gd name="T37" fmla="*/ 732421847 h 3"/>
                    <a:gd name="T38" fmla="*/ 244140284 w 2"/>
                    <a:gd name="T39" fmla="*/ 732421847 h 3"/>
                    <a:gd name="T40" fmla="*/ 244140284 w 2"/>
                    <a:gd name="T41" fmla="*/ 732421847 h 3"/>
                    <a:gd name="T42" fmla="*/ 244140284 w 2"/>
                    <a:gd name="T43" fmla="*/ 732421847 h 3"/>
                    <a:gd name="T44" fmla="*/ 488280567 w 2"/>
                    <a:gd name="T45" fmla="*/ 732421847 h 3"/>
                    <a:gd name="T46" fmla="*/ 488280567 w 2"/>
                    <a:gd name="T47" fmla="*/ 488280965 h 3"/>
                    <a:gd name="T48" fmla="*/ 488280567 w 2"/>
                    <a:gd name="T49" fmla="*/ 244140482 h 3"/>
                    <a:gd name="T50" fmla="*/ 488280567 w 2"/>
                    <a:gd name="T51" fmla="*/ 244140482 h 3"/>
                    <a:gd name="T52" fmla="*/ 488280567 w 2"/>
                    <a:gd name="T53" fmla="*/ 244140482 h 3"/>
                    <a:gd name="T54" fmla="*/ 488280567 w 2"/>
                    <a:gd name="T55" fmla="*/ 0 h 3"/>
                    <a:gd name="T56" fmla="*/ 488280567 w 2"/>
                    <a:gd name="T57" fmla="*/ 0 h 3"/>
                    <a:gd name="T58" fmla="*/ 488280567 w 2"/>
                    <a:gd name="T59" fmla="*/ 0 h 3"/>
                    <a:gd name="T60" fmla="*/ 244140284 w 2"/>
                    <a:gd name="T61" fmla="*/ 0 h 3"/>
                    <a:gd name="T62" fmla="*/ 244140284 w 2"/>
                    <a:gd name="T63" fmla="*/ 0 h 3"/>
                    <a:gd name="T64" fmla="*/ 244140284 w 2"/>
                    <a:gd name="T65" fmla="*/ 244140482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64" name="Freeform 42"/>
                <p:cNvSpPr>
                  <a:spLocks/>
                </p:cNvSpPr>
                <p:nvPr/>
              </p:nvSpPr>
              <p:spPr bwMode="auto">
                <a:xfrm>
                  <a:off x="795" y="3693"/>
                  <a:ext cx="15" cy="15"/>
                </a:xfrm>
                <a:custGeom>
                  <a:avLst/>
                  <a:gdLst>
                    <a:gd name="T0" fmla="*/ 732421847 w 3"/>
                    <a:gd name="T1" fmla="*/ 732421847 h 3"/>
                    <a:gd name="T2" fmla="*/ 732421847 w 3"/>
                    <a:gd name="T3" fmla="*/ 732421847 h 3"/>
                    <a:gd name="T4" fmla="*/ 732421847 w 3"/>
                    <a:gd name="T5" fmla="*/ 732421847 h 3"/>
                    <a:gd name="T6" fmla="*/ 732421847 w 3"/>
                    <a:gd name="T7" fmla="*/ 732421847 h 3"/>
                    <a:gd name="T8" fmla="*/ 732421847 w 3"/>
                    <a:gd name="T9" fmla="*/ 732421847 h 3"/>
                    <a:gd name="T10" fmla="*/ 732421847 w 3"/>
                    <a:gd name="T11" fmla="*/ 732421847 h 3"/>
                    <a:gd name="T12" fmla="*/ 488280965 w 3"/>
                    <a:gd name="T13" fmla="*/ 488280965 h 3"/>
                    <a:gd name="T14" fmla="*/ 244140482 w 3"/>
                    <a:gd name="T15" fmla="*/ 244140482 h 3"/>
                    <a:gd name="T16" fmla="*/ 244140482 w 3"/>
                    <a:gd name="T17" fmla="*/ 244140482 h 3"/>
                    <a:gd name="T18" fmla="*/ 244140482 w 3"/>
                    <a:gd name="T19" fmla="*/ 244140482 h 3"/>
                    <a:gd name="T20" fmla="*/ 244140482 w 3"/>
                    <a:gd name="T21" fmla="*/ 244140482 h 3"/>
                    <a:gd name="T22" fmla="*/ 244140482 w 3"/>
                    <a:gd name="T23" fmla="*/ 244140482 h 3"/>
                    <a:gd name="T24" fmla="*/ 244140482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44140482 h 3"/>
                    <a:gd name="T42" fmla="*/ 0 w 3"/>
                    <a:gd name="T43" fmla="*/ 244140482 h 3"/>
                    <a:gd name="T44" fmla="*/ 0 w 3"/>
                    <a:gd name="T45" fmla="*/ 244140482 h 3"/>
                    <a:gd name="T46" fmla="*/ 0 w 3"/>
                    <a:gd name="T47" fmla="*/ 244140482 h 3"/>
                    <a:gd name="T48" fmla="*/ 244140482 w 3"/>
                    <a:gd name="T49" fmla="*/ 244140482 h 3"/>
                    <a:gd name="T50" fmla="*/ 244140482 w 3"/>
                    <a:gd name="T51" fmla="*/ 488280965 h 3"/>
                    <a:gd name="T52" fmla="*/ 244140482 w 3"/>
                    <a:gd name="T53" fmla="*/ 488280965 h 3"/>
                    <a:gd name="T54" fmla="*/ 488280965 w 3"/>
                    <a:gd name="T55" fmla="*/ 732421847 h 3"/>
                    <a:gd name="T56" fmla="*/ 488280965 w 3"/>
                    <a:gd name="T57" fmla="*/ 732421847 h 3"/>
                    <a:gd name="T58" fmla="*/ 732421847 w 3"/>
                    <a:gd name="T59" fmla="*/ 732421847 h 3"/>
                    <a:gd name="T60" fmla="*/ 732421847 w 3"/>
                    <a:gd name="T61" fmla="*/ 732421847 h 3"/>
                    <a:gd name="T62" fmla="*/ 732421847 w 3"/>
                    <a:gd name="T63" fmla="*/ 732421847 h 3"/>
                    <a:gd name="T64" fmla="*/ 732421847 w 3"/>
                    <a:gd name="T65" fmla="*/ 732421847 h 3"/>
                    <a:gd name="T66" fmla="*/ 732421847 w 3"/>
                    <a:gd name="T67" fmla="*/ 7324218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65" name="Freeform 43"/>
                <p:cNvSpPr>
                  <a:spLocks/>
                </p:cNvSpPr>
                <p:nvPr/>
              </p:nvSpPr>
              <p:spPr bwMode="auto">
                <a:xfrm>
                  <a:off x="768" y="3683"/>
                  <a:ext cx="19" cy="10"/>
                </a:xfrm>
                <a:custGeom>
                  <a:avLst/>
                  <a:gdLst>
                    <a:gd name="T0" fmla="*/ 0 w 4"/>
                    <a:gd name="T1" fmla="*/ 244140284 h 2"/>
                    <a:gd name="T2" fmla="*/ 0 w 4"/>
                    <a:gd name="T3" fmla="*/ 244140284 h 2"/>
                    <a:gd name="T4" fmla="*/ 140206367 w 4"/>
                    <a:gd name="T5" fmla="*/ 0 h 2"/>
                    <a:gd name="T6" fmla="*/ 140206367 w 4"/>
                    <a:gd name="T7" fmla="*/ 0 h 2"/>
                    <a:gd name="T8" fmla="*/ 274418465 w 4"/>
                    <a:gd name="T9" fmla="*/ 0 h 2"/>
                    <a:gd name="T10" fmla="*/ 385337296 w 4"/>
                    <a:gd name="T11" fmla="*/ 0 h 2"/>
                    <a:gd name="T12" fmla="*/ 385337296 w 4"/>
                    <a:gd name="T13" fmla="*/ 0 h 2"/>
                    <a:gd name="T14" fmla="*/ 385337296 w 4"/>
                    <a:gd name="T15" fmla="*/ 0 h 2"/>
                    <a:gd name="T16" fmla="*/ 385337296 w 4"/>
                    <a:gd name="T17" fmla="*/ 244140284 h 2"/>
                    <a:gd name="T18" fmla="*/ 525555709 w 4"/>
                    <a:gd name="T19" fmla="*/ 244140284 h 2"/>
                    <a:gd name="T20" fmla="*/ 525555709 w 4"/>
                    <a:gd name="T21" fmla="*/ 244140284 h 2"/>
                    <a:gd name="T22" fmla="*/ 525555709 w 4"/>
                    <a:gd name="T23" fmla="*/ 244140284 h 2"/>
                    <a:gd name="T24" fmla="*/ 525555709 w 4"/>
                    <a:gd name="T25" fmla="*/ 244140284 h 2"/>
                    <a:gd name="T26" fmla="*/ 525555709 w 4"/>
                    <a:gd name="T27" fmla="*/ 244140284 h 2"/>
                    <a:gd name="T28" fmla="*/ 525555709 w 4"/>
                    <a:gd name="T29" fmla="*/ 244140284 h 2"/>
                    <a:gd name="T30" fmla="*/ 525555709 w 4"/>
                    <a:gd name="T31" fmla="*/ 244140284 h 2"/>
                    <a:gd name="T32" fmla="*/ 525555709 w 4"/>
                    <a:gd name="T33" fmla="*/ 488280567 h 2"/>
                    <a:gd name="T34" fmla="*/ 525555709 w 4"/>
                    <a:gd name="T35" fmla="*/ 488280567 h 2"/>
                    <a:gd name="T36" fmla="*/ 525555709 w 4"/>
                    <a:gd name="T37" fmla="*/ 488280567 h 2"/>
                    <a:gd name="T38" fmla="*/ 525555709 w 4"/>
                    <a:gd name="T39" fmla="*/ 488280567 h 2"/>
                    <a:gd name="T40" fmla="*/ 385337296 w 4"/>
                    <a:gd name="T41" fmla="*/ 244140284 h 2"/>
                    <a:gd name="T42" fmla="*/ 385337296 w 4"/>
                    <a:gd name="T43" fmla="*/ 244140284 h 2"/>
                    <a:gd name="T44" fmla="*/ 385337296 w 4"/>
                    <a:gd name="T45" fmla="*/ 488280567 h 2"/>
                    <a:gd name="T46" fmla="*/ 385337296 w 4"/>
                    <a:gd name="T47" fmla="*/ 488280567 h 2"/>
                    <a:gd name="T48" fmla="*/ 385337296 w 4"/>
                    <a:gd name="T49" fmla="*/ 488280567 h 2"/>
                    <a:gd name="T50" fmla="*/ 274418465 w 4"/>
                    <a:gd name="T51" fmla="*/ 488280567 h 2"/>
                    <a:gd name="T52" fmla="*/ 274418465 w 4"/>
                    <a:gd name="T53" fmla="*/ 488280567 h 2"/>
                    <a:gd name="T54" fmla="*/ 274418465 w 4"/>
                    <a:gd name="T55" fmla="*/ 488280567 h 2"/>
                    <a:gd name="T56" fmla="*/ 274418465 w 4"/>
                    <a:gd name="T57" fmla="*/ 488280567 h 2"/>
                    <a:gd name="T58" fmla="*/ 274418465 w 4"/>
                    <a:gd name="T59" fmla="*/ 488280567 h 2"/>
                    <a:gd name="T60" fmla="*/ 274418465 w 4"/>
                    <a:gd name="T61" fmla="*/ 488280567 h 2"/>
                    <a:gd name="T62" fmla="*/ 274418465 w 4"/>
                    <a:gd name="T63" fmla="*/ 488280567 h 2"/>
                    <a:gd name="T64" fmla="*/ 140206367 w 4"/>
                    <a:gd name="T65" fmla="*/ 488280567 h 2"/>
                    <a:gd name="T66" fmla="*/ 140206367 w 4"/>
                    <a:gd name="T67" fmla="*/ 488280567 h 2"/>
                    <a:gd name="T68" fmla="*/ 140206367 w 4"/>
                    <a:gd name="T69" fmla="*/ 244140284 h 2"/>
                    <a:gd name="T70" fmla="*/ 140206367 w 4"/>
                    <a:gd name="T71" fmla="*/ 244140284 h 2"/>
                    <a:gd name="T72" fmla="*/ 140206367 w 4"/>
                    <a:gd name="T73" fmla="*/ 244140284 h 2"/>
                    <a:gd name="T74" fmla="*/ 140206367 w 4"/>
                    <a:gd name="T75" fmla="*/ 244140284 h 2"/>
                    <a:gd name="T76" fmla="*/ 140206367 w 4"/>
                    <a:gd name="T77" fmla="*/ 244140284 h 2"/>
                    <a:gd name="T78" fmla="*/ 140206367 w 4"/>
                    <a:gd name="T79" fmla="*/ 244140284 h 2"/>
                    <a:gd name="T80" fmla="*/ 140206367 w 4"/>
                    <a:gd name="T81" fmla="*/ 244140284 h 2"/>
                    <a:gd name="T82" fmla="*/ 140206367 w 4"/>
                    <a:gd name="T83" fmla="*/ 244140284 h 2"/>
                    <a:gd name="T84" fmla="*/ 140206367 w 4"/>
                    <a:gd name="T85" fmla="*/ 244140284 h 2"/>
                    <a:gd name="T86" fmla="*/ 140206367 w 4"/>
                    <a:gd name="T87" fmla="*/ 244140284 h 2"/>
                    <a:gd name="T88" fmla="*/ 140206367 w 4"/>
                    <a:gd name="T89" fmla="*/ 244140284 h 2"/>
                    <a:gd name="T90" fmla="*/ 140206367 w 4"/>
                    <a:gd name="T91" fmla="*/ 244140284 h 2"/>
                    <a:gd name="T92" fmla="*/ 140206367 w 4"/>
                    <a:gd name="T93" fmla="*/ 244140284 h 2"/>
                    <a:gd name="T94" fmla="*/ 0 w 4"/>
                    <a:gd name="T95" fmla="*/ 244140284 h 2"/>
                    <a:gd name="T96" fmla="*/ 0 w 4"/>
                    <a:gd name="T97" fmla="*/ 244140284 h 2"/>
                    <a:gd name="T98" fmla="*/ 0 w 4"/>
                    <a:gd name="T99" fmla="*/ 244140284 h 2"/>
                    <a:gd name="T100" fmla="*/ 0 w 4"/>
                    <a:gd name="T101" fmla="*/ 244140284 h 2"/>
                    <a:gd name="T102" fmla="*/ 0 w 4"/>
                    <a:gd name="T103" fmla="*/ 244140284 h 2"/>
                    <a:gd name="T104" fmla="*/ 0 w 4"/>
                    <a:gd name="T105" fmla="*/ 244140284 h 2"/>
                    <a:gd name="T106" fmla="*/ 0 w 4"/>
                    <a:gd name="T107" fmla="*/ 244140284 h 2"/>
                    <a:gd name="T108" fmla="*/ 0 w 4"/>
                    <a:gd name="T109" fmla="*/ 244140284 h 2"/>
                    <a:gd name="T110" fmla="*/ 0 w 4"/>
                    <a:gd name="T111" fmla="*/ 244140284 h 2"/>
                    <a:gd name="T112" fmla="*/ 0 w 4"/>
                    <a:gd name="T113" fmla="*/ 244140284 h 2"/>
                    <a:gd name="T114" fmla="*/ 0 w 4"/>
                    <a:gd name="T115" fmla="*/ 244140284 h 2"/>
                    <a:gd name="T116" fmla="*/ 0 w 4"/>
                    <a:gd name="T117" fmla="*/ 244140284 h 2"/>
                    <a:gd name="T118" fmla="*/ 0 w 4"/>
                    <a:gd name="T119" fmla="*/ 244140284 h 2"/>
                    <a:gd name="T120" fmla="*/ 0 w 4"/>
                    <a:gd name="T121" fmla="*/ 244140284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20519" name="Freeform 44"/>
              <p:cNvSpPr>
                <a:spLocks/>
              </p:cNvSpPr>
              <p:nvPr/>
            </p:nvSpPr>
            <p:spPr bwMode="auto">
              <a:xfrm>
                <a:off x="3325813" y="2794002"/>
                <a:ext cx="620712"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20" name="Freeform 46"/>
              <p:cNvSpPr>
                <a:spLocks/>
              </p:cNvSpPr>
              <p:nvPr/>
            </p:nvSpPr>
            <p:spPr bwMode="auto">
              <a:xfrm>
                <a:off x="2439988" y="2035177"/>
                <a:ext cx="87947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21" name="Freeform 49"/>
              <p:cNvSpPr>
                <a:spLocks/>
              </p:cNvSpPr>
              <p:nvPr/>
            </p:nvSpPr>
            <p:spPr bwMode="auto">
              <a:xfrm>
                <a:off x="2757488" y="2662240"/>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22" name="Freeform 50"/>
              <p:cNvSpPr>
                <a:spLocks/>
              </p:cNvSpPr>
              <p:nvPr/>
            </p:nvSpPr>
            <p:spPr bwMode="auto">
              <a:xfrm>
                <a:off x="3122613" y="3444875"/>
                <a:ext cx="741362"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23" name="Freeform 51"/>
              <p:cNvSpPr>
                <a:spLocks/>
              </p:cNvSpPr>
              <p:nvPr/>
            </p:nvSpPr>
            <p:spPr bwMode="auto">
              <a:xfrm>
                <a:off x="5183188" y="1981202"/>
                <a:ext cx="722312"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24" name="Freeform 52"/>
              <p:cNvSpPr>
                <a:spLocks/>
              </p:cNvSpPr>
              <p:nvPr/>
            </p:nvSpPr>
            <p:spPr bwMode="auto">
              <a:xfrm>
                <a:off x="5514976" y="4133852"/>
                <a:ext cx="627063"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25" name="Freeform 53"/>
              <p:cNvSpPr>
                <a:spLocks/>
              </p:cNvSpPr>
              <p:nvPr/>
            </p:nvSpPr>
            <p:spPr bwMode="auto">
              <a:xfrm>
                <a:off x="5767389" y="2855913"/>
                <a:ext cx="43973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0526" name="Group 54"/>
              <p:cNvGrpSpPr>
                <a:grpSpLocks/>
              </p:cNvGrpSpPr>
              <p:nvPr/>
            </p:nvGrpSpPr>
            <p:grpSpPr bwMode="auto">
              <a:xfrm>
                <a:off x="5824532" y="2197100"/>
                <a:ext cx="830261" cy="742950"/>
                <a:chOff x="3562" y="1636"/>
                <a:chExt cx="497" cy="468"/>
              </a:xfrm>
            </p:grpSpPr>
            <p:sp>
              <p:nvSpPr>
                <p:cNvPr id="20549" name="Freeform 55"/>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37510747 h 71"/>
                    <a:gd name="T46" fmla="*/ 2147483647 w 52"/>
                    <a:gd name="T47" fmla="*/ 1805733887 h 71"/>
                    <a:gd name="T48" fmla="*/ 2147483647 w 52"/>
                    <a:gd name="T49" fmla="*/ 1253865411 h 71"/>
                    <a:gd name="T50" fmla="*/ 2147483647 w 52"/>
                    <a:gd name="T51" fmla="*/ 702319738 h 71"/>
                    <a:gd name="T52" fmla="*/ 2147483647 w 52"/>
                    <a:gd name="T53" fmla="*/ 370540851 h 71"/>
                    <a:gd name="T54" fmla="*/ 2147483647 w 52"/>
                    <a:gd name="T55" fmla="*/ 181326456 h 71"/>
                    <a:gd name="T56" fmla="*/ 2147483647 w 52"/>
                    <a:gd name="T57" fmla="*/ 181326456 h 71"/>
                    <a:gd name="T58" fmla="*/ 2147483647 w 52"/>
                    <a:gd name="T59" fmla="*/ 551866761 h 71"/>
                    <a:gd name="T60" fmla="*/ 2147483647 w 52"/>
                    <a:gd name="T61" fmla="*/ 1064972182 h 71"/>
                    <a:gd name="T62" fmla="*/ 2147483647 w 52"/>
                    <a:gd name="T63" fmla="*/ 1253865411 h 71"/>
                    <a:gd name="T64" fmla="*/ 2147483647 w 52"/>
                    <a:gd name="T65" fmla="*/ 1435513812 h 71"/>
                    <a:gd name="T66" fmla="*/ 2147483647 w 52"/>
                    <a:gd name="T67" fmla="*/ 1805733887 h 71"/>
                    <a:gd name="T68" fmla="*/ 2095954765 w 52"/>
                    <a:gd name="T69" fmla="*/ 2147483647 h 71"/>
                    <a:gd name="T70" fmla="*/ 2095954765 w 52"/>
                    <a:gd name="T71" fmla="*/ 2147483647 h 71"/>
                    <a:gd name="T72" fmla="*/ 1769133041 w 52"/>
                    <a:gd name="T73" fmla="*/ 2147483647 h 71"/>
                    <a:gd name="T74" fmla="*/ 1769133041 w 52"/>
                    <a:gd name="T75" fmla="*/ 2147483647 h 71"/>
                    <a:gd name="T76" fmla="*/ 1769133041 w 52"/>
                    <a:gd name="T77" fmla="*/ 1987058862 h 71"/>
                    <a:gd name="T78" fmla="*/ 1411779443 w 52"/>
                    <a:gd name="T79" fmla="*/ 2147483647 h 71"/>
                    <a:gd name="T80" fmla="*/ 1411779443 w 52"/>
                    <a:gd name="T81" fmla="*/ 2147483647 h 71"/>
                    <a:gd name="T82" fmla="*/ 869140531 w 52"/>
                    <a:gd name="T83" fmla="*/ 2147483647 h 71"/>
                    <a:gd name="T84" fmla="*/ 684559882 w 52"/>
                    <a:gd name="T85" fmla="*/ 2147483647 h 71"/>
                    <a:gd name="T86" fmla="*/ 542319587 w 52"/>
                    <a:gd name="T87" fmla="*/ 2147483647 h 71"/>
                    <a:gd name="T88" fmla="*/ 363616320 w 52"/>
                    <a:gd name="T89" fmla="*/ 2147483647 h 71"/>
                    <a:gd name="T90" fmla="*/ 178637643 w 52"/>
                    <a:gd name="T91" fmla="*/ 2147483647 h 71"/>
                    <a:gd name="T92" fmla="*/ 363616320 w 52"/>
                    <a:gd name="T93" fmla="*/ 2147483647 h 71"/>
                    <a:gd name="T94" fmla="*/ 363616320 w 52"/>
                    <a:gd name="T95" fmla="*/ 2147483647 h 71"/>
                    <a:gd name="T96" fmla="*/ 1048176046 w 52"/>
                    <a:gd name="T97" fmla="*/ 2147483647 h 71"/>
                    <a:gd name="T98" fmla="*/ 1226814233 w 52"/>
                    <a:gd name="T99" fmla="*/ 2147483647 h 71"/>
                    <a:gd name="T100" fmla="*/ 1226814233 w 52"/>
                    <a:gd name="T101" fmla="*/ 2147483647 h 71"/>
                    <a:gd name="T102" fmla="*/ 1048176046 w 52"/>
                    <a:gd name="T103" fmla="*/ 2147483647 h 71"/>
                    <a:gd name="T104" fmla="*/ 363616320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50" name="Freeform 56"/>
                <p:cNvSpPr>
                  <a:spLocks/>
                </p:cNvSpPr>
                <p:nvPr/>
              </p:nvSpPr>
              <p:spPr bwMode="auto">
                <a:xfrm>
                  <a:off x="3562" y="1636"/>
                  <a:ext cx="405" cy="200"/>
                </a:xfrm>
                <a:custGeom>
                  <a:avLst/>
                  <a:gdLst>
                    <a:gd name="T0" fmla="*/ 749447794 w 83"/>
                    <a:gd name="T1" fmla="*/ 2147483647 h 41"/>
                    <a:gd name="T2" fmla="*/ 1453584946 w 83"/>
                    <a:gd name="T3" fmla="*/ 2147483647 h 41"/>
                    <a:gd name="T4" fmla="*/ 2147483647 w 83"/>
                    <a:gd name="T5" fmla="*/ 1075969161 h 41"/>
                    <a:gd name="T6" fmla="*/ 2147483647 w 83"/>
                    <a:gd name="T7" fmla="*/ 183035327 h 41"/>
                    <a:gd name="T8" fmla="*/ 2147483647 w 83"/>
                    <a:gd name="T9" fmla="*/ 183035327 h 41"/>
                    <a:gd name="T10" fmla="*/ 2147483647 w 83"/>
                    <a:gd name="T11" fmla="*/ 747679253 h 41"/>
                    <a:gd name="T12" fmla="*/ 2147483647 w 83"/>
                    <a:gd name="T13" fmla="*/ 1640531682 h 41"/>
                    <a:gd name="T14" fmla="*/ 2147483647 w 83"/>
                    <a:gd name="T15" fmla="*/ 2147483647 h 41"/>
                    <a:gd name="T16" fmla="*/ 2147483647 w 83"/>
                    <a:gd name="T17" fmla="*/ 1823564121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1449801763 h 41"/>
                    <a:gd name="T28" fmla="*/ 2147483647 w 83"/>
                    <a:gd name="T29" fmla="*/ 2006682726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749447794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20527" name="Freeform 57"/>
              <p:cNvSpPr>
                <a:spLocks/>
              </p:cNvSpPr>
              <p:nvPr/>
            </p:nvSpPr>
            <p:spPr bwMode="auto">
              <a:xfrm>
                <a:off x="6157914" y="2917827"/>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28" name="Freeform 58"/>
              <p:cNvSpPr>
                <a:spLocks/>
              </p:cNvSpPr>
              <p:nvPr/>
            </p:nvSpPr>
            <p:spPr bwMode="auto">
              <a:xfrm>
                <a:off x="5818189" y="3846515"/>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29" name="Freeform 59"/>
              <p:cNvSpPr>
                <a:spLocks/>
              </p:cNvSpPr>
              <p:nvPr/>
            </p:nvSpPr>
            <p:spPr bwMode="auto">
              <a:xfrm>
                <a:off x="6875464" y="2732090"/>
                <a:ext cx="641350"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30" name="Freeform 60"/>
              <p:cNvSpPr>
                <a:spLocks/>
              </p:cNvSpPr>
              <p:nvPr/>
            </p:nvSpPr>
            <p:spPr bwMode="auto">
              <a:xfrm>
                <a:off x="6662739" y="3127377"/>
                <a:ext cx="83026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31" name="Freeform 61"/>
              <p:cNvSpPr>
                <a:spLocks/>
              </p:cNvSpPr>
              <p:nvPr/>
            </p:nvSpPr>
            <p:spPr bwMode="auto">
              <a:xfrm>
                <a:off x="6719888" y="3730627"/>
                <a:ext cx="560387"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32" name="Freeform 62"/>
              <p:cNvSpPr>
                <a:spLocks/>
              </p:cNvSpPr>
              <p:nvPr/>
            </p:nvSpPr>
            <p:spPr bwMode="auto">
              <a:xfrm>
                <a:off x="6467476" y="3784600"/>
                <a:ext cx="595313"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33" name="Freeform 63"/>
              <p:cNvSpPr>
                <a:spLocks/>
              </p:cNvSpPr>
              <p:nvPr/>
            </p:nvSpPr>
            <p:spPr bwMode="auto">
              <a:xfrm>
                <a:off x="7027864"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34" name="Freeform 64"/>
              <p:cNvSpPr>
                <a:spLocks/>
              </p:cNvSpPr>
              <p:nvPr/>
            </p:nvSpPr>
            <p:spPr bwMode="auto">
              <a:xfrm>
                <a:off x="7412038" y="3017840"/>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35" name="Freeform 65"/>
              <p:cNvSpPr>
                <a:spLocks/>
              </p:cNvSpPr>
              <p:nvPr/>
            </p:nvSpPr>
            <p:spPr bwMode="auto">
              <a:xfrm>
                <a:off x="7443789" y="2801940"/>
                <a:ext cx="155575"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36" name="Freeform 66"/>
              <p:cNvSpPr>
                <a:spLocks/>
              </p:cNvSpPr>
              <p:nvPr/>
            </p:nvSpPr>
            <p:spPr bwMode="auto">
              <a:xfrm>
                <a:off x="7581901" y="2654302"/>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37" name="Freeform 67"/>
              <p:cNvSpPr>
                <a:spLocks/>
              </p:cNvSpPr>
              <p:nvPr/>
            </p:nvSpPr>
            <p:spPr bwMode="auto">
              <a:xfrm>
                <a:off x="7573963"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38" name="Freeform 68"/>
              <p:cNvSpPr>
                <a:spLocks/>
              </p:cNvSpPr>
              <p:nvPr/>
            </p:nvSpPr>
            <p:spPr bwMode="auto">
              <a:xfrm>
                <a:off x="7745414" y="2638425"/>
                <a:ext cx="9683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39" name="Freeform 69"/>
              <p:cNvSpPr>
                <a:spLocks/>
              </p:cNvSpPr>
              <p:nvPr/>
            </p:nvSpPr>
            <p:spPr bwMode="auto">
              <a:xfrm>
                <a:off x="7639050"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0540" name="Group 71"/>
              <p:cNvGrpSpPr>
                <a:grpSpLocks/>
              </p:cNvGrpSpPr>
              <p:nvPr/>
            </p:nvGrpSpPr>
            <p:grpSpPr bwMode="auto">
              <a:xfrm>
                <a:off x="3235316" y="4635484"/>
                <a:ext cx="966787" cy="588962"/>
                <a:chOff x="1991" y="3321"/>
                <a:chExt cx="361" cy="231"/>
              </a:xfrm>
            </p:grpSpPr>
            <p:sp>
              <p:nvSpPr>
                <p:cNvPr id="20541" name="Freeform 72"/>
                <p:cNvSpPr>
                  <a:spLocks/>
                </p:cNvSpPr>
                <p:nvPr/>
              </p:nvSpPr>
              <p:spPr bwMode="auto">
                <a:xfrm>
                  <a:off x="2274" y="3459"/>
                  <a:ext cx="78" cy="93"/>
                </a:xfrm>
                <a:custGeom>
                  <a:avLst/>
                  <a:gdLst>
                    <a:gd name="T0" fmla="*/ 0 w 16"/>
                    <a:gd name="T1" fmla="*/ 1311005476 h 19"/>
                    <a:gd name="T2" fmla="*/ 181852311 w 16"/>
                    <a:gd name="T3" fmla="*/ 2147483647 h 19"/>
                    <a:gd name="T4" fmla="*/ 181852311 w 16"/>
                    <a:gd name="T5" fmla="*/ 2147483647 h 19"/>
                    <a:gd name="T6" fmla="*/ 1068315259 w 16"/>
                    <a:gd name="T7" fmla="*/ 2147483647 h 19"/>
                    <a:gd name="T8" fmla="*/ 1439996001 w 16"/>
                    <a:gd name="T9" fmla="*/ 2147483647 h 19"/>
                    <a:gd name="T10" fmla="*/ 2147483647 w 16"/>
                    <a:gd name="T11" fmla="*/ 2083638358 h 19"/>
                    <a:gd name="T12" fmla="*/ 2147483647 w 16"/>
                    <a:gd name="T13" fmla="*/ 924224623 h 19"/>
                    <a:gd name="T14" fmla="*/ 553467612 w 16"/>
                    <a:gd name="T15" fmla="*/ 0 h 19"/>
                    <a:gd name="T16" fmla="*/ 553467612 w 16"/>
                    <a:gd name="T17" fmla="*/ 924224623 h 19"/>
                    <a:gd name="T18" fmla="*/ 0 w 16"/>
                    <a:gd name="T19" fmla="*/ 1311005476 h 19"/>
                    <a:gd name="T20" fmla="*/ 0 w 16"/>
                    <a:gd name="T21" fmla="*/ 131100547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42" name="Freeform 73"/>
                <p:cNvSpPr>
                  <a:spLocks/>
                </p:cNvSpPr>
                <p:nvPr/>
              </p:nvSpPr>
              <p:spPr bwMode="auto">
                <a:xfrm>
                  <a:off x="2235" y="3409"/>
                  <a:ext cx="44" cy="29"/>
                </a:xfrm>
                <a:custGeom>
                  <a:avLst/>
                  <a:gdLst>
                    <a:gd name="T0" fmla="*/ 569467705 w 9"/>
                    <a:gd name="T1" fmla="*/ 974528682 h 6"/>
                    <a:gd name="T2" fmla="*/ 1490132076 w 9"/>
                    <a:gd name="T3" fmla="*/ 974528682 h 6"/>
                    <a:gd name="T4" fmla="*/ 1676767716 w 9"/>
                    <a:gd name="T5" fmla="*/ 500977083 h 6"/>
                    <a:gd name="T6" fmla="*/ 912443375 w 9"/>
                    <a:gd name="T7" fmla="*/ 333859803 h 6"/>
                    <a:gd name="T8" fmla="*/ 569467705 w 9"/>
                    <a:gd name="T9" fmla="*/ 333859803 h 6"/>
                    <a:gd name="T10" fmla="*/ 382832065 w 9"/>
                    <a:gd name="T11" fmla="*/ 0 h 6"/>
                    <a:gd name="T12" fmla="*/ 0 w 9"/>
                    <a:gd name="T13" fmla="*/ 333859803 h 6"/>
                    <a:gd name="T14" fmla="*/ 382832065 w 9"/>
                    <a:gd name="T15" fmla="*/ 807720735 h 6"/>
                    <a:gd name="T16" fmla="*/ 569467705 w 9"/>
                    <a:gd name="T17" fmla="*/ 974528682 h 6"/>
                    <a:gd name="T18" fmla="*/ 569467705 w 9"/>
                    <a:gd name="T19" fmla="*/ 97452868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43" name="Freeform 74"/>
                <p:cNvSpPr>
                  <a:spLocks/>
                </p:cNvSpPr>
                <p:nvPr/>
              </p:nvSpPr>
              <p:spPr bwMode="auto">
                <a:xfrm>
                  <a:off x="2225" y="3438"/>
                  <a:ext cx="20" cy="10"/>
                </a:xfrm>
                <a:custGeom>
                  <a:avLst/>
                  <a:gdLst>
                    <a:gd name="T0" fmla="*/ 0 w 4"/>
                    <a:gd name="T1" fmla="*/ 488280567 h 2"/>
                    <a:gd name="T2" fmla="*/ 976561134 w 4"/>
                    <a:gd name="T3" fmla="*/ 0 h 2"/>
                    <a:gd name="T4" fmla="*/ 976561134 w 4"/>
                    <a:gd name="T5" fmla="*/ 488280567 h 2"/>
                    <a:gd name="T6" fmla="*/ 0 w 4"/>
                    <a:gd name="T7" fmla="*/ 488280567 h 2"/>
                    <a:gd name="T8" fmla="*/ 0 w 4"/>
                    <a:gd name="T9" fmla="*/ 48828056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44" name="Freeform 75"/>
                <p:cNvSpPr>
                  <a:spLocks/>
                </p:cNvSpPr>
                <p:nvPr/>
              </p:nvSpPr>
              <p:spPr bwMode="auto">
                <a:xfrm>
                  <a:off x="2211" y="3419"/>
                  <a:ext cx="19" cy="14"/>
                </a:xfrm>
                <a:custGeom>
                  <a:avLst/>
                  <a:gdLst>
                    <a:gd name="T0" fmla="*/ 274418465 w 4"/>
                    <a:gd name="T1" fmla="*/ 0 h 3"/>
                    <a:gd name="T2" fmla="*/ 274418465 w 4"/>
                    <a:gd name="T3" fmla="*/ 0 h 3"/>
                    <a:gd name="T4" fmla="*/ 385337296 w 4"/>
                    <a:gd name="T5" fmla="*/ 0 h 3"/>
                    <a:gd name="T6" fmla="*/ 385337296 w 4"/>
                    <a:gd name="T7" fmla="*/ 0 h 3"/>
                    <a:gd name="T8" fmla="*/ 385337296 w 4"/>
                    <a:gd name="T9" fmla="*/ 0 h 3"/>
                    <a:gd name="T10" fmla="*/ 385337296 w 4"/>
                    <a:gd name="T11" fmla="*/ 112261484 h 3"/>
                    <a:gd name="T12" fmla="*/ 385337296 w 4"/>
                    <a:gd name="T13" fmla="*/ 112261484 h 3"/>
                    <a:gd name="T14" fmla="*/ 385337296 w 4"/>
                    <a:gd name="T15" fmla="*/ 112261484 h 3"/>
                    <a:gd name="T16" fmla="*/ 525555709 w 4"/>
                    <a:gd name="T17" fmla="*/ 112261484 h 3"/>
                    <a:gd name="T18" fmla="*/ 385337296 w 4"/>
                    <a:gd name="T19" fmla="*/ 205818079 h 3"/>
                    <a:gd name="T20" fmla="*/ 385337296 w 4"/>
                    <a:gd name="T21" fmla="*/ 205818079 h 3"/>
                    <a:gd name="T22" fmla="*/ 385337296 w 4"/>
                    <a:gd name="T23" fmla="*/ 205818079 h 3"/>
                    <a:gd name="T24" fmla="*/ 385337296 w 4"/>
                    <a:gd name="T25" fmla="*/ 318068699 h 3"/>
                    <a:gd name="T26" fmla="*/ 385337296 w 4"/>
                    <a:gd name="T27" fmla="*/ 318068699 h 3"/>
                    <a:gd name="T28" fmla="*/ 385337296 w 4"/>
                    <a:gd name="T29" fmla="*/ 318068699 h 3"/>
                    <a:gd name="T30" fmla="*/ 274418465 w 4"/>
                    <a:gd name="T31" fmla="*/ 318068699 h 3"/>
                    <a:gd name="T32" fmla="*/ 274418465 w 4"/>
                    <a:gd name="T33" fmla="*/ 318068699 h 3"/>
                    <a:gd name="T34" fmla="*/ 274418465 w 4"/>
                    <a:gd name="T35" fmla="*/ 318068699 h 3"/>
                    <a:gd name="T36" fmla="*/ 140206367 w 4"/>
                    <a:gd name="T37" fmla="*/ 318068699 h 3"/>
                    <a:gd name="T38" fmla="*/ 140206367 w 4"/>
                    <a:gd name="T39" fmla="*/ 318068699 h 3"/>
                    <a:gd name="T40" fmla="*/ 140206367 w 4"/>
                    <a:gd name="T41" fmla="*/ 318068699 h 3"/>
                    <a:gd name="T42" fmla="*/ 140206367 w 4"/>
                    <a:gd name="T43" fmla="*/ 205818079 h 3"/>
                    <a:gd name="T44" fmla="*/ 0 w 4"/>
                    <a:gd name="T45" fmla="*/ 205818079 h 3"/>
                    <a:gd name="T46" fmla="*/ 0 w 4"/>
                    <a:gd name="T47" fmla="*/ 205818079 h 3"/>
                    <a:gd name="T48" fmla="*/ 0 w 4"/>
                    <a:gd name="T49" fmla="*/ 112261484 h 3"/>
                    <a:gd name="T50" fmla="*/ 0 w 4"/>
                    <a:gd name="T51" fmla="*/ 112261484 h 3"/>
                    <a:gd name="T52" fmla="*/ 0 w 4"/>
                    <a:gd name="T53" fmla="*/ 112261484 h 3"/>
                    <a:gd name="T54" fmla="*/ 140206367 w 4"/>
                    <a:gd name="T55" fmla="*/ 112261484 h 3"/>
                    <a:gd name="T56" fmla="*/ 140206367 w 4"/>
                    <a:gd name="T57" fmla="*/ 0 h 3"/>
                    <a:gd name="T58" fmla="*/ 140206367 w 4"/>
                    <a:gd name="T59" fmla="*/ 0 h 3"/>
                    <a:gd name="T60" fmla="*/ 140206367 w 4"/>
                    <a:gd name="T61" fmla="*/ 0 h 3"/>
                    <a:gd name="T62" fmla="*/ 274418465 w 4"/>
                    <a:gd name="T63" fmla="*/ 0 h 3"/>
                    <a:gd name="T64" fmla="*/ 274418465 w 4"/>
                    <a:gd name="T65" fmla="*/ 0 h 3"/>
                    <a:gd name="T66" fmla="*/ 274418465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45" name="Freeform 76"/>
                <p:cNvSpPr>
                  <a:spLocks/>
                </p:cNvSpPr>
                <p:nvPr/>
              </p:nvSpPr>
              <p:spPr bwMode="auto">
                <a:xfrm>
                  <a:off x="2186" y="3394"/>
                  <a:ext cx="39" cy="15"/>
                </a:xfrm>
                <a:custGeom>
                  <a:avLst/>
                  <a:gdLst>
                    <a:gd name="T0" fmla="*/ 0 w 8"/>
                    <a:gd name="T1" fmla="*/ 732421847 h 3"/>
                    <a:gd name="T2" fmla="*/ 1258155936 w 8"/>
                    <a:gd name="T3" fmla="*/ 732421847 h 3"/>
                    <a:gd name="T4" fmla="*/ 1439996001 w 8"/>
                    <a:gd name="T5" fmla="*/ 0 h 3"/>
                    <a:gd name="T6" fmla="*/ 371612259 w 8"/>
                    <a:gd name="T7" fmla="*/ 0 h 3"/>
                    <a:gd name="T8" fmla="*/ 0 w 8"/>
                    <a:gd name="T9" fmla="*/ 732421847 h 3"/>
                    <a:gd name="T10" fmla="*/ 0 w 8"/>
                    <a:gd name="T11" fmla="*/ 7324218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46" name="Freeform 77"/>
                <p:cNvSpPr>
                  <a:spLocks/>
                </p:cNvSpPr>
                <p:nvPr/>
              </p:nvSpPr>
              <p:spPr bwMode="auto">
                <a:xfrm>
                  <a:off x="2026" y="3321"/>
                  <a:ext cx="38" cy="24"/>
                </a:xfrm>
                <a:custGeom>
                  <a:avLst/>
                  <a:gdLst>
                    <a:gd name="T0" fmla="*/ 0 w 8"/>
                    <a:gd name="T1" fmla="*/ 591177451 h 5"/>
                    <a:gd name="T2" fmla="*/ 385337296 w 8"/>
                    <a:gd name="T3" fmla="*/ 746750998 h 5"/>
                    <a:gd name="T4" fmla="*/ 777932285 w 8"/>
                    <a:gd name="T5" fmla="*/ 746750998 h 5"/>
                    <a:gd name="T6" fmla="*/ 1052408282 w 8"/>
                    <a:gd name="T7" fmla="*/ 311084656 h 5"/>
                    <a:gd name="T8" fmla="*/ 665980082 w 8"/>
                    <a:gd name="T9" fmla="*/ 0 h 5"/>
                    <a:gd name="T10" fmla="*/ 140206367 w 8"/>
                    <a:gd name="T11" fmla="*/ 311084656 h 5"/>
                    <a:gd name="T12" fmla="*/ 0 w 8"/>
                    <a:gd name="T13" fmla="*/ 591177451 h 5"/>
                    <a:gd name="T14" fmla="*/ 0 w 8"/>
                    <a:gd name="T15" fmla="*/ 59117745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47" name="Freeform 78"/>
                <p:cNvSpPr>
                  <a:spLocks/>
                </p:cNvSpPr>
                <p:nvPr/>
              </p:nvSpPr>
              <p:spPr bwMode="auto">
                <a:xfrm>
                  <a:off x="1991" y="3321"/>
                  <a:ext cx="20" cy="24"/>
                </a:xfrm>
                <a:custGeom>
                  <a:avLst/>
                  <a:gdLst>
                    <a:gd name="T0" fmla="*/ 0 w 4"/>
                    <a:gd name="T1" fmla="*/ 746750998 h 5"/>
                    <a:gd name="T2" fmla="*/ 976561134 w 4"/>
                    <a:gd name="T3" fmla="*/ 311084656 h 5"/>
                    <a:gd name="T4" fmla="*/ 976561134 w 4"/>
                    <a:gd name="T5" fmla="*/ 0 h 5"/>
                    <a:gd name="T6" fmla="*/ 0 w 4"/>
                    <a:gd name="T7" fmla="*/ 591177451 h 5"/>
                    <a:gd name="T8" fmla="*/ 0 w 4"/>
                    <a:gd name="T9" fmla="*/ 746750998 h 5"/>
                    <a:gd name="T10" fmla="*/ 0 w 4"/>
                    <a:gd name="T11" fmla="*/ 746750998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0548" name="Freeform 79"/>
                <p:cNvSpPr>
                  <a:spLocks/>
                </p:cNvSpPr>
                <p:nvPr/>
              </p:nvSpPr>
              <p:spPr bwMode="auto">
                <a:xfrm>
                  <a:off x="2128" y="3360"/>
                  <a:ext cx="39" cy="34"/>
                </a:xfrm>
                <a:custGeom>
                  <a:avLst/>
                  <a:gdLst>
                    <a:gd name="T0" fmla="*/ 553467612 w 8"/>
                    <a:gd name="T1" fmla="*/ 1205323064 h 7"/>
                    <a:gd name="T2" fmla="*/ 1439996001 w 8"/>
                    <a:gd name="T3" fmla="*/ 1205323064 h 7"/>
                    <a:gd name="T4" fmla="*/ 1439996001 w 8"/>
                    <a:gd name="T5" fmla="*/ 672536448 h 7"/>
                    <a:gd name="T6" fmla="*/ 735641673 w 8"/>
                    <a:gd name="T7" fmla="*/ 0 h 7"/>
                    <a:gd name="T8" fmla="*/ 0 w 8"/>
                    <a:gd name="T9" fmla="*/ 358111838 h 7"/>
                    <a:gd name="T10" fmla="*/ 553467612 w 8"/>
                    <a:gd name="T11" fmla="*/ 1205323064 h 7"/>
                    <a:gd name="T12" fmla="*/ 553467612 w 8"/>
                    <a:gd name="T13" fmla="*/ 120532306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grpSp>
      </p:grpSp>
      <p:sp>
        <p:nvSpPr>
          <p:cNvPr id="20484" name="Text Box 152"/>
          <p:cNvSpPr txBox="1">
            <a:spLocks noChangeArrowheads="1"/>
          </p:cNvSpPr>
          <p:nvPr/>
        </p:nvSpPr>
        <p:spPr bwMode="auto">
          <a:xfrm>
            <a:off x="757238"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r>
              <a:rPr lang="en-US" altLang="en-US" sz="1400" b="1">
                <a:solidFill>
                  <a:srgbClr val="000000"/>
                </a:solidFill>
                <a:latin typeface="Arial Narrow" pitchFamily="34" charset="0"/>
              </a:rPr>
              <a:t>No Data          &lt;10%           10%–14%	    15%–19%          </a:t>
            </a:r>
            <a:r>
              <a:rPr lang="en-US" altLang="en-US" sz="1400">
                <a:solidFill>
                  <a:srgbClr val="000000"/>
                </a:solidFill>
                <a:latin typeface="Arial Narrow" pitchFamily="34" charset="0"/>
              </a:rPr>
              <a:t> </a:t>
            </a:r>
          </a:p>
        </p:txBody>
      </p:sp>
      <p:sp>
        <p:nvSpPr>
          <p:cNvPr id="20485" name="Rectangle 153"/>
          <p:cNvSpPr>
            <a:spLocks noChangeArrowheads="1"/>
          </p:cNvSpPr>
          <p:nvPr/>
        </p:nvSpPr>
        <p:spPr bwMode="auto">
          <a:xfrm>
            <a:off x="5492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0486" name="Rectangle 154"/>
          <p:cNvSpPr>
            <a:spLocks noChangeArrowheads="1"/>
          </p:cNvSpPr>
          <p:nvPr/>
        </p:nvSpPr>
        <p:spPr bwMode="auto">
          <a:xfrm>
            <a:off x="15160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0487" name="Rectangle 156"/>
          <p:cNvSpPr>
            <a:spLocks noChangeArrowheads="1"/>
          </p:cNvSpPr>
          <p:nvPr/>
        </p:nvSpPr>
        <p:spPr bwMode="auto">
          <a:xfrm>
            <a:off x="3443288" y="5949950"/>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0488" name="Rectangle 158"/>
          <p:cNvSpPr>
            <a:spLocks noChangeArrowheads="1"/>
          </p:cNvSpPr>
          <p:nvPr/>
        </p:nvSpPr>
        <p:spPr bwMode="auto">
          <a:xfrm>
            <a:off x="444500" y="5892800"/>
            <a:ext cx="4073525"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0489" name="Rectangle 153"/>
          <p:cNvSpPr>
            <a:spLocks noChangeArrowheads="1"/>
          </p:cNvSpPr>
          <p:nvPr/>
        </p:nvSpPr>
        <p:spPr bwMode="auto">
          <a:xfrm>
            <a:off x="23256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algn="ctr" defTabSz="914400" fontAlgn="base">
              <a:spcBef>
                <a:spcPct val="0"/>
              </a:spcBef>
              <a:spcAft>
                <a:spcPct val="0"/>
              </a:spcAft>
            </a:pPr>
            <a:endParaRPr lang="en-US" altLang="en-US">
              <a:solidFill>
                <a:srgbClr val="000000"/>
              </a:solidFill>
              <a:latin typeface="Myriad Web Pro" pitchFamily="34" charset="0"/>
            </a:endParaRPr>
          </a:p>
        </p:txBody>
      </p:sp>
    </p:spTree>
    <p:extLst>
      <p:ext uri="{BB962C8B-B14F-4D97-AF65-F5344CB8AC3E}">
        <p14:creationId xmlns:p14="http://schemas.microsoft.com/office/powerpoint/2010/main" val="1284990669"/>
      </p:ext>
    </p:extLst>
  </p:cSld>
  <p:clrMapOvr>
    <a:masterClrMapping/>
  </p:clrMapOvr>
  <p:transition advClick="0" advTm="1000">
    <p:randomBar/>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76"/>
          <p:cNvSpPr>
            <a:spLocks noGrp="1" noChangeArrowheads="1"/>
          </p:cNvSpPr>
          <p:nvPr>
            <p:ph type="title" idx="4294967295"/>
          </p:nvPr>
        </p:nvSpPr>
        <p:spPr>
          <a:xfrm>
            <a:off x="0" y="242888"/>
            <a:ext cx="9144000" cy="1143000"/>
          </a:xfrm>
        </p:spPr>
        <p:txBody>
          <a:bodyPr/>
          <a:lstStyle/>
          <a:p>
            <a:r>
              <a:rPr lang="en-US" altLang="en-US" sz="2800" smtClean="0">
                <a:solidFill>
                  <a:srgbClr val="000099"/>
                </a:solidFill>
              </a:rPr>
              <a:t>Obesity Trends* Among U.S. Adults, BRFSS 1997</a:t>
            </a:r>
            <a:br>
              <a:rPr lang="en-US" altLang="en-US" sz="2800" smtClean="0">
                <a:solidFill>
                  <a:srgbClr val="000099"/>
                </a:solidFill>
              </a:rPr>
            </a:br>
            <a:r>
              <a:rPr lang="en-US" altLang="en-US" sz="1400" smtClean="0">
                <a:solidFill>
                  <a:srgbClr val="000099"/>
                </a:solidFill>
              </a:rPr>
              <a:t>(*BMI ≥30, or ~ 30 lbs. overweight for 5’ 4” person)</a:t>
            </a:r>
          </a:p>
        </p:txBody>
      </p:sp>
      <p:grpSp>
        <p:nvGrpSpPr>
          <p:cNvPr id="21507" name="Group 169"/>
          <p:cNvGrpSpPr>
            <a:grpSpLocks/>
          </p:cNvGrpSpPr>
          <p:nvPr/>
        </p:nvGrpSpPr>
        <p:grpSpPr bwMode="auto">
          <a:xfrm>
            <a:off x="854075" y="1709738"/>
            <a:ext cx="6938963" cy="3567112"/>
            <a:chOff x="1155701" y="1709740"/>
            <a:chExt cx="6938963" cy="3567110"/>
          </a:xfrm>
        </p:grpSpPr>
        <p:sp>
          <p:nvSpPr>
            <p:cNvPr id="21515" name="Freeform 5"/>
            <p:cNvSpPr>
              <a:spLocks/>
            </p:cNvSpPr>
            <p:nvPr/>
          </p:nvSpPr>
          <p:spPr bwMode="auto">
            <a:xfrm>
              <a:off x="4513264" y="2003425"/>
              <a:ext cx="72548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16" name="Freeform 6"/>
            <p:cNvSpPr>
              <a:spLocks/>
            </p:cNvSpPr>
            <p:nvPr/>
          </p:nvSpPr>
          <p:spPr bwMode="auto">
            <a:xfrm>
              <a:off x="4481513" y="2398713"/>
              <a:ext cx="766762"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17" name="Freeform 7"/>
            <p:cNvSpPr>
              <a:spLocks/>
            </p:cNvSpPr>
            <p:nvPr/>
          </p:nvSpPr>
          <p:spPr bwMode="auto">
            <a:xfrm>
              <a:off x="4456113" y="2794000"/>
              <a:ext cx="906462"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18" name="Freeform 8"/>
            <p:cNvSpPr>
              <a:spLocks/>
            </p:cNvSpPr>
            <p:nvPr/>
          </p:nvSpPr>
          <p:spPr bwMode="auto">
            <a:xfrm>
              <a:off x="4637089" y="3203577"/>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19" name="Freeform 9"/>
            <p:cNvSpPr>
              <a:spLocks/>
            </p:cNvSpPr>
            <p:nvPr/>
          </p:nvSpPr>
          <p:spPr bwMode="auto">
            <a:xfrm>
              <a:off x="4521200" y="3590925"/>
              <a:ext cx="944564"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20" name="Freeform 10"/>
            <p:cNvSpPr>
              <a:spLocks/>
            </p:cNvSpPr>
            <p:nvPr/>
          </p:nvSpPr>
          <p:spPr bwMode="auto">
            <a:xfrm>
              <a:off x="5232401" y="2740027"/>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21" name="Freeform 11"/>
            <p:cNvSpPr>
              <a:spLocks/>
            </p:cNvSpPr>
            <p:nvPr/>
          </p:nvSpPr>
          <p:spPr bwMode="auto">
            <a:xfrm>
              <a:off x="5322889"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22" name="Freeform 12"/>
            <p:cNvSpPr>
              <a:spLocks/>
            </p:cNvSpPr>
            <p:nvPr/>
          </p:nvSpPr>
          <p:spPr bwMode="auto">
            <a:xfrm>
              <a:off x="5597525" y="2282827"/>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23" name="Freeform 14"/>
            <p:cNvSpPr>
              <a:spLocks/>
            </p:cNvSpPr>
            <p:nvPr/>
          </p:nvSpPr>
          <p:spPr bwMode="auto">
            <a:xfrm>
              <a:off x="5940426" y="3560765"/>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24" name="Freeform 15"/>
            <p:cNvSpPr>
              <a:spLocks/>
            </p:cNvSpPr>
            <p:nvPr/>
          </p:nvSpPr>
          <p:spPr bwMode="auto">
            <a:xfrm>
              <a:off x="6175375" y="3824288"/>
              <a:ext cx="42227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25" name="Freeform 16"/>
            <p:cNvSpPr>
              <a:spLocks/>
            </p:cNvSpPr>
            <p:nvPr/>
          </p:nvSpPr>
          <p:spPr bwMode="auto">
            <a:xfrm>
              <a:off x="6445250"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26" name="Freeform 17"/>
            <p:cNvSpPr>
              <a:spLocks/>
            </p:cNvSpPr>
            <p:nvPr/>
          </p:nvSpPr>
          <p:spPr bwMode="auto">
            <a:xfrm>
              <a:off x="6573839" y="3459163"/>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27" name="Freeform 18"/>
            <p:cNvSpPr>
              <a:spLocks/>
            </p:cNvSpPr>
            <p:nvPr/>
          </p:nvSpPr>
          <p:spPr bwMode="auto">
            <a:xfrm>
              <a:off x="6289676" y="4311650"/>
              <a:ext cx="1000125"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28" name="Freeform 19"/>
            <p:cNvSpPr>
              <a:spLocks/>
            </p:cNvSpPr>
            <p:nvPr/>
          </p:nvSpPr>
          <p:spPr bwMode="auto">
            <a:xfrm>
              <a:off x="6735765" y="3009900"/>
              <a:ext cx="49688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29" name="Freeform 20"/>
            <p:cNvSpPr>
              <a:spLocks/>
            </p:cNvSpPr>
            <p:nvPr/>
          </p:nvSpPr>
          <p:spPr bwMode="auto">
            <a:xfrm>
              <a:off x="5449888" y="3660776"/>
              <a:ext cx="546100"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30" name="Freeform 21"/>
            <p:cNvSpPr>
              <a:spLocks/>
            </p:cNvSpPr>
            <p:nvPr/>
          </p:nvSpPr>
          <p:spPr bwMode="auto">
            <a:xfrm>
              <a:off x="2366964" y="2562225"/>
              <a:ext cx="877887"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31" name="Freeform 22"/>
            <p:cNvSpPr>
              <a:spLocks/>
            </p:cNvSpPr>
            <p:nvPr/>
          </p:nvSpPr>
          <p:spPr bwMode="auto">
            <a:xfrm>
              <a:off x="3740151" y="2452690"/>
              <a:ext cx="766763"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32" name="Freeform 23"/>
            <p:cNvSpPr>
              <a:spLocks/>
            </p:cNvSpPr>
            <p:nvPr/>
          </p:nvSpPr>
          <p:spPr bwMode="auto">
            <a:xfrm>
              <a:off x="3863975" y="3003552"/>
              <a:ext cx="806450"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33" name="Freeform 24"/>
            <p:cNvSpPr>
              <a:spLocks/>
            </p:cNvSpPr>
            <p:nvPr/>
          </p:nvSpPr>
          <p:spPr bwMode="auto">
            <a:xfrm>
              <a:off x="3759200" y="3521076"/>
              <a:ext cx="769938"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34" name="Freeform 25"/>
            <p:cNvSpPr>
              <a:spLocks/>
            </p:cNvSpPr>
            <p:nvPr/>
          </p:nvSpPr>
          <p:spPr bwMode="auto">
            <a:xfrm>
              <a:off x="4051301" y="3660777"/>
              <a:ext cx="1538288"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35" name="Freeform 26"/>
            <p:cNvSpPr>
              <a:spLocks/>
            </p:cNvSpPr>
            <p:nvPr/>
          </p:nvSpPr>
          <p:spPr bwMode="auto">
            <a:xfrm>
              <a:off x="6940550"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36" name="Freeform 27"/>
            <p:cNvSpPr>
              <a:spLocks/>
            </p:cNvSpPr>
            <p:nvPr/>
          </p:nvSpPr>
          <p:spPr bwMode="auto">
            <a:xfrm>
              <a:off x="7493001"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1537" name="Group 28"/>
            <p:cNvGrpSpPr>
              <a:grpSpLocks/>
            </p:cNvGrpSpPr>
            <p:nvPr/>
          </p:nvGrpSpPr>
          <p:grpSpPr bwMode="auto">
            <a:xfrm>
              <a:off x="1155697" y="3886215"/>
              <a:ext cx="2009775" cy="1390654"/>
              <a:chOff x="768" y="2832"/>
              <a:chExt cx="1203" cy="876"/>
            </a:xfrm>
          </p:grpSpPr>
          <p:sp>
            <p:nvSpPr>
              <p:cNvPr id="21576" name="Freeform 29"/>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871840685 w 188"/>
                  <a:gd name="T9" fmla="*/ 2147483647 h 160"/>
                  <a:gd name="T10" fmla="*/ 1961554403 w 188"/>
                  <a:gd name="T11" fmla="*/ 2147483647 h 160"/>
                  <a:gd name="T12" fmla="*/ 2147483647 w 188"/>
                  <a:gd name="T13" fmla="*/ 2147483647 h 160"/>
                  <a:gd name="T14" fmla="*/ 2147483647 w 188"/>
                  <a:gd name="T15" fmla="*/ 2147483647 h 160"/>
                  <a:gd name="T16" fmla="*/ 2147483647 w 188"/>
                  <a:gd name="T17" fmla="*/ 2147483647 h 160"/>
                  <a:gd name="T18" fmla="*/ 1774530021 w 188"/>
                  <a:gd name="T19" fmla="*/ 2147483647 h 160"/>
                  <a:gd name="T20" fmla="*/ 1051290271 w 188"/>
                  <a:gd name="T21" fmla="*/ 2147483647 h 160"/>
                  <a:gd name="T22" fmla="*/ 1961554403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544053840 w 188"/>
                  <a:gd name="T37" fmla="*/ 2147483647 h 160"/>
                  <a:gd name="T38" fmla="*/ 544053840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886529878 h 160"/>
                  <a:gd name="T88" fmla="*/ 2147483647 w 188"/>
                  <a:gd name="T89" fmla="*/ 886529878 h 160"/>
                  <a:gd name="T90" fmla="*/ 2147483647 w 188"/>
                  <a:gd name="T91" fmla="*/ 886529878 h 160"/>
                  <a:gd name="T92" fmla="*/ 2147483647 w 188"/>
                  <a:gd name="T93" fmla="*/ 0 h 160"/>
                  <a:gd name="T94" fmla="*/ 2147483647 w 188"/>
                  <a:gd name="T95" fmla="*/ 743294476 h 160"/>
                  <a:gd name="T96" fmla="*/ 2147483647 w 188"/>
                  <a:gd name="T97" fmla="*/ 2147483647 h 160"/>
                  <a:gd name="T98" fmla="*/ 2147483647 w 188"/>
                  <a:gd name="T99" fmla="*/ 2147483647 h 160"/>
                  <a:gd name="T100" fmla="*/ 1774530021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77" name="Freeform 30"/>
              <p:cNvSpPr>
                <a:spLocks/>
              </p:cNvSpPr>
              <p:nvPr/>
            </p:nvSpPr>
            <p:spPr bwMode="auto">
              <a:xfrm>
                <a:off x="1021" y="3608"/>
                <a:ext cx="20" cy="14"/>
              </a:xfrm>
              <a:custGeom>
                <a:avLst/>
                <a:gdLst>
                  <a:gd name="T0" fmla="*/ 488280567 w 4"/>
                  <a:gd name="T1" fmla="*/ 205818079 h 3"/>
                  <a:gd name="T2" fmla="*/ 488280567 w 4"/>
                  <a:gd name="T3" fmla="*/ 112261484 h 3"/>
                  <a:gd name="T4" fmla="*/ 488280567 w 4"/>
                  <a:gd name="T5" fmla="*/ 112261484 h 3"/>
                  <a:gd name="T6" fmla="*/ 488280567 w 4"/>
                  <a:gd name="T7" fmla="*/ 112261484 h 3"/>
                  <a:gd name="T8" fmla="*/ 488280567 w 4"/>
                  <a:gd name="T9" fmla="*/ 112261484 h 3"/>
                  <a:gd name="T10" fmla="*/ 488280567 w 4"/>
                  <a:gd name="T11" fmla="*/ 112261484 h 3"/>
                  <a:gd name="T12" fmla="*/ 488280567 w 4"/>
                  <a:gd name="T13" fmla="*/ 112261484 h 3"/>
                  <a:gd name="T14" fmla="*/ 244140284 w 4"/>
                  <a:gd name="T15" fmla="*/ 0 h 3"/>
                  <a:gd name="T16" fmla="*/ 244140284 w 4"/>
                  <a:gd name="T17" fmla="*/ 0 h 3"/>
                  <a:gd name="T18" fmla="*/ 0 w 4"/>
                  <a:gd name="T19" fmla="*/ 112261484 h 3"/>
                  <a:gd name="T20" fmla="*/ 0 w 4"/>
                  <a:gd name="T21" fmla="*/ 112261484 h 3"/>
                  <a:gd name="T22" fmla="*/ 0 w 4"/>
                  <a:gd name="T23" fmla="*/ 112261484 h 3"/>
                  <a:gd name="T24" fmla="*/ 0 w 4"/>
                  <a:gd name="T25" fmla="*/ 112261484 h 3"/>
                  <a:gd name="T26" fmla="*/ 0 w 4"/>
                  <a:gd name="T27" fmla="*/ 112261484 h 3"/>
                  <a:gd name="T28" fmla="*/ 0 w 4"/>
                  <a:gd name="T29" fmla="*/ 112261484 h 3"/>
                  <a:gd name="T30" fmla="*/ 0 w 4"/>
                  <a:gd name="T31" fmla="*/ 205818079 h 3"/>
                  <a:gd name="T32" fmla="*/ 0 w 4"/>
                  <a:gd name="T33" fmla="*/ 205818079 h 3"/>
                  <a:gd name="T34" fmla="*/ 244140284 w 4"/>
                  <a:gd name="T35" fmla="*/ 205818079 h 3"/>
                  <a:gd name="T36" fmla="*/ 244140284 w 4"/>
                  <a:gd name="T37" fmla="*/ 205818079 h 3"/>
                  <a:gd name="T38" fmla="*/ 244140284 w 4"/>
                  <a:gd name="T39" fmla="*/ 318068699 h 3"/>
                  <a:gd name="T40" fmla="*/ 488280567 w 4"/>
                  <a:gd name="T41" fmla="*/ 318068699 h 3"/>
                  <a:gd name="T42" fmla="*/ 488280567 w 4"/>
                  <a:gd name="T43" fmla="*/ 318068699 h 3"/>
                  <a:gd name="T44" fmla="*/ 732420451 w 4"/>
                  <a:gd name="T45" fmla="*/ 318068699 h 3"/>
                  <a:gd name="T46" fmla="*/ 732420451 w 4"/>
                  <a:gd name="T47" fmla="*/ 318068699 h 3"/>
                  <a:gd name="T48" fmla="*/ 976561134 w 4"/>
                  <a:gd name="T49" fmla="*/ 205818079 h 3"/>
                  <a:gd name="T50" fmla="*/ 976561134 w 4"/>
                  <a:gd name="T51" fmla="*/ 205818079 h 3"/>
                  <a:gd name="T52" fmla="*/ 976561134 w 4"/>
                  <a:gd name="T53" fmla="*/ 205818079 h 3"/>
                  <a:gd name="T54" fmla="*/ 976561134 w 4"/>
                  <a:gd name="T55" fmla="*/ 112261484 h 3"/>
                  <a:gd name="T56" fmla="*/ 976561134 w 4"/>
                  <a:gd name="T57" fmla="*/ 112261484 h 3"/>
                  <a:gd name="T58" fmla="*/ 976561134 w 4"/>
                  <a:gd name="T59" fmla="*/ 112261484 h 3"/>
                  <a:gd name="T60" fmla="*/ 976561134 w 4"/>
                  <a:gd name="T61" fmla="*/ 112261484 h 3"/>
                  <a:gd name="T62" fmla="*/ 976561134 w 4"/>
                  <a:gd name="T63" fmla="*/ 112261484 h 3"/>
                  <a:gd name="T64" fmla="*/ 976561134 w 4"/>
                  <a:gd name="T65" fmla="*/ 0 h 3"/>
                  <a:gd name="T66" fmla="*/ 976561134 w 4"/>
                  <a:gd name="T67" fmla="*/ 0 h 3"/>
                  <a:gd name="T68" fmla="*/ 976561134 w 4"/>
                  <a:gd name="T69" fmla="*/ 0 h 3"/>
                  <a:gd name="T70" fmla="*/ 976561134 w 4"/>
                  <a:gd name="T71" fmla="*/ 0 h 3"/>
                  <a:gd name="T72" fmla="*/ 976561134 w 4"/>
                  <a:gd name="T73" fmla="*/ 112261484 h 3"/>
                  <a:gd name="T74" fmla="*/ 732420451 w 4"/>
                  <a:gd name="T75" fmla="*/ 112261484 h 3"/>
                  <a:gd name="T76" fmla="*/ 732420451 w 4"/>
                  <a:gd name="T77" fmla="*/ 112261484 h 3"/>
                  <a:gd name="T78" fmla="*/ 488280567 w 4"/>
                  <a:gd name="T79" fmla="*/ 205818079 h 3"/>
                  <a:gd name="T80" fmla="*/ 488280567 w 4"/>
                  <a:gd name="T81" fmla="*/ 205818079 h 3"/>
                  <a:gd name="T82" fmla="*/ 488280567 w 4"/>
                  <a:gd name="T83" fmla="*/ 205818079 h 3"/>
                  <a:gd name="T84" fmla="*/ 488280567 w 4"/>
                  <a:gd name="T85" fmla="*/ 205818079 h 3"/>
                  <a:gd name="T86" fmla="*/ 488280567 w 4"/>
                  <a:gd name="T87" fmla="*/ 318068699 h 3"/>
                  <a:gd name="T88" fmla="*/ 732420451 w 4"/>
                  <a:gd name="T89" fmla="*/ 318068699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78" name="Freeform 31"/>
              <p:cNvSpPr>
                <a:spLocks/>
              </p:cNvSpPr>
              <p:nvPr/>
            </p:nvSpPr>
            <p:spPr bwMode="auto">
              <a:xfrm>
                <a:off x="978" y="3610"/>
                <a:ext cx="43" cy="30"/>
              </a:xfrm>
              <a:custGeom>
                <a:avLst/>
                <a:gdLst>
                  <a:gd name="T0" fmla="*/ 979352908 w 9"/>
                  <a:gd name="T1" fmla="*/ 0 h 6"/>
                  <a:gd name="T2" fmla="*/ 564215260 w 9"/>
                  <a:gd name="T3" fmla="*/ 0 h 6"/>
                  <a:gd name="T4" fmla="*/ 415150796 w 9"/>
                  <a:gd name="T5" fmla="*/ 244140482 h 6"/>
                  <a:gd name="T6" fmla="*/ 415150796 w 9"/>
                  <a:gd name="T7" fmla="*/ 244140482 h 6"/>
                  <a:gd name="T8" fmla="*/ 415150796 w 9"/>
                  <a:gd name="T9" fmla="*/ 488280965 h 6"/>
                  <a:gd name="T10" fmla="*/ 415150796 w 9"/>
                  <a:gd name="T11" fmla="*/ 732421847 h 6"/>
                  <a:gd name="T12" fmla="*/ 297046244 w 9"/>
                  <a:gd name="T13" fmla="*/ 732421847 h 6"/>
                  <a:gd name="T14" fmla="*/ 297046244 w 9"/>
                  <a:gd name="T15" fmla="*/ 732421847 h 6"/>
                  <a:gd name="T16" fmla="*/ 149064501 w 9"/>
                  <a:gd name="T17" fmla="*/ 732421847 h 6"/>
                  <a:gd name="T18" fmla="*/ 149064501 w 9"/>
                  <a:gd name="T19" fmla="*/ 976561930 h 6"/>
                  <a:gd name="T20" fmla="*/ 149064501 w 9"/>
                  <a:gd name="T21" fmla="*/ 1220702012 h 6"/>
                  <a:gd name="T22" fmla="*/ 0 w 9"/>
                  <a:gd name="T23" fmla="*/ 1220702012 h 6"/>
                  <a:gd name="T24" fmla="*/ 0 w 9"/>
                  <a:gd name="T25" fmla="*/ 1464842414 h 6"/>
                  <a:gd name="T26" fmla="*/ 0 w 9"/>
                  <a:gd name="T27" fmla="*/ 1464842414 h 6"/>
                  <a:gd name="T28" fmla="*/ 0 w 9"/>
                  <a:gd name="T29" fmla="*/ 1464842414 h 6"/>
                  <a:gd name="T30" fmla="*/ 0 w 9"/>
                  <a:gd name="T31" fmla="*/ 1464842414 h 6"/>
                  <a:gd name="T32" fmla="*/ 0 w 9"/>
                  <a:gd name="T33" fmla="*/ 1464842414 h 6"/>
                  <a:gd name="T34" fmla="*/ 0 w 9"/>
                  <a:gd name="T35" fmla="*/ 1464842414 h 6"/>
                  <a:gd name="T36" fmla="*/ 0 w 9"/>
                  <a:gd name="T37" fmla="*/ 1464842414 h 6"/>
                  <a:gd name="T38" fmla="*/ 149064501 w 9"/>
                  <a:gd name="T39" fmla="*/ 1464842414 h 6"/>
                  <a:gd name="T40" fmla="*/ 297046244 w 9"/>
                  <a:gd name="T41" fmla="*/ 1464842414 h 6"/>
                  <a:gd name="T42" fmla="*/ 415150796 w 9"/>
                  <a:gd name="T43" fmla="*/ 1220702012 h 6"/>
                  <a:gd name="T44" fmla="*/ 861263415 w 9"/>
                  <a:gd name="T45" fmla="*/ 732421847 h 6"/>
                  <a:gd name="T46" fmla="*/ 979352908 w 9"/>
                  <a:gd name="T47" fmla="*/ 488280965 h 6"/>
                  <a:gd name="T48" fmla="*/ 1128703273 w 9"/>
                  <a:gd name="T49" fmla="*/ 488280965 h 6"/>
                  <a:gd name="T50" fmla="*/ 1269931572 w 9"/>
                  <a:gd name="T51" fmla="*/ 244140482 h 6"/>
                  <a:gd name="T52" fmla="*/ 1269931572 w 9"/>
                  <a:gd name="T53" fmla="*/ 244140482 h 6"/>
                  <a:gd name="T54" fmla="*/ 1269931572 w 9"/>
                  <a:gd name="T55" fmla="*/ 244140482 h 6"/>
                  <a:gd name="T56" fmla="*/ 1128703273 w 9"/>
                  <a:gd name="T57" fmla="*/ 0 h 6"/>
                  <a:gd name="T58" fmla="*/ 1128703273 w 9"/>
                  <a:gd name="T59" fmla="*/ 0 h 6"/>
                  <a:gd name="T60" fmla="*/ 1128703273 w 9"/>
                  <a:gd name="T61" fmla="*/ 0 h 6"/>
                  <a:gd name="T62" fmla="*/ 1128703273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79" name="Freeform 32"/>
              <p:cNvSpPr>
                <a:spLocks/>
              </p:cNvSpPr>
              <p:nvPr/>
            </p:nvSpPr>
            <p:spPr bwMode="auto">
              <a:xfrm>
                <a:off x="934" y="3632"/>
                <a:ext cx="44" cy="34"/>
              </a:xfrm>
              <a:custGeom>
                <a:avLst/>
                <a:gdLst>
                  <a:gd name="T0" fmla="*/ 1490132076 w 9"/>
                  <a:gd name="T1" fmla="*/ 534073098 h 7"/>
                  <a:gd name="T2" fmla="*/ 1490132076 w 9"/>
                  <a:gd name="T3" fmla="*/ 175964446 h 7"/>
                  <a:gd name="T4" fmla="*/ 912443375 w 9"/>
                  <a:gd name="T5" fmla="*/ 534073098 h 7"/>
                  <a:gd name="T6" fmla="*/ 764323715 w 9"/>
                  <a:gd name="T7" fmla="*/ 672536448 h 7"/>
                  <a:gd name="T8" fmla="*/ 764323715 w 9"/>
                  <a:gd name="T9" fmla="*/ 672536448 h 7"/>
                  <a:gd name="T10" fmla="*/ 382832065 w 9"/>
                  <a:gd name="T11" fmla="*/ 854684384 h 7"/>
                  <a:gd name="T12" fmla="*/ 186636188 w 9"/>
                  <a:gd name="T13" fmla="*/ 1030635696 h 7"/>
                  <a:gd name="T14" fmla="*/ 0 w 9"/>
                  <a:gd name="T15" fmla="*/ 1030635696 h 7"/>
                  <a:gd name="T16" fmla="*/ 382832065 w 9"/>
                  <a:gd name="T17" fmla="*/ 1030635696 h 7"/>
                  <a:gd name="T18" fmla="*/ 569467705 w 9"/>
                  <a:gd name="T19" fmla="*/ 854684384 h 7"/>
                  <a:gd name="T20" fmla="*/ 1107298603 w 9"/>
                  <a:gd name="T21" fmla="*/ 672536448 h 7"/>
                  <a:gd name="T22" fmla="*/ 1490132076 w 9"/>
                  <a:gd name="T23" fmla="*/ 534073098 h 7"/>
                  <a:gd name="T24" fmla="*/ 1490132076 w 9"/>
                  <a:gd name="T25" fmla="*/ 534073098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80" name="Freeform 33"/>
              <p:cNvSpPr>
                <a:spLocks/>
              </p:cNvSpPr>
              <p:nvPr/>
            </p:nvSpPr>
            <p:spPr bwMode="auto">
              <a:xfrm>
                <a:off x="934" y="3637"/>
                <a:ext cx="39" cy="29"/>
              </a:xfrm>
              <a:custGeom>
                <a:avLst/>
                <a:gdLst>
                  <a:gd name="T0" fmla="*/ 1439996001 w 8"/>
                  <a:gd name="T1" fmla="*/ 333859803 h 6"/>
                  <a:gd name="T2" fmla="*/ 1439996001 w 8"/>
                  <a:gd name="T3" fmla="*/ 167114728 h 6"/>
                  <a:gd name="T4" fmla="*/ 1439996001 w 8"/>
                  <a:gd name="T5" fmla="*/ 167114728 h 6"/>
                  <a:gd name="T6" fmla="*/ 1439996001 w 8"/>
                  <a:gd name="T7" fmla="*/ 0 h 6"/>
                  <a:gd name="T8" fmla="*/ 1439996001 w 8"/>
                  <a:gd name="T9" fmla="*/ 0 h 6"/>
                  <a:gd name="T10" fmla="*/ 1439996001 w 8"/>
                  <a:gd name="T11" fmla="*/ 0 h 6"/>
                  <a:gd name="T12" fmla="*/ 1439996001 w 8"/>
                  <a:gd name="T13" fmla="*/ 0 h 6"/>
                  <a:gd name="T14" fmla="*/ 1439996001 w 8"/>
                  <a:gd name="T15" fmla="*/ 0 h 6"/>
                  <a:gd name="T16" fmla="*/ 1439996001 w 8"/>
                  <a:gd name="T17" fmla="*/ 0 h 6"/>
                  <a:gd name="T18" fmla="*/ 1439996001 w 8"/>
                  <a:gd name="T19" fmla="*/ 0 h 6"/>
                  <a:gd name="T20" fmla="*/ 1258155936 w 8"/>
                  <a:gd name="T21" fmla="*/ 0 h 6"/>
                  <a:gd name="T22" fmla="*/ 1258155936 w 8"/>
                  <a:gd name="T23" fmla="*/ 0 h 6"/>
                  <a:gd name="T24" fmla="*/ 1068315259 w 8"/>
                  <a:gd name="T25" fmla="*/ 0 h 6"/>
                  <a:gd name="T26" fmla="*/ 886529793 w 8"/>
                  <a:gd name="T27" fmla="*/ 167114728 h 6"/>
                  <a:gd name="T28" fmla="*/ 886529793 w 8"/>
                  <a:gd name="T29" fmla="*/ 333859803 h 6"/>
                  <a:gd name="T30" fmla="*/ 886529793 w 8"/>
                  <a:gd name="T31" fmla="*/ 333859803 h 6"/>
                  <a:gd name="T32" fmla="*/ 735641673 w 8"/>
                  <a:gd name="T33" fmla="*/ 333859803 h 6"/>
                  <a:gd name="T34" fmla="*/ 735641673 w 8"/>
                  <a:gd name="T35" fmla="*/ 333859803 h 6"/>
                  <a:gd name="T36" fmla="*/ 735641673 w 8"/>
                  <a:gd name="T37" fmla="*/ 333859803 h 6"/>
                  <a:gd name="T38" fmla="*/ 735641673 w 8"/>
                  <a:gd name="T39" fmla="*/ 500977083 h 6"/>
                  <a:gd name="T40" fmla="*/ 735641673 w 8"/>
                  <a:gd name="T41" fmla="*/ 500977083 h 6"/>
                  <a:gd name="T42" fmla="*/ 735641673 w 8"/>
                  <a:gd name="T43" fmla="*/ 500977083 h 6"/>
                  <a:gd name="T44" fmla="*/ 735641673 w 8"/>
                  <a:gd name="T45" fmla="*/ 500977083 h 6"/>
                  <a:gd name="T46" fmla="*/ 371612259 w 8"/>
                  <a:gd name="T47" fmla="*/ 640669498 h 6"/>
                  <a:gd name="T48" fmla="*/ 371612259 w 8"/>
                  <a:gd name="T49" fmla="*/ 640669498 h 6"/>
                  <a:gd name="T50" fmla="*/ 371612259 w 8"/>
                  <a:gd name="T51" fmla="*/ 640669498 h 6"/>
                  <a:gd name="T52" fmla="*/ 371612259 w 8"/>
                  <a:gd name="T53" fmla="*/ 640669498 h 6"/>
                  <a:gd name="T54" fmla="*/ 181852311 w 8"/>
                  <a:gd name="T55" fmla="*/ 640669498 h 6"/>
                  <a:gd name="T56" fmla="*/ 181852311 w 8"/>
                  <a:gd name="T57" fmla="*/ 807720735 h 6"/>
                  <a:gd name="T58" fmla="*/ 181852311 w 8"/>
                  <a:gd name="T59" fmla="*/ 807720735 h 6"/>
                  <a:gd name="T60" fmla="*/ 0 w 8"/>
                  <a:gd name="T61" fmla="*/ 807720735 h 6"/>
                  <a:gd name="T62" fmla="*/ 0 w 8"/>
                  <a:gd name="T63" fmla="*/ 807720735 h 6"/>
                  <a:gd name="T64" fmla="*/ 0 w 8"/>
                  <a:gd name="T65" fmla="*/ 807720735 h 6"/>
                  <a:gd name="T66" fmla="*/ 181852311 w 8"/>
                  <a:gd name="T67" fmla="*/ 974528682 h 6"/>
                  <a:gd name="T68" fmla="*/ 181852311 w 8"/>
                  <a:gd name="T69" fmla="*/ 974528682 h 6"/>
                  <a:gd name="T70" fmla="*/ 181852311 w 8"/>
                  <a:gd name="T71" fmla="*/ 974528682 h 6"/>
                  <a:gd name="T72" fmla="*/ 181852311 w 8"/>
                  <a:gd name="T73" fmla="*/ 974528682 h 6"/>
                  <a:gd name="T74" fmla="*/ 371612259 w 8"/>
                  <a:gd name="T75" fmla="*/ 807720735 h 6"/>
                  <a:gd name="T76" fmla="*/ 371612259 w 8"/>
                  <a:gd name="T77" fmla="*/ 807720735 h 6"/>
                  <a:gd name="T78" fmla="*/ 553467612 w 8"/>
                  <a:gd name="T79" fmla="*/ 807720735 h 6"/>
                  <a:gd name="T80" fmla="*/ 553467612 w 8"/>
                  <a:gd name="T81" fmla="*/ 640669498 h 6"/>
                  <a:gd name="T82" fmla="*/ 553467612 w 8"/>
                  <a:gd name="T83" fmla="*/ 640669498 h 6"/>
                  <a:gd name="T84" fmla="*/ 886529793 w 8"/>
                  <a:gd name="T85" fmla="*/ 640669498 h 6"/>
                  <a:gd name="T86" fmla="*/ 886529793 w 8"/>
                  <a:gd name="T87" fmla="*/ 500977083 h 6"/>
                  <a:gd name="T88" fmla="*/ 1068315259 w 8"/>
                  <a:gd name="T89" fmla="*/ 500977083 h 6"/>
                  <a:gd name="T90" fmla="*/ 1258155936 w 8"/>
                  <a:gd name="T91" fmla="*/ 500977083 h 6"/>
                  <a:gd name="T92" fmla="*/ 1258155936 w 8"/>
                  <a:gd name="T93" fmla="*/ 333859803 h 6"/>
                  <a:gd name="T94" fmla="*/ 1258155936 w 8"/>
                  <a:gd name="T95" fmla="*/ 333859803 h 6"/>
                  <a:gd name="T96" fmla="*/ 1439996001 w 8"/>
                  <a:gd name="T97" fmla="*/ 333859803 h 6"/>
                  <a:gd name="T98" fmla="*/ 1439996001 w 8"/>
                  <a:gd name="T99" fmla="*/ 333859803 h 6"/>
                  <a:gd name="T100" fmla="*/ 1439996001 w 8"/>
                  <a:gd name="T101" fmla="*/ 333859803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81" name="Freeform 34"/>
              <p:cNvSpPr>
                <a:spLocks/>
              </p:cNvSpPr>
              <p:nvPr/>
            </p:nvSpPr>
            <p:spPr bwMode="auto">
              <a:xfrm>
                <a:off x="909" y="3676"/>
                <a:ext cx="5" cy="5"/>
              </a:xfrm>
              <a:custGeom>
                <a:avLst/>
                <a:gdLst>
                  <a:gd name="T0" fmla="*/ 244140284 w 1"/>
                  <a:gd name="T1" fmla="*/ 0 h 1"/>
                  <a:gd name="T2" fmla="*/ 0 w 1"/>
                  <a:gd name="T3" fmla="*/ 0 h 1"/>
                  <a:gd name="T4" fmla="*/ 0 w 1"/>
                  <a:gd name="T5" fmla="*/ 244140284 h 1"/>
                  <a:gd name="T6" fmla="*/ 244140284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82" name="Freeform 35"/>
              <p:cNvSpPr>
                <a:spLocks/>
              </p:cNvSpPr>
              <p:nvPr/>
            </p:nvSpPr>
            <p:spPr bwMode="auto">
              <a:xfrm>
                <a:off x="909" y="3676"/>
                <a:ext cx="5" cy="5"/>
              </a:xfrm>
              <a:custGeom>
                <a:avLst/>
                <a:gdLst>
                  <a:gd name="T0" fmla="*/ 244140284 w 1"/>
                  <a:gd name="T1" fmla="*/ 0 h 1"/>
                  <a:gd name="T2" fmla="*/ 244140284 w 1"/>
                  <a:gd name="T3" fmla="*/ 0 h 1"/>
                  <a:gd name="T4" fmla="*/ 244140284 w 1"/>
                  <a:gd name="T5" fmla="*/ 0 h 1"/>
                  <a:gd name="T6" fmla="*/ 244140284 w 1"/>
                  <a:gd name="T7" fmla="*/ 0 h 1"/>
                  <a:gd name="T8" fmla="*/ 0 w 1"/>
                  <a:gd name="T9" fmla="*/ 0 h 1"/>
                  <a:gd name="T10" fmla="*/ 0 w 1"/>
                  <a:gd name="T11" fmla="*/ 0 h 1"/>
                  <a:gd name="T12" fmla="*/ 0 w 1"/>
                  <a:gd name="T13" fmla="*/ 0 h 1"/>
                  <a:gd name="T14" fmla="*/ 0 w 1"/>
                  <a:gd name="T15" fmla="*/ 0 h 1"/>
                  <a:gd name="T16" fmla="*/ 0 w 1"/>
                  <a:gd name="T17" fmla="*/ 244140284 h 1"/>
                  <a:gd name="T18" fmla="*/ 0 w 1"/>
                  <a:gd name="T19" fmla="*/ 244140284 h 1"/>
                  <a:gd name="T20" fmla="*/ 0 w 1"/>
                  <a:gd name="T21" fmla="*/ 244140284 h 1"/>
                  <a:gd name="T22" fmla="*/ 0 w 1"/>
                  <a:gd name="T23" fmla="*/ 244140284 h 1"/>
                  <a:gd name="T24" fmla="*/ 0 w 1"/>
                  <a:gd name="T25" fmla="*/ 244140284 h 1"/>
                  <a:gd name="T26" fmla="*/ 244140284 w 1"/>
                  <a:gd name="T27" fmla="*/ 244140284 h 1"/>
                  <a:gd name="T28" fmla="*/ 244140284 w 1"/>
                  <a:gd name="T29" fmla="*/ 0 h 1"/>
                  <a:gd name="T30" fmla="*/ 244140284 w 1"/>
                  <a:gd name="T31" fmla="*/ 0 h 1"/>
                  <a:gd name="T32" fmla="*/ 244140284 w 1"/>
                  <a:gd name="T33" fmla="*/ 0 h 1"/>
                  <a:gd name="T34" fmla="*/ 244140284 w 1"/>
                  <a:gd name="T35" fmla="*/ 0 h 1"/>
                  <a:gd name="T36" fmla="*/ 244140284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83" name="Freeform 36"/>
              <p:cNvSpPr>
                <a:spLocks/>
              </p:cNvSpPr>
              <p:nvPr/>
            </p:nvSpPr>
            <p:spPr bwMode="auto">
              <a:xfrm>
                <a:off x="870" y="3682"/>
                <a:ext cx="14" cy="14"/>
              </a:xfrm>
              <a:custGeom>
                <a:avLst/>
                <a:gdLst>
                  <a:gd name="T0" fmla="*/ 205818079 w 3"/>
                  <a:gd name="T1" fmla="*/ 112261484 h 3"/>
                  <a:gd name="T2" fmla="*/ 318068699 w 3"/>
                  <a:gd name="T3" fmla="*/ 112261484 h 3"/>
                  <a:gd name="T4" fmla="*/ 205818079 w 3"/>
                  <a:gd name="T5" fmla="*/ 112261484 h 3"/>
                  <a:gd name="T6" fmla="*/ 318068699 w 3"/>
                  <a:gd name="T7" fmla="*/ 205818079 h 3"/>
                  <a:gd name="T8" fmla="*/ 205818079 w 3"/>
                  <a:gd name="T9" fmla="*/ 205818079 h 3"/>
                  <a:gd name="T10" fmla="*/ 112261484 w 3"/>
                  <a:gd name="T11" fmla="*/ 318068699 h 3"/>
                  <a:gd name="T12" fmla="*/ 0 w 3"/>
                  <a:gd name="T13" fmla="*/ 318068699 h 3"/>
                  <a:gd name="T14" fmla="*/ 112261484 w 3"/>
                  <a:gd name="T15" fmla="*/ 112261484 h 3"/>
                  <a:gd name="T16" fmla="*/ 205818079 w 3"/>
                  <a:gd name="T17" fmla="*/ 112261484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84" name="Freeform 37"/>
              <p:cNvSpPr>
                <a:spLocks/>
              </p:cNvSpPr>
              <p:nvPr/>
            </p:nvSpPr>
            <p:spPr bwMode="auto">
              <a:xfrm>
                <a:off x="875" y="3684"/>
                <a:ext cx="14" cy="9"/>
              </a:xfrm>
              <a:custGeom>
                <a:avLst/>
                <a:gdLst>
                  <a:gd name="T0" fmla="*/ 205818079 w 3"/>
                  <a:gd name="T1" fmla="*/ 0 h 2"/>
                  <a:gd name="T2" fmla="*/ 205818079 w 3"/>
                  <a:gd name="T3" fmla="*/ 0 h 2"/>
                  <a:gd name="T4" fmla="*/ 205818079 w 3"/>
                  <a:gd name="T5" fmla="*/ 0 h 2"/>
                  <a:gd name="T6" fmla="*/ 205818079 w 3"/>
                  <a:gd name="T7" fmla="*/ 0 h 2"/>
                  <a:gd name="T8" fmla="*/ 318068699 w 3"/>
                  <a:gd name="T9" fmla="*/ 0 h 2"/>
                  <a:gd name="T10" fmla="*/ 318068699 w 3"/>
                  <a:gd name="T11" fmla="*/ 0 h 2"/>
                  <a:gd name="T12" fmla="*/ 318068699 w 3"/>
                  <a:gd name="T13" fmla="*/ 0 h 2"/>
                  <a:gd name="T14" fmla="*/ 318068699 w 3"/>
                  <a:gd name="T15" fmla="*/ 0 h 2"/>
                  <a:gd name="T16" fmla="*/ 318068699 w 3"/>
                  <a:gd name="T17" fmla="*/ 0 h 2"/>
                  <a:gd name="T18" fmla="*/ 318068699 w 3"/>
                  <a:gd name="T19" fmla="*/ 0 h 2"/>
                  <a:gd name="T20" fmla="*/ 318068699 w 3"/>
                  <a:gd name="T21" fmla="*/ 0 h 2"/>
                  <a:gd name="T22" fmla="*/ 205818079 w 3"/>
                  <a:gd name="T23" fmla="*/ 0 h 2"/>
                  <a:gd name="T24" fmla="*/ 205818079 w 3"/>
                  <a:gd name="T25" fmla="*/ 74807622 h 2"/>
                  <a:gd name="T26" fmla="*/ 318068699 w 3"/>
                  <a:gd name="T27" fmla="*/ 74807622 h 2"/>
                  <a:gd name="T28" fmla="*/ 318068699 w 3"/>
                  <a:gd name="T29" fmla="*/ 74807622 h 2"/>
                  <a:gd name="T30" fmla="*/ 318068699 w 3"/>
                  <a:gd name="T31" fmla="*/ 74807622 h 2"/>
                  <a:gd name="T32" fmla="*/ 205818079 w 3"/>
                  <a:gd name="T33" fmla="*/ 74807622 h 2"/>
                  <a:gd name="T34" fmla="*/ 205818079 w 3"/>
                  <a:gd name="T35" fmla="*/ 74807622 h 2"/>
                  <a:gd name="T36" fmla="*/ 205818079 w 3"/>
                  <a:gd name="T37" fmla="*/ 74807622 h 2"/>
                  <a:gd name="T38" fmla="*/ 205818079 w 3"/>
                  <a:gd name="T39" fmla="*/ 74807622 h 2"/>
                  <a:gd name="T40" fmla="*/ 205818079 w 3"/>
                  <a:gd name="T41" fmla="*/ 74807622 h 2"/>
                  <a:gd name="T42" fmla="*/ 112261484 w 3"/>
                  <a:gd name="T43" fmla="*/ 136197979 h 2"/>
                  <a:gd name="T44" fmla="*/ 112261484 w 3"/>
                  <a:gd name="T45" fmla="*/ 136197979 h 2"/>
                  <a:gd name="T46" fmla="*/ 112261484 w 3"/>
                  <a:gd name="T47" fmla="*/ 136197979 h 2"/>
                  <a:gd name="T48" fmla="*/ 0 w 3"/>
                  <a:gd name="T49" fmla="*/ 136197979 h 2"/>
                  <a:gd name="T50" fmla="*/ 0 w 3"/>
                  <a:gd name="T51" fmla="*/ 136197979 h 2"/>
                  <a:gd name="T52" fmla="*/ 0 w 3"/>
                  <a:gd name="T53" fmla="*/ 74807622 h 2"/>
                  <a:gd name="T54" fmla="*/ 112261484 w 3"/>
                  <a:gd name="T55" fmla="*/ 74807622 h 2"/>
                  <a:gd name="T56" fmla="*/ 112261484 w 3"/>
                  <a:gd name="T57" fmla="*/ 74807622 h 2"/>
                  <a:gd name="T58" fmla="*/ 112261484 w 3"/>
                  <a:gd name="T59" fmla="*/ 74807622 h 2"/>
                  <a:gd name="T60" fmla="*/ 112261484 w 3"/>
                  <a:gd name="T61" fmla="*/ 0 h 2"/>
                  <a:gd name="T62" fmla="*/ 205818079 w 3"/>
                  <a:gd name="T63" fmla="*/ 0 h 2"/>
                  <a:gd name="T64" fmla="*/ 205818079 w 3"/>
                  <a:gd name="T65" fmla="*/ 0 h 2"/>
                  <a:gd name="T66" fmla="*/ 205818079 w 3"/>
                  <a:gd name="T67" fmla="*/ 0 h 2"/>
                  <a:gd name="T68" fmla="*/ 205818079 w 3"/>
                  <a:gd name="T69" fmla="*/ 0 h 2"/>
                  <a:gd name="T70" fmla="*/ 205818079 w 3"/>
                  <a:gd name="T71" fmla="*/ 0 h 2"/>
                  <a:gd name="T72" fmla="*/ 205818079 w 3"/>
                  <a:gd name="T73" fmla="*/ 0 h 2"/>
                  <a:gd name="T74" fmla="*/ 20581807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85" name="Freeform 38"/>
              <p:cNvSpPr>
                <a:spLocks/>
              </p:cNvSpPr>
              <p:nvPr/>
            </p:nvSpPr>
            <p:spPr bwMode="auto">
              <a:xfrm>
                <a:off x="833" y="3690"/>
                <a:ext cx="19" cy="10"/>
              </a:xfrm>
              <a:custGeom>
                <a:avLst/>
                <a:gdLst>
                  <a:gd name="T0" fmla="*/ 385337296 w 4"/>
                  <a:gd name="T1" fmla="*/ 244140284 h 2"/>
                  <a:gd name="T2" fmla="*/ 385337296 w 4"/>
                  <a:gd name="T3" fmla="*/ 0 h 2"/>
                  <a:gd name="T4" fmla="*/ 525555709 w 4"/>
                  <a:gd name="T5" fmla="*/ 0 h 2"/>
                  <a:gd name="T6" fmla="*/ 525555709 w 4"/>
                  <a:gd name="T7" fmla="*/ 244140284 h 2"/>
                  <a:gd name="T8" fmla="*/ 140206367 w 4"/>
                  <a:gd name="T9" fmla="*/ 488280567 h 2"/>
                  <a:gd name="T10" fmla="*/ 385337296 w 4"/>
                  <a:gd name="T11" fmla="*/ 244140284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86" name="Freeform 39"/>
              <p:cNvSpPr>
                <a:spLocks/>
              </p:cNvSpPr>
              <p:nvPr/>
            </p:nvSpPr>
            <p:spPr bwMode="auto">
              <a:xfrm>
                <a:off x="838" y="3690"/>
                <a:ext cx="14" cy="10"/>
              </a:xfrm>
              <a:custGeom>
                <a:avLst/>
                <a:gdLst>
                  <a:gd name="T0" fmla="*/ 205818079 w 3"/>
                  <a:gd name="T1" fmla="*/ 244140284 h 2"/>
                  <a:gd name="T2" fmla="*/ 205818079 w 3"/>
                  <a:gd name="T3" fmla="*/ 244140284 h 2"/>
                  <a:gd name="T4" fmla="*/ 205818079 w 3"/>
                  <a:gd name="T5" fmla="*/ 0 h 2"/>
                  <a:gd name="T6" fmla="*/ 205818079 w 3"/>
                  <a:gd name="T7" fmla="*/ 0 h 2"/>
                  <a:gd name="T8" fmla="*/ 205818079 w 3"/>
                  <a:gd name="T9" fmla="*/ 0 h 2"/>
                  <a:gd name="T10" fmla="*/ 205818079 w 3"/>
                  <a:gd name="T11" fmla="*/ 0 h 2"/>
                  <a:gd name="T12" fmla="*/ 205818079 w 3"/>
                  <a:gd name="T13" fmla="*/ 0 h 2"/>
                  <a:gd name="T14" fmla="*/ 318068699 w 3"/>
                  <a:gd name="T15" fmla="*/ 0 h 2"/>
                  <a:gd name="T16" fmla="*/ 318068699 w 3"/>
                  <a:gd name="T17" fmla="*/ 0 h 2"/>
                  <a:gd name="T18" fmla="*/ 318068699 w 3"/>
                  <a:gd name="T19" fmla="*/ 0 h 2"/>
                  <a:gd name="T20" fmla="*/ 318068699 w 3"/>
                  <a:gd name="T21" fmla="*/ 244140284 h 2"/>
                  <a:gd name="T22" fmla="*/ 318068699 w 3"/>
                  <a:gd name="T23" fmla="*/ 244140284 h 2"/>
                  <a:gd name="T24" fmla="*/ 318068699 w 3"/>
                  <a:gd name="T25" fmla="*/ 244140284 h 2"/>
                  <a:gd name="T26" fmla="*/ 318068699 w 3"/>
                  <a:gd name="T27" fmla="*/ 244140284 h 2"/>
                  <a:gd name="T28" fmla="*/ 205818079 w 3"/>
                  <a:gd name="T29" fmla="*/ 488280567 h 2"/>
                  <a:gd name="T30" fmla="*/ 112261484 w 3"/>
                  <a:gd name="T31" fmla="*/ 488280567 h 2"/>
                  <a:gd name="T32" fmla="*/ 0 w 3"/>
                  <a:gd name="T33" fmla="*/ 488280567 h 2"/>
                  <a:gd name="T34" fmla="*/ 0 w 3"/>
                  <a:gd name="T35" fmla="*/ 488280567 h 2"/>
                  <a:gd name="T36" fmla="*/ 0 w 3"/>
                  <a:gd name="T37" fmla="*/ 488280567 h 2"/>
                  <a:gd name="T38" fmla="*/ 0 w 3"/>
                  <a:gd name="T39" fmla="*/ 488280567 h 2"/>
                  <a:gd name="T40" fmla="*/ 0 w 3"/>
                  <a:gd name="T41" fmla="*/ 488280567 h 2"/>
                  <a:gd name="T42" fmla="*/ 0 w 3"/>
                  <a:gd name="T43" fmla="*/ 488280567 h 2"/>
                  <a:gd name="T44" fmla="*/ 112261484 w 3"/>
                  <a:gd name="T45" fmla="*/ 488280567 h 2"/>
                  <a:gd name="T46" fmla="*/ 205818079 w 3"/>
                  <a:gd name="T47" fmla="*/ 244140284 h 2"/>
                  <a:gd name="T48" fmla="*/ 205818079 w 3"/>
                  <a:gd name="T49" fmla="*/ 244140284 h 2"/>
                  <a:gd name="T50" fmla="*/ 205818079 w 3"/>
                  <a:gd name="T51" fmla="*/ 244140284 h 2"/>
                  <a:gd name="T52" fmla="*/ 205818079 w 3"/>
                  <a:gd name="T53" fmla="*/ 244140284 h 2"/>
                  <a:gd name="T54" fmla="*/ 205818079 w 3"/>
                  <a:gd name="T55" fmla="*/ 244140284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87" name="Freeform 40"/>
              <p:cNvSpPr>
                <a:spLocks/>
              </p:cNvSpPr>
              <p:nvPr/>
            </p:nvSpPr>
            <p:spPr bwMode="auto">
              <a:xfrm>
                <a:off x="814" y="3691"/>
                <a:ext cx="10" cy="15"/>
              </a:xfrm>
              <a:custGeom>
                <a:avLst/>
                <a:gdLst>
                  <a:gd name="T0" fmla="*/ 244140284 w 2"/>
                  <a:gd name="T1" fmla="*/ 244140482 h 3"/>
                  <a:gd name="T2" fmla="*/ 0 w 2"/>
                  <a:gd name="T3" fmla="*/ 0 h 3"/>
                  <a:gd name="T4" fmla="*/ 0 w 2"/>
                  <a:gd name="T5" fmla="*/ 0 h 3"/>
                  <a:gd name="T6" fmla="*/ 244140284 w 2"/>
                  <a:gd name="T7" fmla="*/ 488280965 h 3"/>
                  <a:gd name="T8" fmla="*/ 0 w 2"/>
                  <a:gd name="T9" fmla="*/ 488280965 h 3"/>
                  <a:gd name="T10" fmla="*/ 0 w 2"/>
                  <a:gd name="T11" fmla="*/ 488280965 h 3"/>
                  <a:gd name="T12" fmla="*/ 0 w 2"/>
                  <a:gd name="T13" fmla="*/ 732421847 h 3"/>
                  <a:gd name="T14" fmla="*/ 244140284 w 2"/>
                  <a:gd name="T15" fmla="*/ 732421847 h 3"/>
                  <a:gd name="T16" fmla="*/ 244140284 w 2"/>
                  <a:gd name="T17" fmla="*/ 732421847 h 3"/>
                  <a:gd name="T18" fmla="*/ 488280567 w 2"/>
                  <a:gd name="T19" fmla="*/ 732421847 h 3"/>
                  <a:gd name="T20" fmla="*/ 488280567 w 2"/>
                  <a:gd name="T21" fmla="*/ 244140482 h 3"/>
                  <a:gd name="T22" fmla="*/ 488280567 w 2"/>
                  <a:gd name="T23" fmla="*/ 0 h 3"/>
                  <a:gd name="T24" fmla="*/ 244140284 w 2"/>
                  <a:gd name="T25" fmla="*/ 0 h 3"/>
                  <a:gd name="T26" fmla="*/ 244140284 w 2"/>
                  <a:gd name="T27" fmla="*/ 244140482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88" name="Freeform 41"/>
              <p:cNvSpPr>
                <a:spLocks/>
              </p:cNvSpPr>
              <p:nvPr/>
            </p:nvSpPr>
            <p:spPr bwMode="auto">
              <a:xfrm>
                <a:off x="814" y="3691"/>
                <a:ext cx="10" cy="15"/>
              </a:xfrm>
              <a:custGeom>
                <a:avLst/>
                <a:gdLst>
                  <a:gd name="T0" fmla="*/ 244140284 w 2"/>
                  <a:gd name="T1" fmla="*/ 244140482 h 3"/>
                  <a:gd name="T2" fmla="*/ 244140284 w 2"/>
                  <a:gd name="T3" fmla="*/ 0 h 3"/>
                  <a:gd name="T4" fmla="*/ 244140284 w 2"/>
                  <a:gd name="T5" fmla="*/ 0 h 3"/>
                  <a:gd name="T6" fmla="*/ 244140284 w 2"/>
                  <a:gd name="T7" fmla="*/ 0 h 3"/>
                  <a:gd name="T8" fmla="*/ 0 w 2"/>
                  <a:gd name="T9" fmla="*/ 0 h 3"/>
                  <a:gd name="T10" fmla="*/ 0 w 2"/>
                  <a:gd name="T11" fmla="*/ 0 h 3"/>
                  <a:gd name="T12" fmla="*/ 0 w 2"/>
                  <a:gd name="T13" fmla="*/ 244140482 h 3"/>
                  <a:gd name="T14" fmla="*/ 244140284 w 2"/>
                  <a:gd name="T15" fmla="*/ 244140482 h 3"/>
                  <a:gd name="T16" fmla="*/ 244140284 w 2"/>
                  <a:gd name="T17" fmla="*/ 244140482 h 3"/>
                  <a:gd name="T18" fmla="*/ 244140284 w 2"/>
                  <a:gd name="T19" fmla="*/ 488280965 h 3"/>
                  <a:gd name="T20" fmla="*/ 0 w 2"/>
                  <a:gd name="T21" fmla="*/ 488280965 h 3"/>
                  <a:gd name="T22" fmla="*/ 0 w 2"/>
                  <a:gd name="T23" fmla="*/ 488280965 h 3"/>
                  <a:gd name="T24" fmla="*/ 0 w 2"/>
                  <a:gd name="T25" fmla="*/ 488280965 h 3"/>
                  <a:gd name="T26" fmla="*/ 0 w 2"/>
                  <a:gd name="T27" fmla="*/ 488280965 h 3"/>
                  <a:gd name="T28" fmla="*/ 0 w 2"/>
                  <a:gd name="T29" fmla="*/ 488280965 h 3"/>
                  <a:gd name="T30" fmla="*/ 0 w 2"/>
                  <a:gd name="T31" fmla="*/ 488280965 h 3"/>
                  <a:gd name="T32" fmla="*/ 0 w 2"/>
                  <a:gd name="T33" fmla="*/ 732421847 h 3"/>
                  <a:gd name="T34" fmla="*/ 244140284 w 2"/>
                  <a:gd name="T35" fmla="*/ 732421847 h 3"/>
                  <a:gd name="T36" fmla="*/ 244140284 w 2"/>
                  <a:gd name="T37" fmla="*/ 732421847 h 3"/>
                  <a:gd name="T38" fmla="*/ 244140284 w 2"/>
                  <a:gd name="T39" fmla="*/ 732421847 h 3"/>
                  <a:gd name="T40" fmla="*/ 244140284 w 2"/>
                  <a:gd name="T41" fmla="*/ 732421847 h 3"/>
                  <a:gd name="T42" fmla="*/ 244140284 w 2"/>
                  <a:gd name="T43" fmla="*/ 732421847 h 3"/>
                  <a:gd name="T44" fmla="*/ 488280567 w 2"/>
                  <a:gd name="T45" fmla="*/ 732421847 h 3"/>
                  <a:gd name="T46" fmla="*/ 488280567 w 2"/>
                  <a:gd name="T47" fmla="*/ 488280965 h 3"/>
                  <a:gd name="T48" fmla="*/ 488280567 w 2"/>
                  <a:gd name="T49" fmla="*/ 244140482 h 3"/>
                  <a:gd name="T50" fmla="*/ 488280567 w 2"/>
                  <a:gd name="T51" fmla="*/ 244140482 h 3"/>
                  <a:gd name="T52" fmla="*/ 488280567 w 2"/>
                  <a:gd name="T53" fmla="*/ 244140482 h 3"/>
                  <a:gd name="T54" fmla="*/ 488280567 w 2"/>
                  <a:gd name="T55" fmla="*/ 0 h 3"/>
                  <a:gd name="T56" fmla="*/ 488280567 w 2"/>
                  <a:gd name="T57" fmla="*/ 0 h 3"/>
                  <a:gd name="T58" fmla="*/ 488280567 w 2"/>
                  <a:gd name="T59" fmla="*/ 0 h 3"/>
                  <a:gd name="T60" fmla="*/ 244140284 w 2"/>
                  <a:gd name="T61" fmla="*/ 0 h 3"/>
                  <a:gd name="T62" fmla="*/ 244140284 w 2"/>
                  <a:gd name="T63" fmla="*/ 0 h 3"/>
                  <a:gd name="T64" fmla="*/ 244140284 w 2"/>
                  <a:gd name="T65" fmla="*/ 244140482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89" name="Freeform 42"/>
              <p:cNvSpPr>
                <a:spLocks/>
              </p:cNvSpPr>
              <p:nvPr/>
            </p:nvSpPr>
            <p:spPr bwMode="auto">
              <a:xfrm>
                <a:off x="795" y="3693"/>
                <a:ext cx="15" cy="15"/>
              </a:xfrm>
              <a:custGeom>
                <a:avLst/>
                <a:gdLst>
                  <a:gd name="T0" fmla="*/ 732421847 w 3"/>
                  <a:gd name="T1" fmla="*/ 732421847 h 3"/>
                  <a:gd name="T2" fmla="*/ 732421847 w 3"/>
                  <a:gd name="T3" fmla="*/ 732421847 h 3"/>
                  <a:gd name="T4" fmla="*/ 732421847 w 3"/>
                  <a:gd name="T5" fmla="*/ 732421847 h 3"/>
                  <a:gd name="T6" fmla="*/ 732421847 w 3"/>
                  <a:gd name="T7" fmla="*/ 732421847 h 3"/>
                  <a:gd name="T8" fmla="*/ 732421847 w 3"/>
                  <a:gd name="T9" fmla="*/ 732421847 h 3"/>
                  <a:gd name="T10" fmla="*/ 732421847 w 3"/>
                  <a:gd name="T11" fmla="*/ 732421847 h 3"/>
                  <a:gd name="T12" fmla="*/ 488280965 w 3"/>
                  <a:gd name="T13" fmla="*/ 488280965 h 3"/>
                  <a:gd name="T14" fmla="*/ 244140482 w 3"/>
                  <a:gd name="T15" fmla="*/ 244140482 h 3"/>
                  <a:gd name="T16" fmla="*/ 244140482 w 3"/>
                  <a:gd name="T17" fmla="*/ 244140482 h 3"/>
                  <a:gd name="T18" fmla="*/ 244140482 w 3"/>
                  <a:gd name="T19" fmla="*/ 244140482 h 3"/>
                  <a:gd name="T20" fmla="*/ 244140482 w 3"/>
                  <a:gd name="T21" fmla="*/ 244140482 h 3"/>
                  <a:gd name="T22" fmla="*/ 244140482 w 3"/>
                  <a:gd name="T23" fmla="*/ 244140482 h 3"/>
                  <a:gd name="T24" fmla="*/ 244140482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44140482 h 3"/>
                  <a:gd name="T42" fmla="*/ 0 w 3"/>
                  <a:gd name="T43" fmla="*/ 244140482 h 3"/>
                  <a:gd name="T44" fmla="*/ 0 w 3"/>
                  <a:gd name="T45" fmla="*/ 244140482 h 3"/>
                  <a:gd name="T46" fmla="*/ 0 w 3"/>
                  <a:gd name="T47" fmla="*/ 244140482 h 3"/>
                  <a:gd name="T48" fmla="*/ 244140482 w 3"/>
                  <a:gd name="T49" fmla="*/ 244140482 h 3"/>
                  <a:gd name="T50" fmla="*/ 244140482 w 3"/>
                  <a:gd name="T51" fmla="*/ 488280965 h 3"/>
                  <a:gd name="T52" fmla="*/ 244140482 w 3"/>
                  <a:gd name="T53" fmla="*/ 488280965 h 3"/>
                  <a:gd name="T54" fmla="*/ 488280965 w 3"/>
                  <a:gd name="T55" fmla="*/ 732421847 h 3"/>
                  <a:gd name="T56" fmla="*/ 488280965 w 3"/>
                  <a:gd name="T57" fmla="*/ 732421847 h 3"/>
                  <a:gd name="T58" fmla="*/ 732421847 w 3"/>
                  <a:gd name="T59" fmla="*/ 732421847 h 3"/>
                  <a:gd name="T60" fmla="*/ 732421847 w 3"/>
                  <a:gd name="T61" fmla="*/ 732421847 h 3"/>
                  <a:gd name="T62" fmla="*/ 732421847 w 3"/>
                  <a:gd name="T63" fmla="*/ 732421847 h 3"/>
                  <a:gd name="T64" fmla="*/ 732421847 w 3"/>
                  <a:gd name="T65" fmla="*/ 732421847 h 3"/>
                  <a:gd name="T66" fmla="*/ 732421847 w 3"/>
                  <a:gd name="T67" fmla="*/ 7324218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90" name="Freeform 43"/>
              <p:cNvSpPr>
                <a:spLocks/>
              </p:cNvSpPr>
              <p:nvPr/>
            </p:nvSpPr>
            <p:spPr bwMode="auto">
              <a:xfrm>
                <a:off x="768" y="3683"/>
                <a:ext cx="19" cy="10"/>
              </a:xfrm>
              <a:custGeom>
                <a:avLst/>
                <a:gdLst>
                  <a:gd name="T0" fmla="*/ 0 w 4"/>
                  <a:gd name="T1" fmla="*/ 244140284 h 2"/>
                  <a:gd name="T2" fmla="*/ 0 w 4"/>
                  <a:gd name="T3" fmla="*/ 244140284 h 2"/>
                  <a:gd name="T4" fmla="*/ 140206367 w 4"/>
                  <a:gd name="T5" fmla="*/ 0 h 2"/>
                  <a:gd name="T6" fmla="*/ 140206367 w 4"/>
                  <a:gd name="T7" fmla="*/ 0 h 2"/>
                  <a:gd name="T8" fmla="*/ 274418465 w 4"/>
                  <a:gd name="T9" fmla="*/ 0 h 2"/>
                  <a:gd name="T10" fmla="*/ 385337296 w 4"/>
                  <a:gd name="T11" fmla="*/ 0 h 2"/>
                  <a:gd name="T12" fmla="*/ 385337296 w 4"/>
                  <a:gd name="T13" fmla="*/ 0 h 2"/>
                  <a:gd name="T14" fmla="*/ 385337296 w 4"/>
                  <a:gd name="T15" fmla="*/ 0 h 2"/>
                  <a:gd name="T16" fmla="*/ 385337296 w 4"/>
                  <a:gd name="T17" fmla="*/ 244140284 h 2"/>
                  <a:gd name="T18" fmla="*/ 525555709 w 4"/>
                  <a:gd name="T19" fmla="*/ 244140284 h 2"/>
                  <a:gd name="T20" fmla="*/ 525555709 w 4"/>
                  <a:gd name="T21" fmla="*/ 244140284 h 2"/>
                  <a:gd name="T22" fmla="*/ 525555709 w 4"/>
                  <a:gd name="T23" fmla="*/ 244140284 h 2"/>
                  <a:gd name="T24" fmla="*/ 525555709 w 4"/>
                  <a:gd name="T25" fmla="*/ 244140284 h 2"/>
                  <a:gd name="T26" fmla="*/ 525555709 w 4"/>
                  <a:gd name="T27" fmla="*/ 244140284 h 2"/>
                  <a:gd name="T28" fmla="*/ 525555709 w 4"/>
                  <a:gd name="T29" fmla="*/ 244140284 h 2"/>
                  <a:gd name="T30" fmla="*/ 525555709 w 4"/>
                  <a:gd name="T31" fmla="*/ 244140284 h 2"/>
                  <a:gd name="T32" fmla="*/ 525555709 w 4"/>
                  <a:gd name="T33" fmla="*/ 488280567 h 2"/>
                  <a:gd name="T34" fmla="*/ 525555709 w 4"/>
                  <a:gd name="T35" fmla="*/ 488280567 h 2"/>
                  <a:gd name="T36" fmla="*/ 525555709 w 4"/>
                  <a:gd name="T37" fmla="*/ 488280567 h 2"/>
                  <a:gd name="T38" fmla="*/ 525555709 w 4"/>
                  <a:gd name="T39" fmla="*/ 488280567 h 2"/>
                  <a:gd name="T40" fmla="*/ 385337296 w 4"/>
                  <a:gd name="T41" fmla="*/ 244140284 h 2"/>
                  <a:gd name="T42" fmla="*/ 385337296 w 4"/>
                  <a:gd name="T43" fmla="*/ 244140284 h 2"/>
                  <a:gd name="T44" fmla="*/ 385337296 w 4"/>
                  <a:gd name="T45" fmla="*/ 488280567 h 2"/>
                  <a:gd name="T46" fmla="*/ 385337296 w 4"/>
                  <a:gd name="T47" fmla="*/ 488280567 h 2"/>
                  <a:gd name="T48" fmla="*/ 385337296 w 4"/>
                  <a:gd name="T49" fmla="*/ 488280567 h 2"/>
                  <a:gd name="T50" fmla="*/ 274418465 w 4"/>
                  <a:gd name="T51" fmla="*/ 488280567 h 2"/>
                  <a:gd name="T52" fmla="*/ 274418465 w 4"/>
                  <a:gd name="T53" fmla="*/ 488280567 h 2"/>
                  <a:gd name="T54" fmla="*/ 274418465 w 4"/>
                  <a:gd name="T55" fmla="*/ 488280567 h 2"/>
                  <a:gd name="T56" fmla="*/ 274418465 w 4"/>
                  <a:gd name="T57" fmla="*/ 488280567 h 2"/>
                  <a:gd name="T58" fmla="*/ 274418465 w 4"/>
                  <a:gd name="T59" fmla="*/ 488280567 h 2"/>
                  <a:gd name="T60" fmla="*/ 274418465 w 4"/>
                  <a:gd name="T61" fmla="*/ 488280567 h 2"/>
                  <a:gd name="T62" fmla="*/ 274418465 w 4"/>
                  <a:gd name="T63" fmla="*/ 488280567 h 2"/>
                  <a:gd name="T64" fmla="*/ 140206367 w 4"/>
                  <a:gd name="T65" fmla="*/ 488280567 h 2"/>
                  <a:gd name="T66" fmla="*/ 140206367 w 4"/>
                  <a:gd name="T67" fmla="*/ 488280567 h 2"/>
                  <a:gd name="T68" fmla="*/ 140206367 w 4"/>
                  <a:gd name="T69" fmla="*/ 244140284 h 2"/>
                  <a:gd name="T70" fmla="*/ 140206367 w 4"/>
                  <a:gd name="T71" fmla="*/ 244140284 h 2"/>
                  <a:gd name="T72" fmla="*/ 140206367 w 4"/>
                  <a:gd name="T73" fmla="*/ 244140284 h 2"/>
                  <a:gd name="T74" fmla="*/ 140206367 w 4"/>
                  <a:gd name="T75" fmla="*/ 244140284 h 2"/>
                  <a:gd name="T76" fmla="*/ 140206367 w 4"/>
                  <a:gd name="T77" fmla="*/ 244140284 h 2"/>
                  <a:gd name="T78" fmla="*/ 140206367 w 4"/>
                  <a:gd name="T79" fmla="*/ 244140284 h 2"/>
                  <a:gd name="T80" fmla="*/ 140206367 w 4"/>
                  <a:gd name="T81" fmla="*/ 244140284 h 2"/>
                  <a:gd name="T82" fmla="*/ 140206367 w 4"/>
                  <a:gd name="T83" fmla="*/ 244140284 h 2"/>
                  <a:gd name="T84" fmla="*/ 140206367 w 4"/>
                  <a:gd name="T85" fmla="*/ 244140284 h 2"/>
                  <a:gd name="T86" fmla="*/ 140206367 w 4"/>
                  <a:gd name="T87" fmla="*/ 244140284 h 2"/>
                  <a:gd name="T88" fmla="*/ 140206367 w 4"/>
                  <a:gd name="T89" fmla="*/ 244140284 h 2"/>
                  <a:gd name="T90" fmla="*/ 140206367 w 4"/>
                  <a:gd name="T91" fmla="*/ 244140284 h 2"/>
                  <a:gd name="T92" fmla="*/ 140206367 w 4"/>
                  <a:gd name="T93" fmla="*/ 244140284 h 2"/>
                  <a:gd name="T94" fmla="*/ 0 w 4"/>
                  <a:gd name="T95" fmla="*/ 244140284 h 2"/>
                  <a:gd name="T96" fmla="*/ 0 w 4"/>
                  <a:gd name="T97" fmla="*/ 244140284 h 2"/>
                  <a:gd name="T98" fmla="*/ 0 w 4"/>
                  <a:gd name="T99" fmla="*/ 244140284 h 2"/>
                  <a:gd name="T100" fmla="*/ 0 w 4"/>
                  <a:gd name="T101" fmla="*/ 244140284 h 2"/>
                  <a:gd name="T102" fmla="*/ 0 w 4"/>
                  <a:gd name="T103" fmla="*/ 244140284 h 2"/>
                  <a:gd name="T104" fmla="*/ 0 w 4"/>
                  <a:gd name="T105" fmla="*/ 244140284 h 2"/>
                  <a:gd name="T106" fmla="*/ 0 w 4"/>
                  <a:gd name="T107" fmla="*/ 244140284 h 2"/>
                  <a:gd name="T108" fmla="*/ 0 w 4"/>
                  <a:gd name="T109" fmla="*/ 244140284 h 2"/>
                  <a:gd name="T110" fmla="*/ 0 w 4"/>
                  <a:gd name="T111" fmla="*/ 244140284 h 2"/>
                  <a:gd name="T112" fmla="*/ 0 w 4"/>
                  <a:gd name="T113" fmla="*/ 244140284 h 2"/>
                  <a:gd name="T114" fmla="*/ 0 w 4"/>
                  <a:gd name="T115" fmla="*/ 244140284 h 2"/>
                  <a:gd name="T116" fmla="*/ 0 w 4"/>
                  <a:gd name="T117" fmla="*/ 244140284 h 2"/>
                  <a:gd name="T118" fmla="*/ 0 w 4"/>
                  <a:gd name="T119" fmla="*/ 244140284 h 2"/>
                  <a:gd name="T120" fmla="*/ 0 w 4"/>
                  <a:gd name="T121" fmla="*/ 244140284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21538" name="Freeform 44"/>
            <p:cNvSpPr>
              <a:spLocks/>
            </p:cNvSpPr>
            <p:nvPr/>
          </p:nvSpPr>
          <p:spPr bwMode="auto">
            <a:xfrm>
              <a:off x="3325813" y="2794002"/>
              <a:ext cx="620712"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39" name="Freeform 45"/>
            <p:cNvSpPr>
              <a:spLocks/>
            </p:cNvSpPr>
            <p:nvPr/>
          </p:nvSpPr>
          <p:spPr bwMode="auto">
            <a:xfrm>
              <a:off x="2636839" y="1709740"/>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40" name="Freeform 46"/>
            <p:cNvSpPr>
              <a:spLocks/>
            </p:cNvSpPr>
            <p:nvPr/>
          </p:nvSpPr>
          <p:spPr bwMode="auto">
            <a:xfrm>
              <a:off x="2439988" y="2035177"/>
              <a:ext cx="87947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41" name="Freeform 47"/>
            <p:cNvSpPr>
              <a:spLocks/>
            </p:cNvSpPr>
            <p:nvPr/>
          </p:nvSpPr>
          <p:spPr bwMode="auto">
            <a:xfrm>
              <a:off x="3155950" y="1833565"/>
              <a:ext cx="658814"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42" name="Freeform 48"/>
            <p:cNvSpPr>
              <a:spLocks/>
            </p:cNvSpPr>
            <p:nvPr/>
          </p:nvSpPr>
          <p:spPr bwMode="auto">
            <a:xfrm>
              <a:off x="3432176" y="1857375"/>
              <a:ext cx="1122363"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43" name="Freeform 49"/>
            <p:cNvSpPr>
              <a:spLocks/>
            </p:cNvSpPr>
            <p:nvPr/>
          </p:nvSpPr>
          <p:spPr bwMode="auto">
            <a:xfrm>
              <a:off x="2757488" y="2662240"/>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44" name="Freeform 50"/>
            <p:cNvSpPr>
              <a:spLocks/>
            </p:cNvSpPr>
            <p:nvPr/>
          </p:nvSpPr>
          <p:spPr bwMode="auto">
            <a:xfrm>
              <a:off x="3122613" y="3444875"/>
              <a:ext cx="741362"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45" name="Freeform 51"/>
            <p:cNvSpPr>
              <a:spLocks/>
            </p:cNvSpPr>
            <p:nvPr/>
          </p:nvSpPr>
          <p:spPr bwMode="auto">
            <a:xfrm>
              <a:off x="5183188" y="1981202"/>
              <a:ext cx="722312"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46" name="Freeform 52"/>
            <p:cNvSpPr>
              <a:spLocks/>
            </p:cNvSpPr>
            <p:nvPr/>
          </p:nvSpPr>
          <p:spPr bwMode="auto">
            <a:xfrm>
              <a:off x="5514976" y="4133852"/>
              <a:ext cx="627063"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47" name="Freeform 53"/>
            <p:cNvSpPr>
              <a:spLocks/>
            </p:cNvSpPr>
            <p:nvPr/>
          </p:nvSpPr>
          <p:spPr bwMode="auto">
            <a:xfrm>
              <a:off x="5767389" y="2855913"/>
              <a:ext cx="43973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1548" name="Group 54"/>
            <p:cNvGrpSpPr>
              <a:grpSpLocks/>
            </p:cNvGrpSpPr>
            <p:nvPr/>
          </p:nvGrpSpPr>
          <p:grpSpPr bwMode="auto">
            <a:xfrm>
              <a:off x="5824532" y="2197100"/>
              <a:ext cx="830261" cy="742950"/>
              <a:chOff x="3562" y="1636"/>
              <a:chExt cx="497" cy="468"/>
            </a:xfrm>
          </p:grpSpPr>
          <p:sp>
            <p:nvSpPr>
              <p:cNvPr id="21574" name="Freeform 55"/>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37510747 h 71"/>
                  <a:gd name="T46" fmla="*/ 2147483647 w 52"/>
                  <a:gd name="T47" fmla="*/ 1805733887 h 71"/>
                  <a:gd name="T48" fmla="*/ 2147483647 w 52"/>
                  <a:gd name="T49" fmla="*/ 1253865411 h 71"/>
                  <a:gd name="T50" fmla="*/ 2147483647 w 52"/>
                  <a:gd name="T51" fmla="*/ 702319738 h 71"/>
                  <a:gd name="T52" fmla="*/ 2147483647 w 52"/>
                  <a:gd name="T53" fmla="*/ 370540851 h 71"/>
                  <a:gd name="T54" fmla="*/ 2147483647 w 52"/>
                  <a:gd name="T55" fmla="*/ 181326456 h 71"/>
                  <a:gd name="T56" fmla="*/ 2147483647 w 52"/>
                  <a:gd name="T57" fmla="*/ 181326456 h 71"/>
                  <a:gd name="T58" fmla="*/ 2147483647 w 52"/>
                  <a:gd name="T59" fmla="*/ 551866761 h 71"/>
                  <a:gd name="T60" fmla="*/ 2147483647 w 52"/>
                  <a:gd name="T61" fmla="*/ 1064972182 h 71"/>
                  <a:gd name="T62" fmla="*/ 2147483647 w 52"/>
                  <a:gd name="T63" fmla="*/ 1253865411 h 71"/>
                  <a:gd name="T64" fmla="*/ 2147483647 w 52"/>
                  <a:gd name="T65" fmla="*/ 1435513812 h 71"/>
                  <a:gd name="T66" fmla="*/ 2147483647 w 52"/>
                  <a:gd name="T67" fmla="*/ 1805733887 h 71"/>
                  <a:gd name="T68" fmla="*/ 2095954765 w 52"/>
                  <a:gd name="T69" fmla="*/ 2147483647 h 71"/>
                  <a:gd name="T70" fmla="*/ 2095954765 w 52"/>
                  <a:gd name="T71" fmla="*/ 2147483647 h 71"/>
                  <a:gd name="T72" fmla="*/ 1769133041 w 52"/>
                  <a:gd name="T73" fmla="*/ 2147483647 h 71"/>
                  <a:gd name="T74" fmla="*/ 1769133041 w 52"/>
                  <a:gd name="T75" fmla="*/ 2147483647 h 71"/>
                  <a:gd name="T76" fmla="*/ 1769133041 w 52"/>
                  <a:gd name="T77" fmla="*/ 1987058862 h 71"/>
                  <a:gd name="T78" fmla="*/ 1411779443 w 52"/>
                  <a:gd name="T79" fmla="*/ 2147483647 h 71"/>
                  <a:gd name="T80" fmla="*/ 1411779443 w 52"/>
                  <a:gd name="T81" fmla="*/ 2147483647 h 71"/>
                  <a:gd name="T82" fmla="*/ 869140531 w 52"/>
                  <a:gd name="T83" fmla="*/ 2147483647 h 71"/>
                  <a:gd name="T84" fmla="*/ 684559882 w 52"/>
                  <a:gd name="T85" fmla="*/ 2147483647 h 71"/>
                  <a:gd name="T86" fmla="*/ 542319587 w 52"/>
                  <a:gd name="T87" fmla="*/ 2147483647 h 71"/>
                  <a:gd name="T88" fmla="*/ 363616320 w 52"/>
                  <a:gd name="T89" fmla="*/ 2147483647 h 71"/>
                  <a:gd name="T90" fmla="*/ 178637643 w 52"/>
                  <a:gd name="T91" fmla="*/ 2147483647 h 71"/>
                  <a:gd name="T92" fmla="*/ 363616320 w 52"/>
                  <a:gd name="T93" fmla="*/ 2147483647 h 71"/>
                  <a:gd name="T94" fmla="*/ 363616320 w 52"/>
                  <a:gd name="T95" fmla="*/ 2147483647 h 71"/>
                  <a:gd name="T96" fmla="*/ 1048176046 w 52"/>
                  <a:gd name="T97" fmla="*/ 2147483647 h 71"/>
                  <a:gd name="T98" fmla="*/ 1226814233 w 52"/>
                  <a:gd name="T99" fmla="*/ 2147483647 h 71"/>
                  <a:gd name="T100" fmla="*/ 1226814233 w 52"/>
                  <a:gd name="T101" fmla="*/ 2147483647 h 71"/>
                  <a:gd name="T102" fmla="*/ 1048176046 w 52"/>
                  <a:gd name="T103" fmla="*/ 2147483647 h 71"/>
                  <a:gd name="T104" fmla="*/ 363616320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75" name="Freeform 56"/>
              <p:cNvSpPr>
                <a:spLocks/>
              </p:cNvSpPr>
              <p:nvPr/>
            </p:nvSpPr>
            <p:spPr bwMode="auto">
              <a:xfrm>
                <a:off x="3562" y="1636"/>
                <a:ext cx="405" cy="200"/>
              </a:xfrm>
              <a:custGeom>
                <a:avLst/>
                <a:gdLst>
                  <a:gd name="T0" fmla="*/ 749447794 w 83"/>
                  <a:gd name="T1" fmla="*/ 2147483647 h 41"/>
                  <a:gd name="T2" fmla="*/ 1453584946 w 83"/>
                  <a:gd name="T3" fmla="*/ 2147483647 h 41"/>
                  <a:gd name="T4" fmla="*/ 2147483647 w 83"/>
                  <a:gd name="T5" fmla="*/ 1075969161 h 41"/>
                  <a:gd name="T6" fmla="*/ 2147483647 w 83"/>
                  <a:gd name="T7" fmla="*/ 183035327 h 41"/>
                  <a:gd name="T8" fmla="*/ 2147483647 w 83"/>
                  <a:gd name="T9" fmla="*/ 183035327 h 41"/>
                  <a:gd name="T10" fmla="*/ 2147483647 w 83"/>
                  <a:gd name="T11" fmla="*/ 747679253 h 41"/>
                  <a:gd name="T12" fmla="*/ 2147483647 w 83"/>
                  <a:gd name="T13" fmla="*/ 1640531682 h 41"/>
                  <a:gd name="T14" fmla="*/ 2147483647 w 83"/>
                  <a:gd name="T15" fmla="*/ 2147483647 h 41"/>
                  <a:gd name="T16" fmla="*/ 2147483647 w 83"/>
                  <a:gd name="T17" fmla="*/ 1823564121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1449801763 h 41"/>
                  <a:gd name="T28" fmla="*/ 2147483647 w 83"/>
                  <a:gd name="T29" fmla="*/ 2006682726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749447794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grpSp>
          <p:nvGrpSpPr>
            <p:cNvPr id="21549" name="Group 127"/>
            <p:cNvGrpSpPr>
              <a:grpSpLocks/>
            </p:cNvGrpSpPr>
            <p:nvPr/>
          </p:nvGrpSpPr>
          <p:grpSpPr bwMode="auto">
            <a:xfrm>
              <a:off x="5818189" y="2917831"/>
              <a:ext cx="1001712" cy="1571627"/>
              <a:chOff x="3665" y="1838"/>
              <a:chExt cx="631" cy="990"/>
            </a:xfrm>
          </p:grpSpPr>
          <p:sp>
            <p:nvSpPr>
              <p:cNvPr id="21571" name="Freeform 13"/>
              <p:cNvSpPr>
                <a:spLocks/>
              </p:cNvSpPr>
              <p:nvPr/>
            </p:nvSpPr>
            <p:spPr bwMode="auto">
              <a:xfrm>
                <a:off x="3787" y="2057"/>
                <a:ext cx="509" cy="249"/>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1462939986 h 51"/>
                  <a:gd name="T32" fmla="*/ 2147483647 w 99"/>
                  <a:gd name="T33" fmla="*/ 1276980983 h 51"/>
                  <a:gd name="T34" fmla="*/ 2147483647 w 99"/>
                  <a:gd name="T35" fmla="*/ 753555407 h 51"/>
                  <a:gd name="T36" fmla="*/ 2147483647 w 99"/>
                  <a:gd name="T37" fmla="*/ 753555407 h 51"/>
                  <a:gd name="T38" fmla="*/ 2147483647 w 99"/>
                  <a:gd name="T39" fmla="*/ 1092285923 h 51"/>
                  <a:gd name="T40" fmla="*/ 2147483647 w 99"/>
                  <a:gd name="T41" fmla="*/ 1092285923 h 51"/>
                  <a:gd name="T42" fmla="*/ 2147483647 w 99"/>
                  <a:gd name="T43" fmla="*/ 1092285923 h 51"/>
                  <a:gd name="T44" fmla="*/ 2147483647 w 99"/>
                  <a:gd name="T45" fmla="*/ 900177813 h 51"/>
                  <a:gd name="T46" fmla="*/ 2147483647 w 99"/>
                  <a:gd name="T47" fmla="*/ 753555407 h 51"/>
                  <a:gd name="T48" fmla="*/ 2147483647 w 99"/>
                  <a:gd name="T49" fmla="*/ 0 h 51"/>
                  <a:gd name="T50" fmla="*/ 2147483647 w 99"/>
                  <a:gd name="T51" fmla="*/ 184373762 h 51"/>
                  <a:gd name="T52" fmla="*/ 2147483647 w 99"/>
                  <a:gd name="T53" fmla="*/ 0 h 51"/>
                  <a:gd name="T54" fmla="*/ 2147483647 w 99"/>
                  <a:gd name="T55" fmla="*/ 376817700 h 51"/>
                  <a:gd name="T56" fmla="*/ 2147483647 w 99"/>
                  <a:gd name="T57" fmla="*/ 1092285923 h 51"/>
                  <a:gd name="T58" fmla="*/ 2147483647 w 99"/>
                  <a:gd name="T59" fmla="*/ 1462939986 h 51"/>
                  <a:gd name="T60" fmla="*/ 2147483647 w 99"/>
                  <a:gd name="T61" fmla="*/ 1462939986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051208740 w 99"/>
                  <a:gd name="T99" fmla="*/ 2147483647 h 51"/>
                  <a:gd name="T100" fmla="*/ 1392988159 w 99"/>
                  <a:gd name="T101" fmla="*/ 2147483647 h 51"/>
                  <a:gd name="T102" fmla="*/ 1392988159 w 99"/>
                  <a:gd name="T103" fmla="*/ 2147483647 h 51"/>
                  <a:gd name="T104" fmla="*/ 1729459307 w 99"/>
                  <a:gd name="T105" fmla="*/ 2147483647 h 51"/>
                  <a:gd name="T106" fmla="*/ 994120827 w 99"/>
                  <a:gd name="T107" fmla="*/ 2147483647 h 51"/>
                  <a:gd name="T108" fmla="*/ 336378274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72" name="Freeform 57"/>
              <p:cNvSpPr>
                <a:spLocks/>
              </p:cNvSpPr>
              <p:nvPr/>
            </p:nvSpPr>
            <p:spPr bwMode="auto">
              <a:xfrm>
                <a:off x="3879" y="1838"/>
                <a:ext cx="206" cy="351"/>
              </a:xfrm>
              <a:custGeom>
                <a:avLst/>
                <a:gdLst>
                  <a:gd name="T0" fmla="*/ 341387767 w 40"/>
                  <a:gd name="T1" fmla="*/ 886529840 h 72"/>
                  <a:gd name="T2" fmla="*/ 1416667063 w 40"/>
                  <a:gd name="T3" fmla="*/ 2147483647 h 72"/>
                  <a:gd name="T4" fmla="*/ 1416667063 w 40"/>
                  <a:gd name="T5" fmla="*/ 2147483647 h 72"/>
                  <a:gd name="T6" fmla="*/ 1416667063 w 40"/>
                  <a:gd name="T7" fmla="*/ 2147483647 h 72"/>
                  <a:gd name="T8" fmla="*/ 1416667063 w 40"/>
                  <a:gd name="T9" fmla="*/ 2147483647 h 72"/>
                  <a:gd name="T10" fmla="*/ 1758145717 w 40"/>
                  <a:gd name="T11" fmla="*/ 2147483647 h 72"/>
                  <a:gd name="T12" fmla="*/ 2100112178 w 40"/>
                  <a:gd name="T13" fmla="*/ 2147483647 h 72"/>
                  <a:gd name="T14" fmla="*/ 1416667063 w 40"/>
                  <a:gd name="T15" fmla="*/ 2147483647 h 72"/>
                  <a:gd name="T16" fmla="*/ 1416667063 w 40"/>
                  <a:gd name="T17" fmla="*/ 2147483647 h 72"/>
                  <a:gd name="T18" fmla="*/ 682865844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341387767 w 40"/>
                  <a:gd name="T33" fmla="*/ 2147483647 h 72"/>
                  <a:gd name="T34" fmla="*/ 682865844 w 40"/>
                  <a:gd name="T35" fmla="*/ 2147483647 h 72"/>
                  <a:gd name="T36" fmla="*/ 682865844 w 40"/>
                  <a:gd name="T37" fmla="*/ 2147483647 h 72"/>
                  <a:gd name="T38" fmla="*/ 682865844 w 40"/>
                  <a:gd name="T39" fmla="*/ 2147483647 h 72"/>
                  <a:gd name="T40" fmla="*/ 175814571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181852321 h 72"/>
                  <a:gd name="T94" fmla="*/ 2147483647 w 40"/>
                  <a:gd name="T95" fmla="*/ 0 h 72"/>
                  <a:gd name="T96" fmla="*/ 2147483647 w 40"/>
                  <a:gd name="T97" fmla="*/ 553467953 h 72"/>
                  <a:gd name="T98" fmla="*/ 2147483647 w 40"/>
                  <a:gd name="T99" fmla="*/ 735642336 h 72"/>
                  <a:gd name="T100" fmla="*/ 2100112178 w 40"/>
                  <a:gd name="T101" fmla="*/ 886529840 h 72"/>
                  <a:gd name="T102" fmla="*/ 1758145717 w 40"/>
                  <a:gd name="T103" fmla="*/ 1068315939 h 72"/>
                  <a:gd name="T104" fmla="*/ 1011957640 w 40"/>
                  <a:gd name="T105" fmla="*/ 1068315939 h 72"/>
                  <a:gd name="T106" fmla="*/ 341387767 w 40"/>
                  <a:gd name="T107" fmla="*/ 886529840 h 72"/>
                  <a:gd name="T108" fmla="*/ 341387767 w 40"/>
                  <a:gd name="T109" fmla="*/ 88652984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73" name="Freeform 58"/>
              <p:cNvSpPr>
                <a:spLocks/>
              </p:cNvSpPr>
              <p:nvPr/>
            </p:nvSpPr>
            <p:spPr bwMode="auto">
              <a:xfrm>
                <a:off x="3665" y="2423"/>
                <a:ext cx="240" cy="405"/>
              </a:xfrm>
              <a:custGeom>
                <a:avLst/>
                <a:gdLst>
                  <a:gd name="T0" fmla="*/ 2147483647 w 47"/>
                  <a:gd name="T1" fmla="*/ 0 h 83"/>
                  <a:gd name="T2" fmla="*/ 2147483647 w 47"/>
                  <a:gd name="T3" fmla="*/ 374751691 h 83"/>
                  <a:gd name="T4" fmla="*/ 2147483647 w 47"/>
                  <a:gd name="T5" fmla="*/ 558253044 h 83"/>
                  <a:gd name="T6" fmla="*/ 2147483647 w 47"/>
                  <a:gd name="T7" fmla="*/ 895331746 h 83"/>
                  <a:gd name="T8" fmla="*/ 2147483647 w 47"/>
                  <a:gd name="T9" fmla="*/ 1453584946 h 83"/>
                  <a:gd name="T10" fmla="*/ 2147483647 w 47"/>
                  <a:gd name="T11" fmla="*/ 2011836585 h 83"/>
                  <a:gd name="T12" fmla="*/ 2147483647 w 47"/>
                  <a:gd name="T13" fmla="*/ 2147483647 h 83"/>
                  <a:gd name="T14" fmla="*/ 2147483647 w 47"/>
                  <a:gd name="T15" fmla="*/ 2147483647 h 83"/>
                  <a:gd name="T16" fmla="*/ 2147483647 w 47"/>
                  <a:gd name="T17" fmla="*/ 2147483647 h 83"/>
                  <a:gd name="T18" fmla="*/ 1905032205 w 47"/>
                  <a:gd name="T19" fmla="*/ 2147483647 h 83"/>
                  <a:gd name="T20" fmla="*/ 1905032205 w 47"/>
                  <a:gd name="T21" fmla="*/ 2147483647 h 83"/>
                  <a:gd name="T22" fmla="*/ 1602738353 w 47"/>
                  <a:gd name="T23" fmla="*/ 2147483647 h 83"/>
                  <a:gd name="T24" fmla="*/ 1602738353 w 47"/>
                  <a:gd name="T25" fmla="*/ 2147483647 h 83"/>
                  <a:gd name="T26" fmla="*/ 1229671853 w 47"/>
                  <a:gd name="T27" fmla="*/ 2147483647 h 83"/>
                  <a:gd name="T28" fmla="*/ 927839454 w 47"/>
                  <a:gd name="T29" fmla="*/ 2147483647 h 83"/>
                  <a:gd name="T30" fmla="*/ 1229671853 w 47"/>
                  <a:gd name="T31" fmla="*/ 2147483647 h 83"/>
                  <a:gd name="T32" fmla="*/ 1602738353 w 47"/>
                  <a:gd name="T33" fmla="*/ 2147483647 h 83"/>
                  <a:gd name="T34" fmla="*/ 1602738353 w 47"/>
                  <a:gd name="T35" fmla="*/ 2147483647 h 83"/>
                  <a:gd name="T36" fmla="*/ 1602738353 w 47"/>
                  <a:gd name="T37" fmla="*/ 2147483647 h 83"/>
                  <a:gd name="T38" fmla="*/ 1602738353 w 47"/>
                  <a:gd name="T39" fmla="*/ 2147483647 h 83"/>
                  <a:gd name="T40" fmla="*/ 1602738353 w 47"/>
                  <a:gd name="T41" fmla="*/ 2147483647 h 83"/>
                  <a:gd name="T42" fmla="*/ 1229671853 w 47"/>
                  <a:gd name="T43" fmla="*/ 2147483647 h 83"/>
                  <a:gd name="T44" fmla="*/ 1602738353 w 47"/>
                  <a:gd name="T45" fmla="*/ 2147483647 h 83"/>
                  <a:gd name="T46" fmla="*/ 1229671853 w 47"/>
                  <a:gd name="T47" fmla="*/ 2147483647 h 83"/>
                  <a:gd name="T48" fmla="*/ 1905032205 w 47"/>
                  <a:gd name="T49" fmla="*/ 2147483647 h 83"/>
                  <a:gd name="T50" fmla="*/ 1905032205 w 47"/>
                  <a:gd name="T51" fmla="*/ 2147483647 h 83"/>
                  <a:gd name="T52" fmla="*/ 2147483647 w 47"/>
                  <a:gd name="T53" fmla="*/ 2147483647 h 83"/>
                  <a:gd name="T54" fmla="*/ 2147483647 w 47"/>
                  <a:gd name="T55" fmla="*/ 2147483647 h 83"/>
                  <a:gd name="T56" fmla="*/ 2147483647 w 47"/>
                  <a:gd name="T57" fmla="*/ 2147483647 h 83"/>
                  <a:gd name="T58" fmla="*/ 1905032205 w 47"/>
                  <a:gd name="T59" fmla="*/ 2147483647 h 83"/>
                  <a:gd name="T60" fmla="*/ 1905032205 w 47"/>
                  <a:gd name="T61" fmla="*/ 2147483647 h 83"/>
                  <a:gd name="T62" fmla="*/ 1602738353 w 47"/>
                  <a:gd name="T63" fmla="*/ 2147483647 h 83"/>
                  <a:gd name="T64" fmla="*/ 927839454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374751691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21550" name="Freeform 59"/>
            <p:cNvSpPr>
              <a:spLocks/>
            </p:cNvSpPr>
            <p:nvPr/>
          </p:nvSpPr>
          <p:spPr bwMode="auto">
            <a:xfrm>
              <a:off x="6875464" y="2732090"/>
              <a:ext cx="641350"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51" name="Freeform 60"/>
            <p:cNvSpPr>
              <a:spLocks/>
            </p:cNvSpPr>
            <p:nvPr/>
          </p:nvSpPr>
          <p:spPr bwMode="auto">
            <a:xfrm>
              <a:off x="6662739" y="3127377"/>
              <a:ext cx="83026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52" name="Freeform 61"/>
            <p:cNvSpPr>
              <a:spLocks/>
            </p:cNvSpPr>
            <p:nvPr/>
          </p:nvSpPr>
          <p:spPr bwMode="auto">
            <a:xfrm>
              <a:off x="6719888" y="3730627"/>
              <a:ext cx="560387"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53" name="Freeform 62"/>
            <p:cNvSpPr>
              <a:spLocks/>
            </p:cNvSpPr>
            <p:nvPr/>
          </p:nvSpPr>
          <p:spPr bwMode="auto">
            <a:xfrm>
              <a:off x="6467476" y="3784600"/>
              <a:ext cx="595313"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54" name="Freeform 63"/>
            <p:cNvSpPr>
              <a:spLocks/>
            </p:cNvSpPr>
            <p:nvPr/>
          </p:nvSpPr>
          <p:spPr bwMode="auto">
            <a:xfrm>
              <a:off x="7027864"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55" name="Freeform 64"/>
            <p:cNvSpPr>
              <a:spLocks/>
            </p:cNvSpPr>
            <p:nvPr/>
          </p:nvSpPr>
          <p:spPr bwMode="auto">
            <a:xfrm>
              <a:off x="7412038" y="3017840"/>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56" name="Freeform 65"/>
            <p:cNvSpPr>
              <a:spLocks/>
            </p:cNvSpPr>
            <p:nvPr/>
          </p:nvSpPr>
          <p:spPr bwMode="auto">
            <a:xfrm>
              <a:off x="7443789" y="2801940"/>
              <a:ext cx="155575"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57" name="Freeform 66"/>
            <p:cNvSpPr>
              <a:spLocks/>
            </p:cNvSpPr>
            <p:nvPr/>
          </p:nvSpPr>
          <p:spPr bwMode="auto">
            <a:xfrm>
              <a:off x="7581901" y="2654302"/>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58" name="Freeform 67"/>
            <p:cNvSpPr>
              <a:spLocks/>
            </p:cNvSpPr>
            <p:nvPr/>
          </p:nvSpPr>
          <p:spPr bwMode="auto">
            <a:xfrm>
              <a:off x="7573963"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59" name="Freeform 68"/>
            <p:cNvSpPr>
              <a:spLocks/>
            </p:cNvSpPr>
            <p:nvPr/>
          </p:nvSpPr>
          <p:spPr bwMode="auto">
            <a:xfrm>
              <a:off x="7745414" y="2638425"/>
              <a:ext cx="9683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60" name="Freeform 69"/>
            <p:cNvSpPr>
              <a:spLocks/>
            </p:cNvSpPr>
            <p:nvPr/>
          </p:nvSpPr>
          <p:spPr bwMode="auto">
            <a:xfrm>
              <a:off x="7639050"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61" name="Freeform 70"/>
            <p:cNvSpPr>
              <a:spLocks/>
            </p:cNvSpPr>
            <p:nvPr/>
          </p:nvSpPr>
          <p:spPr bwMode="auto">
            <a:xfrm>
              <a:off x="7696201" y="1887540"/>
              <a:ext cx="398463"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1562" name="Group 71"/>
            <p:cNvGrpSpPr>
              <a:grpSpLocks/>
            </p:cNvGrpSpPr>
            <p:nvPr/>
          </p:nvGrpSpPr>
          <p:grpSpPr bwMode="auto">
            <a:xfrm>
              <a:off x="3235316" y="4635484"/>
              <a:ext cx="966787" cy="588962"/>
              <a:chOff x="1991" y="3321"/>
              <a:chExt cx="361" cy="231"/>
            </a:xfrm>
          </p:grpSpPr>
          <p:sp>
            <p:nvSpPr>
              <p:cNvPr id="21563" name="Freeform 72"/>
              <p:cNvSpPr>
                <a:spLocks/>
              </p:cNvSpPr>
              <p:nvPr/>
            </p:nvSpPr>
            <p:spPr bwMode="auto">
              <a:xfrm>
                <a:off x="2274" y="3459"/>
                <a:ext cx="78" cy="93"/>
              </a:xfrm>
              <a:custGeom>
                <a:avLst/>
                <a:gdLst>
                  <a:gd name="T0" fmla="*/ 0 w 16"/>
                  <a:gd name="T1" fmla="*/ 1311005476 h 19"/>
                  <a:gd name="T2" fmla="*/ 181852311 w 16"/>
                  <a:gd name="T3" fmla="*/ 2147483647 h 19"/>
                  <a:gd name="T4" fmla="*/ 181852311 w 16"/>
                  <a:gd name="T5" fmla="*/ 2147483647 h 19"/>
                  <a:gd name="T6" fmla="*/ 1068315259 w 16"/>
                  <a:gd name="T7" fmla="*/ 2147483647 h 19"/>
                  <a:gd name="T8" fmla="*/ 1439996001 w 16"/>
                  <a:gd name="T9" fmla="*/ 2147483647 h 19"/>
                  <a:gd name="T10" fmla="*/ 2147483647 w 16"/>
                  <a:gd name="T11" fmla="*/ 2083638358 h 19"/>
                  <a:gd name="T12" fmla="*/ 2147483647 w 16"/>
                  <a:gd name="T13" fmla="*/ 924224623 h 19"/>
                  <a:gd name="T14" fmla="*/ 553467612 w 16"/>
                  <a:gd name="T15" fmla="*/ 0 h 19"/>
                  <a:gd name="T16" fmla="*/ 553467612 w 16"/>
                  <a:gd name="T17" fmla="*/ 924224623 h 19"/>
                  <a:gd name="T18" fmla="*/ 0 w 16"/>
                  <a:gd name="T19" fmla="*/ 1311005476 h 19"/>
                  <a:gd name="T20" fmla="*/ 0 w 16"/>
                  <a:gd name="T21" fmla="*/ 131100547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64" name="Freeform 73"/>
              <p:cNvSpPr>
                <a:spLocks/>
              </p:cNvSpPr>
              <p:nvPr/>
            </p:nvSpPr>
            <p:spPr bwMode="auto">
              <a:xfrm>
                <a:off x="2235" y="3409"/>
                <a:ext cx="44" cy="29"/>
              </a:xfrm>
              <a:custGeom>
                <a:avLst/>
                <a:gdLst>
                  <a:gd name="T0" fmla="*/ 569467705 w 9"/>
                  <a:gd name="T1" fmla="*/ 974528682 h 6"/>
                  <a:gd name="T2" fmla="*/ 1490132076 w 9"/>
                  <a:gd name="T3" fmla="*/ 974528682 h 6"/>
                  <a:gd name="T4" fmla="*/ 1676767716 w 9"/>
                  <a:gd name="T5" fmla="*/ 500977083 h 6"/>
                  <a:gd name="T6" fmla="*/ 912443375 w 9"/>
                  <a:gd name="T7" fmla="*/ 333859803 h 6"/>
                  <a:gd name="T8" fmla="*/ 569467705 w 9"/>
                  <a:gd name="T9" fmla="*/ 333859803 h 6"/>
                  <a:gd name="T10" fmla="*/ 382832065 w 9"/>
                  <a:gd name="T11" fmla="*/ 0 h 6"/>
                  <a:gd name="T12" fmla="*/ 0 w 9"/>
                  <a:gd name="T13" fmla="*/ 333859803 h 6"/>
                  <a:gd name="T14" fmla="*/ 382832065 w 9"/>
                  <a:gd name="T15" fmla="*/ 807720735 h 6"/>
                  <a:gd name="T16" fmla="*/ 569467705 w 9"/>
                  <a:gd name="T17" fmla="*/ 974528682 h 6"/>
                  <a:gd name="T18" fmla="*/ 569467705 w 9"/>
                  <a:gd name="T19" fmla="*/ 97452868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65" name="Freeform 74"/>
              <p:cNvSpPr>
                <a:spLocks/>
              </p:cNvSpPr>
              <p:nvPr/>
            </p:nvSpPr>
            <p:spPr bwMode="auto">
              <a:xfrm>
                <a:off x="2225" y="3438"/>
                <a:ext cx="20" cy="10"/>
              </a:xfrm>
              <a:custGeom>
                <a:avLst/>
                <a:gdLst>
                  <a:gd name="T0" fmla="*/ 0 w 4"/>
                  <a:gd name="T1" fmla="*/ 488280567 h 2"/>
                  <a:gd name="T2" fmla="*/ 976561134 w 4"/>
                  <a:gd name="T3" fmla="*/ 0 h 2"/>
                  <a:gd name="T4" fmla="*/ 976561134 w 4"/>
                  <a:gd name="T5" fmla="*/ 488280567 h 2"/>
                  <a:gd name="T6" fmla="*/ 0 w 4"/>
                  <a:gd name="T7" fmla="*/ 488280567 h 2"/>
                  <a:gd name="T8" fmla="*/ 0 w 4"/>
                  <a:gd name="T9" fmla="*/ 48828056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66" name="Freeform 75"/>
              <p:cNvSpPr>
                <a:spLocks/>
              </p:cNvSpPr>
              <p:nvPr/>
            </p:nvSpPr>
            <p:spPr bwMode="auto">
              <a:xfrm>
                <a:off x="2211" y="3419"/>
                <a:ext cx="19" cy="14"/>
              </a:xfrm>
              <a:custGeom>
                <a:avLst/>
                <a:gdLst>
                  <a:gd name="T0" fmla="*/ 274418465 w 4"/>
                  <a:gd name="T1" fmla="*/ 0 h 3"/>
                  <a:gd name="T2" fmla="*/ 274418465 w 4"/>
                  <a:gd name="T3" fmla="*/ 0 h 3"/>
                  <a:gd name="T4" fmla="*/ 385337296 w 4"/>
                  <a:gd name="T5" fmla="*/ 0 h 3"/>
                  <a:gd name="T6" fmla="*/ 385337296 w 4"/>
                  <a:gd name="T7" fmla="*/ 0 h 3"/>
                  <a:gd name="T8" fmla="*/ 385337296 w 4"/>
                  <a:gd name="T9" fmla="*/ 0 h 3"/>
                  <a:gd name="T10" fmla="*/ 385337296 w 4"/>
                  <a:gd name="T11" fmla="*/ 112261484 h 3"/>
                  <a:gd name="T12" fmla="*/ 385337296 w 4"/>
                  <a:gd name="T13" fmla="*/ 112261484 h 3"/>
                  <a:gd name="T14" fmla="*/ 385337296 w 4"/>
                  <a:gd name="T15" fmla="*/ 112261484 h 3"/>
                  <a:gd name="T16" fmla="*/ 525555709 w 4"/>
                  <a:gd name="T17" fmla="*/ 112261484 h 3"/>
                  <a:gd name="T18" fmla="*/ 385337296 w 4"/>
                  <a:gd name="T19" fmla="*/ 205818079 h 3"/>
                  <a:gd name="T20" fmla="*/ 385337296 w 4"/>
                  <a:gd name="T21" fmla="*/ 205818079 h 3"/>
                  <a:gd name="T22" fmla="*/ 385337296 w 4"/>
                  <a:gd name="T23" fmla="*/ 205818079 h 3"/>
                  <a:gd name="T24" fmla="*/ 385337296 w 4"/>
                  <a:gd name="T25" fmla="*/ 318068699 h 3"/>
                  <a:gd name="T26" fmla="*/ 385337296 w 4"/>
                  <a:gd name="T27" fmla="*/ 318068699 h 3"/>
                  <a:gd name="T28" fmla="*/ 385337296 w 4"/>
                  <a:gd name="T29" fmla="*/ 318068699 h 3"/>
                  <a:gd name="T30" fmla="*/ 274418465 w 4"/>
                  <a:gd name="T31" fmla="*/ 318068699 h 3"/>
                  <a:gd name="T32" fmla="*/ 274418465 w 4"/>
                  <a:gd name="T33" fmla="*/ 318068699 h 3"/>
                  <a:gd name="T34" fmla="*/ 274418465 w 4"/>
                  <a:gd name="T35" fmla="*/ 318068699 h 3"/>
                  <a:gd name="T36" fmla="*/ 140206367 w 4"/>
                  <a:gd name="T37" fmla="*/ 318068699 h 3"/>
                  <a:gd name="T38" fmla="*/ 140206367 w 4"/>
                  <a:gd name="T39" fmla="*/ 318068699 h 3"/>
                  <a:gd name="T40" fmla="*/ 140206367 w 4"/>
                  <a:gd name="T41" fmla="*/ 318068699 h 3"/>
                  <a:gd name="T42" fmla="*/ 140206367 w 4"/>
                  <a:gd name="T43" fmla="*/ 205818079 h 3"/>
                  <a:gd name="T44" fmla="*/ 0 w 4"/>
                  <a:gd name="T45" fmla="*/ 205818079 h 3"/>
                  <a:gd name="T46" fmla="*/ 0 w 4"/>
                  <a:gd name="T47" fmla="*/ 205818079 h 3"/>
                  <a:gd name="T48" fmla="*/ 0 w 4"/>
                  <a:gd name="T49" fmla="*/ 112261484 h 3"/>
                  <a:gd name="T50" fmla="*/ 0 w 4"/>
                  <a:gd name="T51" fmla="*/ 112261484 h 3"/>
                  <a:gd name="T52" fmla="*/ 0 w 4"/>
                  <a:gd name="T53" fmla="*/ 112261484 h 3"/>
                  <a:gd name="T54" fmla="*/ 140206367 w 4"/>
                  <a:gd name="T55" fmla="*/ 112261484 h 3"/>
                  <a:gd name="T56" fmla="*/ 140206367 w 4"/>
                  <a:gd name="T57" fmla="*/ 0 h 3"/>
                  <a:gd name="T58" fmla="*/ 140206367 w 4"/>
                  <a:gd name="T59" fmla="*/ 0 h 3"/>
                  <a:gd name="T60" fmla="*/ 140206367 w 4"/>
                  <a:gd name="T61" fmla="*/ 0 h 3"/>
                  <a:gd name="T62" fmla="*/ 274418465 w 4"/>
                  <a:gd name="T63" fmla="*/ 0 h 3"/>
                  <a:gd name="T64" fmla="*/ 274418465 w 4"/>
                  <a:gd name="T65" fmla="*/ 0 h 3"/>
                  <a:gd name="T66" fmla="*/ 274418465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67" name="Freeform 76"/>
              <p:cNvSpPr>
                <a:spLocks/>
              </p:cNvSpPr>
              <p:nvPr/>
            </p:nvSpPr>
            <p:spPr bwMode="auto">
              <a:xfrm>
                <a:off x="2186" y="3394"/>
                <a:ext cx="39" cy="15"/>
              </a:xfrm>
              <a:custGeom>
                <a:avLst/>
                <a:gdLst>
                  <a:gd name="T0" fmla="*/ 0 w 8"/>
                  <a:gd name="T1" fmla="*/ 732421847 h 3"/>
                  <a:gd name="T2" fmla="*/ 1258155936 w 8"/>
                  <a:gd name="T3" fmla="*/ 732421847 h 3"/>
                  <a:gd name="T4" fmla="*/ 1439996001 w 8"/>
                  <a:gd name="T5" fmla="*/ 0 h 3"/>
                  <a:gd name="T6" fmla="*/ 371612259 w 8"/>
                  <a:gd name="T7" fmla="*/ 0 h 3"/>
                  <a:gd name="T8" fmla="*/ 0 w 8"/>
                  <a:gd name="T9" fmla="*/ 732421847 h 3"/>
                  <a:gd name="T10" fmla="*/ 0 w 8"/>
                  <a:gd name="T11" fmla="*/ 7324218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68" name="Freeform 77"/>
              <p:cNvSpPr>
                <a:spLocks/>
              </p:cNvSpPr>
              <p:nvPr/>
            </p:nvSpPr>
            <p:spPr bwMode="auto">
              <a:xfrm>
                <a:off x="2026" y="3321"/>
                <a:ext cx="38" cy="24"/>
              </a:xfrm>
              <a:custGeom>
                <a:avLst/>
                <a:gdLst>
                  <a:gd name="T0" fmla="*/ 0 w 8"/>
                  <a:gd name="T1" fmla="*/ 591177451 h 5"/>
                  <a:gd name="T2" fmla="*/ 385337296 w 8"/>
                  <a:gd name="T3" fmla="*/ 746750998 h 5"/>
                  <a:gd name="T4" fmla="*/ 777932285 w 8"/>
                  <a:gd name="T5" fmla="*/ 746750998 h 5"/>
                  <a:gd name="T6" fmla="*/ 1052408282 w 8"/>
                  <a:gd name="T7" fmla="*/ 311084656 h 5"/>
                  <a:gd name="T8" fmla="*/ 665980082 w 8"/>
                  <a:gd name="T9" fmla="*/ 0 h 5"/>
                  <a:gd name="T10" fmla="*/ 140206367 w 8"/>
                  <a:gd name="T11" fmla="*/ 311084656 h 5"/>
                  <a:gd name="T12" fmla="*/ 0 w 8"/>
                  <a:gd name="T13" fmla="*/ 591177451 h 5"/>
                  <a:gd name="T14" fmla="*/ 0 w 8"/>
                  <a:gd name="T15" fmla="*/ 59117745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69" name="Freeform 78"/>
              <p:cNvSpPr>
                <a:spLocks/>
              </p:cNvSpPr>
              <p:nvPr/>
            </p:nvSpPr>
            <p:spPr bwMode="auto">
              <a:xfrm>
                <a:off x="1991" y="3321"/>
                <a:ext cx="20" cy="24"/>
              </a:xfrm>
              <a:custGeom>
                <a:avLst/>
                <a:gdLst>
                  <a:gd name="T0" fmla="*/ 0 w 4"/>
                  <a:gd name="T1" fmla="*/ 746750998 h 5"/>
                  <a:gd name="T2" fmla="*/ 976561134 w 4"/>
                  <a:gd name="T3" fmla="*/ 311084656 h 5"/>
                  <a:gd name="T4" fmla="*/ 976561134 w 4"/>
                  <a:gd name="T5" fmla="*/ 0 h 5"/>
                  <a:gd name="T6" fmla="*/ 0 w 4"/>
                  <a:gd name="T7" fmla="*/ 591177451 h 5"/>
                  <a:gd name="T8" fmla="*/ 0 w 4"/>
                  <a:gd name="T9" fmla="*/ 746750998 h 5"/>
                  <a:gd name="T10" fmla="*/ 0 w 4"/>
                  <a:gd name="T11" fmla="*/ 746750998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1570" name="Freeform 79"/>
              <p:cNvSpPr>
                <a:spLocks/>
              </p:cNvSpPr>
              <p:nvPr/>
            </p:nvSpPr>
            <p:spPr bwMode="auto">
              <a:xfrm>
                <a:off x="2128" y="3360"/>
                <a:ext cx="39" cy="34"/>
              </a:xfrm>
              <a:custGeom>
                <a:avLst/>
                <a:gdLst>
                  <a:gd name="T0" fmla="*/ 553467612 w 8"/>
                  <a:gd name="T1" fmla="*/ 1205323064 h 7"/>
                  <a:gd name="T2" fmla="*/ 1439996001 w 8"/>
                  <a:gd name="T3" fmla="*/ 1205323064 h 7"/>
                  <a:gd name="T4" fmla="*/ 1439996001 w 8"/>
                  <a:gd name="T5" fmla="*/ 672536448 h 7"/>
                  <a:gd name="T6" fmla="*/ 735641673 w 8"/>
                  <a:gd name="T7" fmla="*/ 0 h 7"/>
                  <a:gd name="T8" fmla="*/ 0 w 8"/>
                  <a:gd name="T9" fmla="*/ 358111838 h 7"/>
                  <a:gd name="T10" fmla="*/ 553467612 w 8"/>
                  <a:gd name="T11" fmla="*/ 1205323064 h 7"/>
                  <a:gd name="T12" fmla="*/ 553467612 w 8"/>
                  <a:gd name="T13" fmla="*/ 120532306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grpSp>
      <p:sp>
        <p:nvSpPr>
          <p:cNvPr id="21508" name="Text Box 152"/>
          <p:cNvSpPr txBox="1">
            <a:spLocks noChangeArrowheads="1"/>
          </p:cNvSpPr>
          <p:nvPr/>
        </p:nvSpPr>
        <p:spPr bwMode="auto">
          <a:xfrm>
            <a:off x="757238"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r>
              <a:rPr lang="en-US" altLang="en-US" sz="1400" b="1">
                <a:solidFill>
                  <a:srgbClr val="000000"/>
                </a:solidFill>
                <a:latin typeface="Arial Narrow" pitchFamily="34" charset="0"/>
              </a:rPr>
              <a:t>No Data          &lt;10%           10%–14%	    15%–19%          </a:t>
            </a:r>
            <a:r>
              <a:rPr lang="en-US" altLang="en-US" sz="1400">
                <a:solidFill>
                  <a:srgbClr val="000000"/>
                </a:solidFill>
                <a:latin typeface="Arial Narrow" pitchFamily="34" charset="0"/>
              </a:rPr>
              <a:t> </a:t>
            </a:r>
            <a:r>
              <a:rPr lang="en-US" altLang="en-US" sz="1400" b="1">
                <a:solidFill>
                  <a:srgbClr val="000000"/>
                </a:solidFill>
                <a:latin typeface="Arial Narrow" pitchFamily="34" charset="0"/>
              </a:rPr>
              <a:t>≥20%</a:t>
            </a:r>
            <a:endParaRPr lang="en-US" altLang="en-US" sz="1400">
              <a:solidFill>
                <a:srgbClr val="000000"/>
              </a:solidFill>
              <a:latin typeface="Arial Narrow" pitchFamily="34" charset="0"/>
            </a:endParaRPr>
          </a:p>
        </p:txBody>
      </p:sp>
      <p:sp>
        <p:nvSpPr>
          <p:cNvPr id="21509" name="Rectangle 153"/>
          <p:cNvSpPr>
            <a:spLocks noChangeArrowheads="1"/>
          </p:cNvSpPr>
          <p:nvPr/>
        </p:nvSpPr>
        <p:spPr bwMode="auto">
          <a:xfrm>
            <a:off x="5492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1510" name="Rectangle 154"/>
          <p:cNvSpPr>
            <a:spLocks noChangeArrowheads="1"/>
          </p:cNvSpPr>
          <p:nvPr/>
        </p:nvSpPr>
        <p:spPr bwMode="auto">
          <a:xfrm>
            <a:off x="15160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1511" name="Rectangle 156"/>
          <p:cNvSpPr>
            <a:spLocks noChangeArrowheads="1"/>
          </p:cNvSpPr>
          <p:nvPr/>
        </p:nvSpPr>
        <p:spPr bwMode="auto">
          <a:xfrm>
            <a:off x="3443288" y="5949950"/>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1512" name="Rectangle 157"/>
          <p:cNvSpPr>
            <a:spLocks noChangeArrowheads="1"/>
          </p:cNvSpPr>
          <p:nvPr/>
        </p:nvSpPr>
        <p:spPr bwMode="auto">
          <a:xfrm>
            <a:off x="4541838" y="5945188"/>
            <a:ext cx="234950" cy="234950"/>
          </a:xfrm>
          <a:prstGeom prst="rect">
            <a:avLst/>
          </a:prstGeom>
          <a:solidFill>
            <a:srgbClr val="FFC66D"/>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1513" name="Rectangle 158"/>
          <p:cNvSpPr>
            <a:spLocks noChangeArrowheads="1"/>
          </p:cNvSpPr>
          <p:nvPr/>
        </p:nvSpPr>
        <p:spPr bwMode="auto">
          <a:xfrm>
            <a:off x="444500" y="5892800"/>
            <a:ext cx="4849813"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1514" name="Rectangle 153"/>
          <p:cNvSpPr>
            <a:spLocks noChangeArrowheads="1"/>
          </p:cNvSpPr>
          <p:nvPr/>
        </p:nvSpPr>
        <p:spPr bwMode="auto">
          <a:xfrm>
            <a:off x="23256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algn="ctr" defTabSz="914400" fontAlgn="base">
              <a:spcBef>
                <a:spcPct val="0"/>
              </a:spcBef>
              <a:spcAft>
                <a:spcPct val="0"/>
              </a:spcAft>
            </a:pPr>
            <a:endParaRPr lang="en-US" altLang="en-US">
              <a:solidFill>
                <a:srgbClr val="000000"/>
              </a:solidFill>
              <a:latin typeface="Myriad Web Pro" pitchFamily="34" charset="0"/>
            </a:endParaRPr>
          </a:p>
        </p:txBody>
      </p:sp>
    </p:spTree>
    <p:extLst>
      <p:ext uri="{BB962C8B-B14F-4D97-AF65-F5344CB8AC3E}">
        <p14:creationId xmlns:p14="http://schemas.microsoft.com/office/powerpoint/2010/main" val="1922542457"/>
      </p:ext>
    </p:extLst>
  </p:cSld>
  <p:clrMapOvr>
    <a:masterClrMapping/>
  </p:clrMapOvr>
  <p:transition advClick="0" advTm="1000">
    <p:randomBar/>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76"/>
          <p:cNvSpPr>
            <a:spLocks noGrp="1" noChangeArrowheads="1"/>
          </p:cNvSpPr>
          <p:nvPr>
            <p:ph type="title" idx="4294967295"/>
          </p:nvPr>
        </p:nvSpPr>
        <p:spPr>
          <a:xfrm>
            <a:off x="0" y="242888"/>
            <a:ext cx="9144000" cy="1143000"/>
          </a:xfrm>
        </p:spPr>
        <p:txBody>
          <a:bodyPr/>
          <a:lstStyle/>
          <a:p>
            <a:r>
              <a:rPr lang="en-US" altLang="en-US" sz="2800" smtClean="0">
                <a:solidFill>
                  <a:srgbClr val="000099"/>
                </a:solidFill>
              </a:rPr>
              <a:t>Obesity Trends* Among U.S. Adults, BRFSS 1998</a:t>
            </a:r>
            <a:br>
              <a:rPr lang="en-US" altLang="en-US" sz="2800" smtClean="0">
                <a:solidFill>
                  <a:srgbClr val="000099"/>
                </a:solidFill>
              </a:rPr>
            </a:br>
            <a:r>
              <a:rPr lang="en-US" altLang="en-US" sz="1400" smtClean="0">
                <a:solidFill>
                  <a:srgbClr val="000099"/>
                </a:solidFill>
              </a:rPr>
              <a:t>(*BMI ≥30, or ~ 30 lbs. overweight for 5’ 4” person)</a:t>
            </a:r>
          </a:p>
        </p:txBody>
      </p:sp>
      <p:grpSp>
        <p:nvGrpSpPr>
          <p:cNvPr id="22531" name="Group 170"/>
          <p:cNvGrpSpPr>
            <a:grpSpLocks/>
          </p:cNvGrpSpPr>
          <p:nvPr/>
        </p:nvGrpSpPr>
        <p:grpSpPr bwMode="auto">
          <a:xfrm>
            <a:off x="854075" y="1709738"/>
            <a:ext cx="6938963" cy="3567112"/>
            <a:chOff x="1155701" y="1709740"/>
            <a:chExt cx="6938963" cy="3567110"/>
          </a:xfrm>
        </p:grpSpPr>
        <p:sp>
          <p:nvSpPr>
            <p:cNvPr id="22539" name="Freeform 45"/>
            <p:cNvSpPr>
              <a:spLocks/>
            </p:cNvSpPr>
            <p:nvPr/>
          </p:nvSpPr>
          <p:spPr bwMode="auto">
            <a:xfrm>
              <a:off x="2636839" y="1709740"/>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2540" name="Group 86"/>
            <p:cNvGrpSpPr>
              <a:grpSpLocks/>
            </p:cNvGrpSpPr>
            <p:nvPr/>
          </p:nvGrpSpPr>
          <p:grpSpPr bwMode="auto">
            <a:xfrm>
              <a:off x="1147773" y="1833565"/>
              <a:ext cx="6946891" cy="3443285"/>
              <a:chOff x="1147773" y="1833565"/>
              <a:chExt cx="6946891" cy="3443285"/>
            </a:xfrm>
          </p:grpSpPr>
          <p:sp>
            <p:nvSpPr>
              <p:cNvPr id="22541" name="Freeform 5"/>
              <p:cNvSpPr>
                <a:spLocks/>
              </p:cNvSpPr>
              <p:nvPr/>
            </p:nvSpPr>
            <p:spPr bwMode="auto">
              <a:xfrm>
                <a:off x="4513264" y="2003425"/>
                <a:ext cx="72548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42" name="Freeform 6"/>
              <p:cNvSpPr>
                <a:spLocks/>
              </p:cNvSpPr>
              <p:nvPr/>
            </p:nvSpPr>
            <p:spPr bwMode="auto">
              <a:xfrm>
                <a:off x="4481513" y="2398713"/>
                <a:ext cx="766762"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43" name="Freeform 7"/>
              <p:cNvSpPr>
                <a:spLocks/>
              </p:cNvSpPr>
              <p:nvPr/>
            </p:nvSpPr>
            <p:spPr bwMode="auto">
              <a:xfrm>
                <a:off x="4456113" y="2794000"/>
                <a:ext cx="906462"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44" name="Freeform 8"/>
              <p:cNvSpPr>
                <a:spLocks/>
              </p:cNvSpPr>
              <p:nvPr/>
            </p:nvSpPr>
            <p:spPr bwMode="auto">
              <a:xfrm>
                <a:off x="4637089" y="3203577"/>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45" name="Freeform 9"/>
              <p:cNvSpPr>
                <a:spLocks/>
              </p:cNvSpPr>
              <p:nvPr/>
            </p:nvSpPr>
            <p:spPr bwMode="auto">
              <a:xfrm>
                <a:off x="4521200" y="3590925"/>
                <a:ext cx="944564"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46" name="Freeform 10"/>
              <p:cNvSpPr>
                <a:spLocks/>
              </p:cNvSpPr>
              <p:nvPr/>
            </p:nvSpPr>
            <p:spPr bwMode="auto">
              <a:xfrm>
                <a:off x="5232401" y="2727327"/>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47" name="Freeform 11"/>
              <p:cNvSpPr>
                <a:spLocks/>
              </p:cNvSpPr>
              <p:nvPr/>
            </p:nvSpPr>
            <p:spPr bwMode="auto">
              <a:xfrm>
                <a:off x="5322889" y="31146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48" name="Freeform 12"/>
              <p:cNvSpPr>
                <a:spLocks/>
              </p:cNvSpPr>
              <p:nvPr/>
            </p:nvSpPr>
            <p:spPr bwMode="auto">
              <a:xfrm>
                <a:off x="5597525" y="2282827"/>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49" name="Freeform 13"/>
              <p:cNvSpPr>
                <a:spLocks/>
              </p:cNvSpPr>
              <p:nvPr/>
            </p:nvSpPr>
            <p:spPr bwMode="auto">
              <a:xfrm>
                <a:off x="6011864" y="3265490"/>
                <a:ext cx="808037"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50" name="Freeform 14"/>
              <p:cNvSpPr>
                <a:spLocks/>
              </p:cNvSpPr>
              <p:nvPr/>
            </p:nvSpPr>
            <p:spPr bwMode="auto">
              <a:xfrm>
                <a:off x="5940426" y="3560765"/>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51" name="Freeform 16"/>
              <p:cNvSpPr>
                <a:spLocks/>
              </p:cNvSpPr>
              <p:nvPr/>
            </p:nvSpPr>
            <p:spPr bwMode="auto">
              <a:xfrm>
                <a:off x="6445250"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52" name="Freeform 17"/>
              <p:cNvSpPr>
                <a:spLocks/>
              </p:cNvSpPr>
              <p:nvPr/>
            </p:nvSpPr>
            <p:spPr bwMode="auto">
              <a:xfrm>
                <a:off x="6573839" y="3459163"/>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53" name="Freeform 18"/>
              <p:cNvSpPr>
                <a:spLocks/>
              </p:cNvSpPr>
              <p:nvPr/>
            </p:nvSpPr>
            <p:spPr bwMode="auto">
              <a:xfrm>
                <a:off x="6289676" y="4311650"/>
                <a:ext cx="1000125"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54" name="Freeform 20"/>
              <p:cNvSpPr>
                <a:spLocks/>
              </p:cNvSpPr>
              <p:nvPr/>
            </p:nvSpPr>
            <p:spPr bwMode="auto">
              <a:xfrm>
                <a:off x="5449888" y="3648077"/>
                <a:ext cx="546100"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55" name="Freeform 21"/>
              <p:cNvSpPr>
                <a:spLocks/>
              </p:cNvSpPr>
              <p:nvPr/>
            </p:nvSpPr>
            <p:spPr bwMode="auto">
              <a:xfrm>
                <a:off x="2366964" y="2562225"/>
                <a:ext cx="877887"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56" name="Freeform 22"/>
              <p:cNvSpPr>
                <a:spLocks/>
              </p:cNvSpPr>
              <p:nvPr/>
            </p:nvSpPr>
            <p:spPr bwMode="auto">
              <a:xfrm>
                <a:off x="3740151" y="2452690"/>
                <a:ext cx="766763"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57" name="Freeform 23"/>
              <p:cNvSpPr>
                <a:spLocks/>
              </p:cNvSpPr>
              <p:nvPr/>
            </p:nvSpPr>
            <p:spPr bwMode="auto">
              <a:xfrm>
                <a:off x="3863975" y="3003552"/>
                <a:ext cx="806450"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58" name="Freeform 24"/>
              <p:cNvSpPr>
                <a:spLocks/>
              </p:cNvSpPr>
              <p:nvPr/>
            </p:nvSpPr>
            <p:spPr bwMode="auto">
              <a:xfrm>
                <a:off x="3759200" y="3521076"/>
                <a:ext cx="769938"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59" name="Freeform 25"/>
              <p:cNvSpPr>
                <a:spLocks/>
              </p:cNvSpPr>
              <p:nvPr/>
            </p:nvSpPr>
            <p:spPr bwMode="auto">
              <a:xfrm>
                <a:off x="4051301" y="3660777"/>
                <a:ext cx="1538288"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60" name="Freeform 26"/>
              <p:cNvSpPr>
                <a:spLocks/>
              </p:cNvSpPr>
              <p:nvPr/>
            </p:nvSpPr>
            <p:spPr bwMode="auto">
              <a:xfrm>
                <a:off x="6940550"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61" name="Freeform 27"/>
              <p:cNvSpPr>
                <a:spLocks/>
              </p:cNvSpPr>
              <p:nvPr/>
            </p:nvSpPr>
            <p:spPr bwMode="auto">
              <a:xfrm>
                <a:off x="7493001"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62" name="Freeform 44"/>
              <p:cNvSpPr>
                <a:spLocks/>
              </p:cNvSpPr>
              <p:nvPr/>
            </p:nvSpPr>
            <p:spPr bwMode="auto">
              <a:xfrm>
                <a:off x="3325813" y="2794002"/>
                <a:ext cx="620712"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63" name="Freeform 46"/>
              <p:cNvSpPr>
                <a:spLocks/>
              </p:cNvSpPr>
              <p:nvPr/>
            </p:nvSpPr>
            <p:spPr bwMode="auto">
              <a:xfrm>
                <a:off x="2439988" y="2035177"/>
                <a:ext cx="87947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64" name="Freeform 47"/>
              <p:cNvSpPr>
                <a:spLocks/>
              </p:cNvSpPr>
              <p:nvPr/>
            </p:nvSpPr>
            <p:spPr bwMode="auto">
              <a:xfrm>
                <a:off x="3155950" y="1833565"/>
                <a:ext cx="658814"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65" name="Freeform 48"/>
              <p:cNvSpPr>
                <a:spLocks/>
              </p:cNvSpPr>
              <p:nvPr/>
            </p:nvSpPr>
            <p:spPr bwMode="auto">
              <a:xfrm>
                <a:off x="3432176" y="1857375"/>
                <a:ext cx="1122363"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66" name="Freeform 49"/>
              <p:cNvSpPr>
                <a:spLocks/>
              </p:cNvSpPr>
              <p:nvPr/>
            </p:nvSpPr>
            <p:spPr bwMode="auto">
              <a:xfrm>
                <a:off x="2757488" y="2662240"/>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67" name="Freeform 50"/>
              <p:cNvSpPr>
                <a:spLocks/>
              </p:cNvSpPr>
              <p:nvPr/>
            </p:nvSpPr>
            <p:spPr bwMode="auto">
              <a:xfrm>
                <a:off x="3122613" y="3444875"/>
                <a:ext cx="741362"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68" name="Freeform 51"/>
              <p:cNvSpPr>
                <a:spLocks/>
              </p:cNvSpPr>
              <p:nvPr/>
            </p:nvSpPr>
            <p:spPr bwMode="auto">
              <a:xfrm>
                <a:off x="5183188" y="1981202"/>
                <a:ext cx="722312"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69" name="Freeform 53"/>
              <p:cNvSpPr>
                <a:spLocks/>
              </p:cNvSpPr>
              <p:nvPr/>
            </p:nvSpPr>
            <p:spPr bwMode="auto">
              <a:xfrm>
                <a:off x="5767389" y="2855913"/>
                <a:ext cx="43973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70" name="Freeform 57"/>
              <p:cNvSpPr>
                <a:spLocks/>
              </p:cNvSpPr>
              <p:nvPr/>
            </p:nvSpPr>
            <p:spPr bwMode="auto">
              <a:xfrm>
                <a:off x="6157914" y="2917827"/>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71" name="Freeform 59"/>
              <p:cNvSpPr>
                <a:spLocks/>
              </p:cNvSpPr>
              <p:nvPr/>
            </p:nvSpPr>
            <p:spPr bwMode="auto">
              <a:xfrm>
                <a:off x="6875464" y="2732090"/>
                <a:ext cx="641350"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72" name="Freeform 60"/>
              <p:cNvSpPr>
                <a:spLocks/>
              </p:cNvSpPr>
              <p:nvPr/>
            </p:nvSpPr>
            <p:spPr bwMode="auto">
              <a:xfrm>
                <a:off x="6662739" y="3127377"/>
                <a:ext cx="83026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2573" name="Group 127"/>
              <p:cNvGrpSpPr>
                <a:grpSpLocks/>
              </p:cNvGrpSpPr>
              <p:nvPr/>
            </p:nvGrpSpPr>
            <p:grpSpPr bwMode="auto">
              <a:xfrm>
                <a:off x="1147773" y="2197098"/>
                <a:ext cx="6132515" cy="3079752"/>
                <a:chOff x="723" y="1384"/>
                <a:chExt cx="3863" cy="1940"/>
              </a:xfrm>
            </p:grpSpPr>
            <p:sp>
              <p:nvSpPr>
                <p:cNvPr id="22592" name="Freeform 15"/>
                <p:cNvSpPr>
                  <a:spLocks/>
                </p:cNvSpPr>
                <p:nvPr/>
              </p:nvSpPr>
              <p:spPr bwMode="auto">
                <a:xfrm>
                  <a:off x="3890" y="2409"/>
                  <a:ext cx="266" cy="404"/>
                </a:xfrm>
                <a:custGeom>
                  <a:avLst/>
                  <a:gdLst>
                    <a:gd name="T0" fmla="*/ 0 w 52"/>
                    <a:gd name="T1" fmla="*/ 544460651 h 83"/>
                    <a:gd name="T2" fmla="*/ 318765058 w 52"/>
                    <a:gd name="T3" fmla="*/ 872786404 h 83"/>
                    <a:gd name="T4" fmla="*/ 0 w 52"/>
                    <a:gd name="T5" fmla="*/ 2147483647 h 83"/>
                    <a:gd name="T6" fmla="*/ 0 w 52"/>
                    <a:gd name="T7" fmla="*/ 2147483647 h 83"/>
                    <a:gd name="T8" fmla="*/ 944667048 w 52"/>
                    <a:gd name="T9" fmla="*/ 2147483647 h 83"/>
                    <a:gd name="T10" fmla="*/ 1251804145 w 52"/>
                    <a:gd name="T11" fmla="*/ 2147483647 h 83"/>
                    <a:gd name="T12" fmla="*/ 1630606040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544460651 h 83"/>
                    <a:gd name="T106" fmla="*/ 0 w 52"/>
                    <a:gd name="T107" fmla="*/ 544460651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93" name="Freeform 19"/>
                <p:cNvSpPr>
                  <a:spLocks/>
                </p:cNvSpPr>
                <p:nvPr/>
              </p:nvSpPr>
              <p:spPr bwMode="auto">
                <a:xfrm>
                  <a:off x="4243" y="1896"/>
                  <a:ext cx="313" cy="293"/>
                </a:xfrm>
                <a:custGeom>
                  <a:avLst/>
                  <a:gdLst>
                    <a:gd name="T0" fmla="*/ 2147483647 w 61"/>
                    <a:gd name="T1" fmla="*/ 0 h 60"/>
                    <a:gd name="T2" fmla="*/ 2147483647 w 61"/>
                    <a:gd name="T3" fmla="*/ 562044646 h 60"/>
                    <a:gd name="T4" fmla="*/ 2147483647 w 61"/>
                    <a:gd name="T5" fmla="*/ 901642498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011952496 w 61"/>
                    <a:gd name="T23" fmla="*/ 2147483647 h 60"/>
                    <a:gd name="T24" fmla="*/ 1366142979 w 61"/>
                    <a:gd name="T25" fmla="*/ 2147483647 h 60"/>
                    <a:gd name="T26" fmla="*/ 1366142979 w 61"/>
                    <a:gd name="T27" fmla="*/ 2147483647 h 60"/>
                    <a:gd name="T28" fmla="*/ 645794574 w 61"/>
                    <a:gd name="T29" fmla="*/ 2147483647 h 60"/>
                    <a:gd name="T30" fmla="*/ 0 w 61"/>
                    <a:gd name="T31" fmla="*/ 2147483647 h 60"/>
                    <a:gd name="T32" fmla="*/ 0 w 61"/>
                    <a:gd name="T33" fmla="*/ 2147483647 h 60"/>
                    <a:gd name="T34" fmla="*/ 974037366 w 61"/>
                    <a:gd name="T35" fmla="*/ 2147483647 h 60"/>
                    <a:gd name="T36" fmla="*/ 2011952496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035792235 h 60"/>
                    <a:gd name="T92" fmla="*/ 2147483647 w 61"/>
                    <a:gd name="T93" fmla="*/ 2035792235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2594" name="Group 28"/>
                <p:cNvGrpSpPr>
                  <a:grpSpLocks/>
                </p:cNvGrpSpPr>
                <p:nvPr/>
              </p:nvGrpSpPr>
              <p:grpSpPr bwMode="auto">
                <a:xfrm>
                  <a:off x="723" y="2448"/>
                  <a:ext cx="1263" cy="876"/>
                  <a:chOff x="768" y="2832"/>
                  <a:chExt cx="1203" cy="876"/>
                </a:xfrm>
              </p:grpSpPr>
              <p:sp>
                <p:nvSpPr>
                  <p:cNvPr id="22601" name="Freeform 29"/>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871840685 w 188"/>
                      <a:gd name="T9" fmla="*/ 2147483647 h 160"/>
                      <a:gd name="T10" fmla="*/ 1961554403 w 188"/>
                      <a:gd name="T11" fmla="*/ 2147483647 h 160"/>
                      <a:gd name="T12" fmla="*/ 2147483647 w 188"/>
                      <a:gd name="T13" fmla="*/ 2147483647 h 160"/>
                      <a:gd name="T14" fmla="*/ 2147483647 w 188"/>
                      <a:gd name="T15" fmla="*/ 2147483647 h 160"/>
                      <a:gd name="T16" fmla="*/ 2147483647 w 188"/>
                      <a:gd name="T17" fmla="*/ 2147483647 h 160"/>
                      <a:gd name="T18" fmla="*/ 1774530021 w 188"/>
                      <a:gd name="T19" fmla="*/ 2147483647 h 160"/>
                      <a:gd name="T20" fmla="*/ 1051290271 w 188"/>
                      <a:gd name="T21" fmla="*/ 2147483647 h 160"/>
                      <a:gd name="T22" fmla="*/ 1961554403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544053840 w 188"/>
                      <a:gd name="T37" fmla="*/ 2147483647 h 160"/>
                      <a:gd name="T38" fmla="*/ 544053840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886529878 h 160"/>
                      <a:gd name="T88" fmla="*/ 2147483647 w 188"/>
                      <a:gd name="T89" fmla="*/ 886529878 h 160"/>
                      <a:gd name="T90" fmla="*/ 2147483647 w 188"/>
                      <a:gd name="T91" fmla="*/ 886529878 h 160"/>
                      <a:gd name="T92" fmla="*/ 2147483647 w 188"/>
                      <a:gd name="T93" fmla="*/ 0 h 160"/>
                      <a:gd name="T94" fmla="*/ 2147483647 w 188"/>
                      <a:gd name="T95" fmla="*/ 743294476 h 160"/>
                      <a:gd name="T96" fmla="*/ 2147483647 w 188"/>
                      <a:gd name="T97" fmla="*/ 2147483647 h 160"/>
                      <a:gd name="T98" fmla="*/ 2147483647 w 188"/>
                      <a:gd name="T99" fmla="*/ 2147483647 h 160"/>
                      <a:gd name="T100" fmla="*/ 1774530021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602" name="Freeform 30"/>
                  <p:cNvSpPr>
                    <a:spLocks/>
                  </p:cNvSpPr>
                  <p:nvPr/>
                </p:nvSpPr>
                <p:spPr bwMode="auto">
                  <a:xfrm>
                    <a:off x="1021" y="3608"/>
                    <a:ext cx="20" cy="14"/>
                  </a:xfrm>
                  <a:custGeom>
                    <a:avLst/>
                    <a:gdLst>
                      <a:gd name="T0" fmla="*/ 488280567 w 4"/>
                      <a:gd name="T1" fmla="*/ 205818079 h 3"/>
                      <a:gd name="T2" fmla="*/ 488280567 w 4"/>
                      <a:gd name="T3" fmla="*/ 112261484 h 3"/>
                      <a:gd name="T4" fmla="*/ 488280567 w 4"/>
                      <a:gd name="T5" fmla="*/ 112261484 h 3"/>
                      <a:gd name="T6" fmla="*/ 488280567 w 4"/>
                      <a:gd name="T7" fmla="*/ 112261484 h 3"/>
                      <a:gd name="T8" fmla="*/ 488280567 w 4"/>
                      <a:gd name="T9" fmla="*/ 112261484 h 3"/>
                      <a:gd name="T10" fmla="*/ 488280567 w 4"/>
                      <a:gd name="T11" fmla="*/ 112261484 h 3"/>
                      <a:gd name="T12" fmla="*/ 488280567 w 4"/>
                      <a:gd name="T13" fmla="*/ 112261484 h 3"/>
                      <a:gd name="T14" fmla="*/ 244140284 w 4"/>
                      <a:gd name="T15" fmla="*/ 0 h 3"/>
                      <a:gd name="T16" fmla="*/ 244140284 w 4"/>
                      <a:gd name="T17" fmla="*/ 0 h 3"/>
                      <a:gd name="T18" fmla="*/ 0 w 4"/>
                      <a:gd name="T19" fmla="*/ 112261484 h 3"/>
                      <a:gd name="T20" fmla="*/ 0 w 4"/>
                      <a:gd name="T21" fmla="*/ 112261484 h 3"/>
                      <a:gd name="T22" fmla="*/ 0 w 4"/>
                      <a:gd name="T23" fmla="*/ 112261484 h 3"/>
                      <a:gd name="T24" fmla="*/ 0 w 4"/>
                      <a:gd name="T25" fmla="*/ 112261484 h 3"/>
                      <a:gd name="T26" fmla="*/ 0 w 4"/>
                      <a:gd name="T27" fmla="*/ 112261484 h 3"/>
                      <a:gd name="T28" fmla="*/ 0 w 4"/>
                      <a:gd name="T29" fmla="*/ 112261484 h 3"/>
                      <a:gd name="T30" fmla="*/ 0 w 4"/>
                      <a:gd name="T31" fmla="*/ 205818079 h 3"/>
                      <a:gd name="T32" fmla="*/ 0 w 4"/>
                      <a:gd name="T33" fmla="*/ 205818079 h 3"/>
                      <a:gd name="T34" fmla="*/ 244140284 w 4"/>
                      <a:gd name="T35" fmla="*/ 205818079 h 3"/>
                      <a:gd name="T36" fmla="*/ 244140284 w 4"/>
                      <a:gd name="T37" fmla="*/ 205818079 h 3"/>
                      <a:gd name="T38" fmla="*/ 244140284 w 4"/>
                      <a:gd name="T39" fmla="*/ 318068699 h 3"/>
                      <a:gd name="T40" fmla="*/ 488280567 w 4"/>
                      <a:gd name="T41" fmla="*/ 318068699 h 3"/>
                      <a:gd name="T42" fmla="*/ 488280567 w 4"/>
                      <a:gd name="T43" fmla="*/ 318068699 h 3"/>
                      <a:gd name="T44" fmla="*/ 732420451 w 4"/>
                      <a:gd name="T45" fmla="*/ 318068699 h 3"/>
                      <a:gd name="T46" fmla="*/ 732420451 w 4"/>
                      <a:gd name="T47" fmla="*/ 318068699 h 3"/>
                      <a:gd name="T48" fmla="*/ 976561134 w 4"/>
                      <a:gd name="T49" fmla="*/ 205818079 h 3"/>
                      <a:gd name="T50" fmla="*/ 976561134 w 4"/>
                      <a:gd name="T51" fmla="*/ 205818079 h 3"/>
                      <a:gd name="T52" fmla="*/ 976561134 w 4"/>
                      <a:gd name="T53" fmla="*/ 205818079 h 3"/>
                      <a:gd name="T54" fmla="*/ 976561134 w 4"/>
                      <a:gd name="T55" fmla="*/ 112261484 h 3"/>
                      <a:gd name="T56" fmla="*/ 976561134 w 4"/>
                      <a:gd name="T57" fmla="*/ 112261484 h 3"/>
                      <a:gd name="T58" fmla="*/ 976561134 w 4"/>
                      <a:gd name="T59" fmla="*/ 112261484 h 3"/>
                      <a:gd name="T60" fmla="*/ 976561134 w 4"/>
                      <a:gd name="T61" fmla="*/ 112261484 h 3"/>
                      <a:gd name="T62" fmla="*/ 976561134 w 4"/>
                      <a:gd name="T63" fmla="*/ 112261484 h 3"/>
                      <a:gd name="T64" fmla="*/ 976561134 w 4"/>
                      <a:gd name="T65" fmla="*/ 0 h 3"/>
                      <a:gd name="T66" fmla="*/ 976561134 w 4"/>
                      <a:gd name="T67" fmla="*/ 0 h 3"/>
                      <a:gd name="T68" fmla="*/ 976561134 w 4"/>
                      <a:gd name="T69" fmla="*/ 0 h 3"/>
                      <a:gd name="T70" fmla="*/ 976561134 w 4"/>
                      <a:gd name="T71" fmla="*/ 0 h 3"/>
                      <a:gd name="T72" fmla="*/ 976561134 w 4"/>
                      <a:gd name="T73" fmla="*/ 112261484 h 3"/>
                      <a:gd name="T74" fmla="*/ 732420451 w 4"/>
                      <a:gd name="T75" fmla="*/ 112261484 h 3"/>
                      <a:gd name="T76" fmla="*/ 732420451 w 4"/>
                      <a:gd name="T77" fmla="*/ 112261484 h 3"/>
                      <a:gd name="T78" fmla="*/ 488280567 w 4"/>
                      <a:gd name="T79" fmla="*/ 205818079 h 3"/>
                      <a:gd name="T80" fmla="*/ 488280567 w 4"/>
                      <a:gd name="T81" fmla="*/ 205818079 h 3"/>
                      <a:gd name="T82" fmla="*/ 488280567 w 4"/>
                      <a:gd name="T83" fmla="*/ 205818079 h 3"/>
                      <a:gd name="T84" fmla="*/ 488280567 w 4"/>
                      <a:gd name="T85" fmla="*/ 205818079 h 3"/>
                      <a:gd name="T86" fmla="*/ 488280567 w 4"/>
                      <a:gd name="T87" fmla="*/ 318068699 h 3"/>
                      <a:gd name="T88" fmla="*/ 732420451 w 4"/>
                      <a:gd name="T89" fmla="*/ 318068699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603" name="Freeform 31"/>
                  <p:cNvSpPr>
                    <a:spLocks/>
                  </p:cNvSpPr>
                  <p:nvPr/>
                </p:nvSpPr>
                <p:spPr bwMode="auto">
                  <a:xfrm>
                    <a:off x="978" y="3610"/>
                    <a:ext cx="43" cy="30"/>
                  </a:xfrm>
                  <a:custGeom>
                    <a:avLst/>
                    <a:gdLst>
                      <a:gd name="T0" fmla="*/ 979352908 w 9"/>
                      <a:gd name="T1" fmla="*/ 0 h 6"/>
                      <a:gd name="T2" fmla="*/ 564215260 w 9"/>
                      <a:gd name="T3" fmla="*/ 0 h 6"/>
                      <a:gd name="T4" fmla="*/ 415150796 w 9"/>
                      <a:gd name="T5" fmla="*/ 244140482 h 6"/>
                      <a:gd name="T6" fmla="*/ 415150796 w 9"/>
                      <a:gd name="T7" fmla="*/ 244140482 h 6"/>
                      <a:gd name="T8" fmla="*/ 415150796 w 9"/>
                      <a:gd name="T9" fmla="*/ 488280965 h 6"/>
                      <a:gd name="T10" fmla="*/ 415150796 w 9"/>
                      <a:gd name="T11" fmla="*/ 732421847 h 6"/>
                      <a:gd name="T12" fmla="*/ 297046244 w 9"/>
                      <a:gd name="T13" fmla="*/ 732421847 h 6"/>
                      <a:gd name="T14" fmla="*/ 297046244 w 9"/>
                      <a:gd name="T15" fmla="*/ 732421847 h 6"/>
                      <a:gd name="T16" fmla="*/ 149064501 w 9"/>
                      <a:gd name="T17" fmla="*/ 732421847 h 6"/>
                      <a:gd name="T18" fmla="*/ 149064501 w 9"/>
                      <a:gd name="T19" fmla="*/ 976561930 h 6"/>
                      <a:gd name="T20" fmla="*/ 149064501 w 9"/>
                      <a:gd name="T21" fmla="*/ 1220702012 h 6"/>
                      <a:gd name="T22" fmla="*/ 0 w 9"/>
                      <a:gd name="T23" fmla="*/ 1220702012 h 6"/>
                      <a:gd name="T24" fmla="*/ 0 w 9"/>
                      <a:gd name="T25" fmla="*/ 1464842414 h 6"/>
                      <a:gd name="T26" fmla="*/ 0 w 9"/>
                      <a:gd name="T27" fmla="*/ 1464842414 h 6"/>
                      <a:gd name="T28" fmla="*/ 0 w 9"/>
                      <a:gd name="T29" fmla="*/ 1464842414 h 6"/>
                      <a:gd name="T30" fmla="*/ 0 w 9"/>
                      <a:gd name="T31" fmla="*/ 1464842414 h 6"/>
                      <a:gd name="T32" fmla="*/ 0 w 9"/>
                      <a:gd name="T33" fmla="*/ 1464842414 h 6"/>
                      <a:gd name="T34" fmla="*/ 0 w 9"/>
                      <a:gd name="T35" fmla="*/ 1464842414 h 6"/>
                      <a:gd name="T36" fmla="*/ 0 w 9"/>
                      <a:gd name="T37" fmla="*/ 1464842414 h 6"/>
                      <a:gd name="T38" fmla="*/ 149064501 w 9"/>
                      <a:gd name="T39" fmla="*/ 1464842414 h 6"/>
                      <a:gd name="T40" fmla="*/ 297046244 w 9"/>
                      <a:gd name="T41" fmla="*/ 1464842414 h 6"/>
                      <a:gd name="T42" fmla="*/ 415150796 w 9"/>
                      <a:gd name="T43" fmla="*/ 1220702012 h 6"/>
                      <a:gd name="T44" fmla="*/ 861263415 w 9"/>
                      <a:gd name="T45" fmla="*/ 732421847 h 6"/>
                      <a:gd name="T46" fmla="*/ 979352908 w 9"/>
                      <a:gd name="T47" fmla="*/ 488280965 h 6"/>
                      <a:gd name="T48" fmla="*/ 1128703273 w 9"/>
                      <a:gd name="T49" fmla="*/ 488280965 h 6"/>
                      <a:gd name="T50" fmla="*/ 1269931572 w 9"/>
                      <a:gd name="T51" fmla="*/ 244140482 h 6"/>
                      <a:gd name="T52" fmla="*/ 1269931572 w 9"/>
                      <a:gd name="T53" fmla="*/ 244140482 h 6"/>
                      <a:gd name="T54" fmla="*/ 1269931572 w 9"/>
                      <a:gd name="T55" fmla="*/ 244140482 h 6"/>
                      <a:gd name="T56" fmla="*/ 1128703273 w 9"/>
                      <a:gd name="T57" fmla="*/ 0 h 6"/>
                      <a:gd name="T58" fmla="*/ 1128703273 w 9"/>
                      <a:gd name="T59" fmla="*/ 0 h 6"/>
                      <a:gd name="T60" fmla="*/ 1128703273 w 9"/>
                      <a:gd name="T61" fmla="*/ 0 h 6"/>
                      <a:gd name="T62" fmla="*/ 1128703273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604" name="Freeform 32"/>
                  <p:cNvSpPr>
                    <a:spLocks/>
                  </p:cNvSpPr>
                  <p:nvPr/>
                </p:nvSpPr>
                <p:spPr bwMode="auto">
                  <a:xfrm>
                    <a:off x="934" y="3632"/>
                    <a:ext cx="44" cy="34"/>
                  </a:xfrm>
                  <a:custGeom>
                    <a:avLst/>
                    <a:gdLst>
                      <a:gd name="T0" fmla="*/ 1490132076 w 9"/>
                      <a:gd name="T1" fmla="*/ 534073098 h 7"/>
                      <a:gd name="T2" fmla="*/ 1490132076 w 9"/>
                      <a:gd name="T3" fmla="*/ 175964446 h 7"/>
                      <a:gd name="T4" fmla="*/ 912443375 w 9"/>
                      <a:gd name="T5" fmla="*/ 534073098 h 7"/>
                      <a:gd name="T6" fmla="*/ 764323715 w 9"/>
                      <a:gd name="T7" fmla="*/ 672536448 h 7"/>
                      <a:gd name="T8" fmla="*/ 764323715 w 9"/>
                      <a:gd name="T9" fmla="*/ 672536448 h 7"/>
                      <a:gd name="T10" fmla="*/ 382832065 w 9"/>
                      <a:gd name="T11" fmla="*/ 854684384 h 7"/>
                      <a:gd name="T12" fmla="*/ 186636188 w 9"/>
                      <a:gd name="T13" fmla="*/ 1030635696 h 7"/>
                      <a:gd name="T14" fmla="*/ 0 w 9"/>
                      <a:gd name="T15" fmla="*/ 1030635696 h 7"/>
                      <a:gd name="T16" fmla="*/ 382832065 w 9"/>
                      <a:gd name="T17" fmla="*/ 1030635696 h 7"/>
                      <a:gd name="T18" fmla="*/ 569467705 w 9"/>
                      <a:gd name="T19" fmla="*/ 854684384 h 7"/>
                      <a:gd name="T20" fmla="*/ 1107298603 w 9"/>
                      <a:gd name="T21" fmla="*/ 672536448 h 7"/>
                      <a:gd name="T22" fmla="*/ 1490132076 w 9"/>
                      <a:gd name="T23" fmla="*/ 534073098 h 7"/>
                      <a:gd name="T24" fmla="*/ 1490132076 w 9"/>
                      <a:gd name="T25" fmla="*/ 534073098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605" name="Freeform 33"/>
                  <p:cNvSpPr>
                    <a:spLocks/>
                  </p:cNvSpPr>
                  <p:nvPr/>
                </p:nvSpPr>
                <p:spPr bwMode="auto">
                  <a:xfrm>
                    <a:off x="934" y="3637"/>
                    <a:ext cx="39" cy="29"/>
                  </a:xfrm>
                  <a:custGeom>
                    <a:avLst/>
                    <a:gdLst>
                      <a:gd name="T0" fmla="*/ 1439996001 w 8"/>
                      <a:gd name="T1" fmla="*/ 333859803 h 6"/>
                      <a:gd name="T2" fmla="*/ 1439996001 w 8"/>
                      <a:gd name="T3" fmla="*/ 167114728 h 6"/>
                      <a:gd name="T4" fmla="*/ 1439996001 w 8"/>
                      <a:gd name="T5" fmla="*/ 167114728 h 6"/>
                      <a:gd name="T6" fmla="*/ 1439996001 w 8"/>
                      <a:gd name="T7" fmla="*/ 0 h 6"/>
                      <a:gd name="T8" fmla="*/ 1439996001 w 8"/>
                      <a:gd name="T9" fmla="*/ 0 h 6"/>
                      <a:gd name="T10" fmla="*/ 1439996001 w 8"/>
                      <a:gd name="T11" fmla="*/ 0 h 6"/>
                      <a:gd name="T12" fmla="*/ 1439996001 w 8"/>
                      <a:gd name="T13" fmla="*/ 0 h 6"/>
                      <a:gd name="T14" fmla="*/ 1439996001 w 8"/>
                      <a:gd name="T15" fmla="*/ 0 h 6"/>
                      <a:gd name="T16" fmla="*/ 1439996001 w 8"/>
                      <a:gd name="T17" fmla="*/ 0 h 6"/>
                      <a:gd name="T18" fmla="*/ 1439996001 w 8"/>
                      <a:gd name="T19" fmla="*/ 0 h 6"/>
                      <a:gd name="T20" fmla="*/ 1258155936 w 8"/>
                      <a:gd name="T21" fmla="*/ 0 h 6"/>
                      <a:gd name="T22" fmla="*/ 1258155936 w 8"/>
                      <a:gd name="T23" fmla="*/ 0 h 6"/>
                      <a:gd name="T24" fmla="*/ 1068315259 w 8"/>
                      <a:gd name="T25" fmla="*/ 0 h 6"/>
                      <a:gd name="T26" fmla="*/ 886529793 w 8"/>
                      <a:gd name="T27" fmla="*/ 167114728 h 6"/>
                      <a:gd name="T28" fmla="*/ 886529793 w 8"/>
                      <a:gd name="T29" fmla="*/ 333859803 h 6"/>
                      <a:gd name="T30" fmla="*/ 886529793 w 8"/>
                      <a:gd name="T31" fmla="*/ 333859803 h 6"/>
                      <a:gd name="T32" fmla="*/ 735641673 w 8"/>
                      <a:gd name="T33" fmla="*/ 333859803 h 6"/>
                      <a:gd name="T34" fmla="*/ 735641673 w 8"/>
                      <a:gd name="T35" fmla="*/ 333859803 h 6"/>
                      <a:gd name="T36" fmla="*/ 735641673 w 8"/>
                      <a:gd name="T37" fmla="*/ 333859803 h 6"/>
                      <a:gd name="T38" fmla="*/ 735641673 w 8"/>
                      <a:gd name="T39" fmla="*/ 500977083 h 6"/>
                      <a:gd name="T40" fmla="*/ 735641673 w 8"/>
                      <a:gd name="T41" fmla="*/ 500977083 h 6"/>
                      <a:gd name="T42" fmla="*/ 735641673 w 8"/>
                      <a:gd name="T43" fmla="*/ 500977083 h 6"/>
                      <a:gd name="T44" fmla="*/ 735641673 w 8"/>
                      <a:gd name="T45" fmla="*/ 500977083 h 6"/>
                      <a:gd name="T46" fmla="*/ 371612259 w 8"/>
                      <a:gd name="T47" fmla="*/ 640669498 h 6"/>
                      <a:gd name="T48" fmla="*/ 371612259 w 8"/>
                      <a:gd name="T49" fmla="*/ 640669498 h 6"/>
                      <a:gd name="T50" fmla="*/ 371612259 w 8"/>
                      <a:gd name="T51" fmla="*/ 640669498 h 6"/>
                      <a:gd name="T52" fmla="*/ 371612259 w 8"/>
                      <a:gd name="T53" fmla="*/ 640669498 h 6"/>
                      <a:gd name="T54" fmla="*/ 181852311 w 8"/>
                      <a:gd name="T55" fmla="*/ 640669498 h 6"/>
                      <a:gd name="T56" fmla="*/ 181852311 w 8"/>
                      <a:gd name="T57" fmla="*/ 807720735 h 6"/>
                      <a:gd name="T58" fmla="*/ 181852311 w 8"/>
                      <a:gd name="T59" fmla="*/ 807720735 h 6"/>
                      <a:gd name="T60" fmla="*/ 0 w 8"/>
                      <a:gd name="T61" fmla="*/ 807720735 h 6"/>
                      <a:gd name="T62" fmla="*/ 0 w 8"/>
                      <a:gd name="T63" fmla="*/ 807720735 h 6"/>
                      <a:gd name="T64" fmla="*/ 0 w 8"/>
                      <a:gd name="T65" fmla="*/ 807720735 h 6"/>
                      <a:gd name="T66" fmla="*/ 181852311 w 8"/>
                      <a:gd name="T67" fmla="*/ 974528682 h 6"/>
                      <a:gd name="T68" fmla="*/ 181852311 w 8"/>
                      <a:gd name="T69" fmla="*/ 974528682 h 6"/>
                      <a:gd name="T70" fmla="*/ 181852311 w 8"/>
                      <a:gd name="T71" fmla="*/ 974528682 h 6"/>
                      <a:gd name="T72" fmla="*/ 181852311 w 8"/>
                      <a:gd name="T73" fmla="*/ 974528682 h 6"/>
                      <a:gd name="T74" fmla="*/ 371612259 w 8"/>
                      <a:gd name="T75" fmla="*/ 807720735 h 6"/>
                      <a:gd name="T76" fmla="*/ 371612259 w 8"/>
                      <a:gd name="T77" fmla="*/ 807720735 h 6"/>
                      <a:gd name="T78" fmla="*/ 553467612 w 8"/>
                      <a:gd name="T79" fmla="*/ 807720735 h 6"/>
                      <a:gd name="T80" fmla="*/ 553467612 w 8"/>
                      <a:gd name="T81" fmla="*/ 640669498 h 6"/>
                      <a:gd name="T82" fmla="*/ 553467612 w 8"/>
                      <a:gd name="T83" fmla="*/ 640669498 h 6"/>
                      <a:gd name="T84" fmla="*/ 886529793 w 8"/>
                      <a:gd name="T85" fmla="*/ 640669498 h 6"/>
                      <a:gd name="T86" fmla="*/ 886529793 w 8"/>
                      <a:gd name="T87" fmla="*/ 500977083 h 6"/>
                      <a:gd name="T88" fmla="*/ 1068315259 w 8"/>
                      <a:gd name="T89" fmla="*/ 500977083 h 6"/>
                      <a:gd name="T90" fmla="*/ 1258155936 w 8"/>
                      <a:gd name="T91" fmla="*/ 500977083 h 6"/>
                      <a:gd name="T92" fmla="*/ 1258155936 w 8"/>
                      <a:gd name="T93" fmla="*/ 333859803 h 6"/>
                      <a:gd name="T94" fmla="*/ 1258155936 w 8"/>
                      <a:gd name="T95" fmla="*/ 333859803 h 6"/>
                      <a:gd name="T96" fmla="*/ 1439996001 w 8"/>
                      <a:gd name="T97" fmla="*/ 333859803 h 6"/>
                      <a:gd name="T98" fmla="*/ 1439996001 w 8"/>
                      <a:gd name="T99" fmla="*/ 333859803 h 6"/>
                      <a:gd name="T100" fmla="*/ 1439996001 w 8"/>
                      <a:gd name="T101" fmla="*/ 333859803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606" name="Freeform 34"/>
                  <p:cNvSpPr>
                    <a:spLocks/>
                  </p:cNvSpPr>
                  <p:nvPr/>
                </p:nvSpPr>
                <p:spPr bwMode="auto">
                  <a:xfrm>
                    <a:off x="909" y="3676"/>
                    <a:ext cx="5" cy="5"/>
                  </a:xfrm>
                  <a:custGeom>
                    <a:avLst/>
                    <a:gdLst>
                      <a:gd name="T0" fmla="*/ 244140284 w 1"/>
                      <a:gd name="T1" fmla="*/ 0 h 1"/>
                      <a:gd name="T2" fmla="*/ 0 w 1"/>
                      <a:gd name="T3" fmla="*/ 0 h 1"/>
                      <a:gd name="T4" fmla="*/ 0 w 1"/>
                      <a:gd name="T5" fmla="*/ 244140284 h 1"/>
                      <a:gd name="T6" fmla="*/ 244140284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607" name="Freeform 35"/>
                  <p:cNvSpPr>
                    <a:spLocks/>
                  </p:cNvSpPr>
                  <p:nvPr/>
                </p:nvSpPr>
                <p:spPr bwMode="auto">
                  <a:xfrm>
                    <a:off x="909" y="3676"/>
                    <a:ext cx="5" cy="5"/>
                  </a:xfrm>
                  <a:custGeom>
                    <a:avLst/>
                    <a:gdLst>
                      <a:gd name="T0" fmla="*/ 244140284 w 1"/>
                      <a:gd name="T1" fmla="*/ 0 h 1"/>
                      <a:gd name="T2" fmla="*/ 244140284 w 1"/>
                      <a:gd name="T3" fmla="*/ 0 h 1"/>
                      <a:gd name="T4" fmla="*/ 244140284 w 1"/>
                      <a:gd name="T5" fmla="*/ 0 h 1"/>
                      <a:gd name="T6" fmla="*/ 244140284 w 1"/>
                      <a:gd name="T7" fmla="*/ 0 h 1"/>
                      <a:gd name="T8" fmla="*/ 0 w 1"/>
                      <a:gd name="T9" fmla="*/ 0 h 1"/>
                      <a:gd name="T10" fmla="*/ 0 w 1"/>
                      <a:gd name="T11" fmla="*/ 0 h 1"/>
                      <a:gd name="T12" fmla="*/ 0 w 1"/>
                      <a:gd name="T13" fmla="*/ 0 h 1"/>
                      <a:gd name="T14" fmla="*/ 0 w 1"/>
                      <a:gd name="T15" fmla="*/ 0 h 1"/>
                      <a:gd name="T16" fmla="*/ 0 w 1"/>
                      <a:gd name="T17" fmla="*/ 244140284 h 1"/>
                      <a:gd name="T18" fmla="*/ 0 w 1"/>
                      <a:gd name="T19" fmla="*/ 244140284 h 1"/>
                      <a:gd name="T20" fmla="*/ 0 w 1"/>
                      <a:gd name="T21" fmla="*/ 244140284 h 1"/>
                      <a:gd name="T22" fmla="*/ 0 w 1"/>
                      <a:gd name="T23" fmla="*/ 244140284 h 1"/>
                      <a:gd name="T24" fmla="*/ 0 w 1"/>
                      <a:gd name="T25" fmla="*/ 244140284 h 1"/>
                      <a:gd name="T26" fmla="*/ 244140284 w 1"/>
                      <a:gd name="T27" fmla="*/ 244140284 h 1"/>
                      <a:gd name="T28" fmla="*/ 244140284 w 1"/>
                      <a:gd name="T29" fmla="*/ 0 h 1"/>
                      <a:gd name="T30" fmla="*/ 244140284 w 1"/>
                      <a:gd name="T31" fmla="*/ 0 h 1"/>
                      <a:gd name="T32" fmla="*/ 244140284 w 1"/>
                      <a:gd name="T33" fmla="*/ 0 h 1"/>
                      <a:gd name="T34" fmla="*/ 244140284 w 1"/>
                      <a:gd name="T35" fmla="*/ 0 h 1"/>
                      <a:gd name="T36" fmla="*/ 244140284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608" name="Freeform 36"/>
                  <p:cNvSpPr>
                    <a:spLocks/>
                  </p:cNvSpPr>
                  <p:nvPr/>
                </p:nvSpPr>
                <p:spPr bwMode="auto">
                  <a:xfrm>
                    <a:off x="870" y="3682"/>
                    <a:ext cx="14" cy="14"/>
                  </a:xfrm>
                  <a:custGeom>
                    <a:avLst/>
                    <a:gdLst>
                      <a:gd name="T0" fmla="*/ 205818079 w 3"/>
                      <a:gd name="T1" fmla="*/ 112261484 h 3"/>
                      <a:gd name="T2" fmla="*/ 318068699 w 3"/>
                      <a:gd name="T3" fmla="*/ 112261484 h 3"/>
                      <a:gd name="T4" fmla="*/ 205818079 w 3"/>
                      <a:gd name="T5" fmla="*/ 112261484 h 3"/>
                      <a:gd name="T6" fmla="*/ 318068699 w 3"/>
                      <a:gd name="T7" fmla="*/ 205818079 h 3"/>
                      <a:gd name="T8" fmla="*/ 205818079 w 3"/>
                      <a:gd name="T9" fmla="*/ 205818079 h 3"/>
                      <a:gd name="T10" fmla="*/ 112261484 w 3"/>
                      <a:gd name="T11" fmla="*/ 318068699 h 3"/>
                      <a:gd name="T12" fmla="*/ 0 w 3"/>
                      <a:gd name="T13" fmla="*/ 318068699 h 3"/>
                      <a:gd name="T14" fmla="*/ 112261484 w 3"/>
                      <a:gd name="T15" fmla="*/ 112261484 h 3"/>
                      <a:gd name="T16" fmla="*/ 205818079 w 3"/>
                      <a:gd name="T17" fmla="*/ 112261484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609" name="Freeform 37"/>
                  <p:cNvSpPr>
                    <a:spLocks/>
                  </p:cNvSpPr>
                  <p:nvPr/>
                </p:nvSpPr>
                <p:spPr bwMode="auto">
                  <a:xfrm>
                    <a:off x="875" y="3684"/>
                    <a:ext cx="14" cy="9"/>
                  </a:xfrm>
                  <a:custGeom>
                    <a:avLst/>
                    <a:gdLst>
                      <a:gd name="T0" fmla="*/ 205818079 w 3"/>
                      <a:gd name="T1" fmla="*/ 0 h 2"/>
                      <a:gd name="T2" fmla="*/ 205818079 w 3"/>
                      <a:gd name="T3" fmla="*/ 0 h 2"/>
                      <a:gd name="T4" fmla="*/ 205818079 w 3"/>
                      <a:gd name="T5" fmla="*/ 0 h 2"/>
                      <a:gd name="T6" fmla="*/ 205818079 w 3"/>
                      <a:gd name="T7" fmla="*/ 0 h 2"/>
                      <a:gd name="T8" fmla="*/ 318068699 w 3"/>
                      <a:gd name="T9" fmla="*/ 0 h 2"/>
                      <a:gd name="T10" fmla="*/ 318068699 w 3"/>
                      <a:gd name="T11" fmla="*/ 0 h 2"/>
                      <a:gd name="T12" fmla="*/ 318068699 w 3"/>
                      <a:gd name="T13" fmla="*/ 0 h 2"/>
                      <a:gd name="T14" fmla="*/ 318068699 w 3"/>
                      <a:gd name="T15" fmla="*/ 0 h 2"/>
                      <a:gd name="T16" fmla="*/ 318068699 w 3"/>
                      <a:gd name="T17" fmla="*/ 0 h 2"/>
                      <a:gd name="T18" fmla="*/ 318068699 w 3"/>
                      <a:gd name="T19" fmla="*/ 0 h 2"/>
                      <a:gd name="T20" fmla="*/ 318068699 w 3"/>
                      <a:gd name="T21" fmla="*/ 0 h 2"/>
                      <a:gd name="T22" fmla="*/ 205818079 w 3"/>
                      <a:gd name="T23" fmla="*/ 0 h 2"/>
                      <a:gd name="T24" fmla="*/ 205818079 w 3"/>
                      <a:gd name="T25" fmla="*/ 74807622 h 2"/>
                      <a:gd name="T26" fmla="*/ 318068699 w 3"/>
                      <a:gd name="T27" fmla="*/ 74807622 h 2"/>
                      <a:gd name="T28" fmla="*/ 318068699 w 3"/>
                      <a:gd name="T29" fmla="*/ 74807622 h 2"/>
                      <a:gd name="T30" fmla="*/ 318068699 w 3"/>
                      <a:gd name="T31" fmla="*/ 74807622 h 2"/>
                      <a:gd name="T32" fmla="*/ 205818079 w 3"/>
                      <a:gd name="T33" fmla="*/ 74807622 h 2"/>
                      <a:gd name="T34" fmla="*/ 205818079 w 3"/>
                      <a:gd name="T35" fmla="*/ 74807622 h 2"/>
                      <a:gd name="T36" fmla="*/ 205818079 w 3"/>
                      <a:gd name="T37" fmla="*/ 74807622 h 2"/>
                      <a:gd name="T38" fmla="*/ 205818079 w 3"/>
                      <a:gd name="T39" fmla="*/ 74807622 h 2"/>
                      <a:gd name="T40" fmla="*/ 205818079 w 3"/>
                      <a:gd name="T41" fmla="*/ 74807622 h 2"/>
                      <a:gd name="T42" fmla="*/ 112261484 w 3"/>
                      <a:gd name="T43" fmla="*/ 136197979 h 2"/>
                      <a:gd name="T44" fmla="*/ 112261484 w 3"/>
                      <a:gd name="T45" fmla="*/ 136197979 h 2"/>
                      <a:gd name="T46" fmla="*/ 112261484 w 3"/>
                      <a:gd name="T47" fmla="*/ 136197979 h 2"/>
                      <a:gd name="T48" fmla="*/ 0 w 3"/>
                      <a:gd name="T49" fmla="*/ 136197979 h 2"/>
                      <a:gd name="T50" fmla="*/ 0 w 3"/>
                      <a:gd name="T51" fmla="*/ 136197979 h 2"/>
                      <a:gd name="T52" fmla="*/ 0 w 3"/>
                      <a:gd name="T53" fmla="*/ 74807622 h 2"/>
                      <a:gd name="T54" fmla="*/ 112261484 w 3"/>
                      <a:gd name="T55" fmla="*/ 74807622 h 2"/>
                      <a:gd name="T56" fmla="*/ 112261484 w 3"/>
                      <a:gd name="T57" fmla="*/ 74807622 h 2"/>
                      <a:gd name="T58" fmla="*/ 112261484 w 3"/>
                      <a:gd name="T59" fmla="*/ 74807622 h 2"/>
                      <a:gd name="T60" fmla="*/ 112261484 w 3"/>
                      <a:gd name="T61" fmla="*/ 0 h 2"/>
                      <a:gd name="T62" fmla="*/ 205818079 w 3"/>
                      <a:gd name="T63" fmla="*/ 0 h 2"/>
                      <a:gd name="T64" fmla="*/ 205818079 w 3"/>
                      <a:gd name="T65" fmla="*/ 0 h 2"/>
                      <a:gd name="T66" fmla="*/ 205818079 w 3"/>
                      <a:gd name="T67" fmla="*/ 0 h 2"/>
                      <a:gd name="T68" fmla="*/ 205818079 w 3"/>
                      <a:gd name="T69" fmla="*/ 0 h 2"/>
                      <a:gd name="T70" fmla="*/ 205818079 w 3"/>
                      <a:gd name="T71" fmla="*/ 0 h 2"/>
                      <a:gd name="T72" fmla="*/ 205818079 w 3"/>
                      <a:gd name="T73" fmla="*/ 0 h 2"/>
                      <a:gd name="T74" fmla="*/ 20581807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610" name="Freeform 38"/>
                  <p:cNvSpPr>
                    <a:spLocks/>
                  </p:cNvSpPr>
                  <p:nvPr/>
                </p:nvSpPr>
                <p:spPr bwMode="auto">
                  <a:xfrm>
                    <a:off x="833" y="3690"/>
                    <a:ext cx="19" cy="10"/>
                  </a:xfrm>
                  <a:custGeom>
                    <a:avLst/>
                    <a:gdLst>
                      <a:gd name="T0" fmla="*/ 385337296 w 4"/>
                      <a:gd name="T1" fmla="*/ 244140284 h 2"/>
                      <a:gd name="T2" fmla="*/ 385337296 w 4"/>
                      <a:gd name="T3" fmla="*/ 0 h 2"/>
                      <a:gd name="T4" fmla="*/ 525555709 w 4"/>
                      <a:gd name="T5" fmla="*/ 0 h 2"/>
                      <a:gd name="T6" fmla="*/ 525555709 w 4"/>
                      <a:gd name="T7" fmla="*/ 244140284 h 2"/>
                      <a:gd name="T8" fmla="*/ 140206367 w 4"/>
                      <a:gd name="T9" fmla="*/ 488280567 h 2"/>
                      <a:gd name="T10" fmla="*/ 385337296 w 4"/>
                      <a:gd name="T11" fmla="*/ 244140284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611" name="Freeform 39"/>
                  <p:cNvSpPr>
                    <a:spLocks/>
                  </p:cNvSpPr>
                  <p:nvPr/>
                </p:nvSpPr>
                <p:spPr bwMode="auto">
                  <a:xfrm>
                    <a:off x="838" y="3690"/>
                    <a:ext cx="14" cy="10"/>
                  </a:xfrm>
                  <a:custGeom>
                    <a:avLst/>
                    <a:gdLst>
                      <a:gd name="T0" fmla="*/ 205818079 w 3"/>
                      <a:gd name="T1" fmla="*/ 244140284 h 2"/>
                      <a:gd name="T2" fmla="*/ 205818079 w 3"/>
                      <a:gd name="T3" fmla="*/ 244140284 h 2"/>
                      <a:gd name="T4" fmla="*/ 205818079 w 3"/>
                      <a:gd name="T5" fmla="*/ 0 h 2"/>
                      <a:gd name="T6" fmla="*/ 205818079 w 3"/>
                      <a:gd name="T7" fmla="*/ 0 h 2"/>
                      <a:gd name="T8" fmla="*/ 205818079 w 3"/>
                      <a:gd name="T9" fmla="*/ 0 h 2"/>
                      <a:gd name="T10" fmla="*/ 205818079 w 3"/>
                      <a:gd name="T11" fmla="*/ 0 h 2"/>
                      <a:gd name="T12" fmla="*/ 205818079 w 3"/>
                      <a:gd name="T13" fmla="*/ 0 h 2"/>
                      <a:gd name="T14" fmla="*/ 318068699 w 3"/>
                      <a:gd name="T15" fmla="*/ 0 h 2"/>
                      <a:gd name="T16" fmla="*/ 318068699 w 3"/>
                      <a:gd name="T17" fmla="*/ 0 h 2"/>
                      <a:gd name="T18" fmla="*/ 318068699 w 3"/>
                      <a:gd name="T19" fmla="*/ 0 h 2"/>
                      <a:gd name="T20" fmla="*/ 318068699 w 3"/>
                      <a:gd name="T21" fmla="*/ 244140284 h 2"/>
                      <a:gd name="T22" fmla="*/ 318068699 w 3"/>
                      <a:gd name="T23" fmla="*/ 244140284 h 2"/>
                      <a:gd name="T24" fmla="*/ 318068699 w 3"/>
                      <a:gd name="T25" fmla="*/ 244140284 h 2"/>
                      <a:gd name="T26" fmla="*/ 318068699 w 3"/>
                      <a:gd name="T27" fmla="*/ 244140284 h 2"/>
                      <a:gd name="T28" fmla="*/ 205818079 w 3"/>
                      <a:gd name="T29" fmla="*/ 488280567 h 2"/>
                      <a:gd name="T30" fmla="*/ 112261484 w 3"/>
                      <a:gd name="T31" fmla="*/ 488280567 h 2"/>
                      <a:gd name="T32" fmla="*/ 0 w 3"/>
                      <a:gd name="T33" fmla="*/ 488280567 h 2"/>
                      <a:gd name="T34" fmla="*/ 0 w 3"/>
                      <a:gd name="T35" fmla="*/ 488280567 h 2"/>
                      <a:gd name="T36" fmla="*/ 0 w 3"/>
                      <a:gd name="T37" fmla="*/ 488280567 h 2"/>
                      <a:gd name="T38" fmla="*/ 0 w 3"/>
                      <a:gd name="T39" fmla="*/ 488280567 h 2"/>
                      <a:gd name="T40" fmla="*/ 0 w 3"/>
                      <a:gd name="T41" fmla="*/ 488280567 h 2"/>
                      <a:gd name="T42" fmla="*/ 0 w 3"/>
                      <a:gd name="T43" fmla="*/ 488280567 h 2"/>
                      <a:gd name="T44" fmla="*/ 112261484 w 3"/>
                      <a:gd name="T45" fmla="*/ 488280567 h 2"/>
                      <a:gd name="T46" fmla="*/ 205818079 w 3"/>
                      <a:gd name="T47" fmla="*/ 244140284 h 2"/>
                      <a:gd name="T48" fmla="*/ 205818079 w 3"/>
                      <a:gd name="T49" fmla="*/ 244140284 h 2"/>
                      <a:gd name="T50" fmla="*/ 205818079 w 3"/>
                      <a:gd name="T51" fmla="*/ 244140284 h 2"/>
                      <a:gd name="T52" fmla="*/ 205818079 w 3"/>
                      <a:gd name="T53" fmla="*/ 244140284 h 2"/>
                      <a:gd name="T54" fmla="*/ 205818079 w 3"/>
                      <a:gd name="T55" fmla="*/ 244140284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612" name="Freeform 40"/>
                  <p:cNvSpPr>
                    <a:spLocks/>
                  </p:cNvSpPr>
                  <p:nvPr/>
                </p:nvSpPr>
                <p:spPr bwMode="auto">
                  <a:xfrm>
                    <a:off x="814" y="3691"/>
                    <a:ext cx="10" cy="15"/>
                  </a:xfrm>
                  <a:custGeom>
                    <a:avLst/>
                    <a:gdLst>
                      <a:gd name="T0" fmla="*/ 244140284 w 2"/>
                      <a:gd name="T1" fmla="*/ 244140482 h 3"/>
                      <a:gd name="T2" fmla="*/ 0 w 2"/>
                      <a:gd name="T3" fmla="*/ 0 h 3"/>
                      <a:gd name="T4" fmla="*/ 0 w 2"/>
                      <a:gd name="T5" fmla="*/ 0 h 3"/>
                      <a:gd name="T6" fmla="*/ 244140284 w 2"/>
                      <a:gd name="T7" fmla="*/ 488280965 h 3"/>
                      <a:gd name="T8" fmla="*/ 0 w 2"/>
                      <a:gd name="T9" fmla="*/ 488280965 h 3"/>
                      <a:gd name="T10" fmla="*/ 0 w 2"/>
                      <a:gd name="T11" fmla="*/ 488280965 h 3"/>
                      <a:gd name="T12" fmla="*/ 0 w 2"/>
                      <a:gd name="T13" fmla="*/ 732421847 h 3"/>
                      <a:gd name="T14" fmla="*/ 244140284 w 2"/>
                      <a:gd name="T15" fmla="*/ 732421847 h 3"/>
                      <a:gd name="T16" fmla="*/ 244140284 w 2"/>
                      <a:gd name="T17" fmla="*/ 732421847 h 3"/>
                      <a:gd name="T18" fmla="*/ 488280567 w 2"/>
                      <a:gd name="T19" fmla="*/ 732421847 h 3"/>
                      <a:gd name="T20" fmla="*/ 488280567 w 2"/>
                      <a:gd name="T21" fmla="*/ 244140482 h 3"/>
                      <a:gd name="T22" fmla="*/ 488280567 w 2"/>
                      <a:gd name="T23" fmla="*/ 0 h 3"/>
                      <a:gd name="T24" fmla="*/ 244140284 w 2"/>
                      <a:gd name="T25" fmla="*/ 0 h 3"/>
                      <a:gd name="T26" fmla="*/ 244140284 w 2"/>
                      <a:gd name="T27" fmla="*/ 244140482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613" name="Freeform 41"/>
                  <p:cNvSpPr>
                    <a:spLocks/>
                  </p:cNvSpPr>
                  <p:nvPr/>
                </p:nvSpPr>
                <p:spPr bwMode="auto">
                  <a:xfrm>
                    <a:off x="814" y="3691"/>
                    <a:ext cx="10" cy="15"/>
                  </a:xfrm>
                  <a:custGeom>
                    <a:avLst/>
                    <a:gdLst>
                      <a:gd name="T0" fmla="*/ 244140284 w 2"/>
                      <a:gd name="T1" fmla="*/ 244140482 h 3"/>
                      <a:gd name="T2" fmla="*/ 244140284 w 2"/>
                      <a:gd name="T3" fmla="*/ 0 h 3"/>
                      <a:gd name="T4" fmla="*/ 244140284 w 2"/>
                      <a:gd name="T5" fmla="*/ 0 h 3"/>
                      <a:gd name="T6" fmla="*/ 244140284 w 2"/>
                      <a:gd name="T7" fmla="*/ 0 h 3"/>
                      <a:gd name="T8" fmla="*/ 0 w 2"/>
                      <a:gd name="T9" fmla="*/ 0 h 3"/>
                      <a:gd name="T10" fmla="*/ 0 w 2"/>
                      <a:gd name="T11" fmla="*/ 0 h 3"/>
                      <a:gd name="T12" fmla="*/ 0 w 2"/>
                      <a:gd name="T13" fmla="*/ 244140482 h 3"/>
                      <a:gd name="T14" fmla="*/ 244140284 w 2"/>
                      <a:gd name="T15" fmla="*/ 244140482 h 3"/>
                      <a:gd name="T16" fmla="*/ 244140284 w 2"/>
                      <a:gd name="T17" fmla="*/ 244140482 h 3"/>
                      <a:gd name="T18" fmla="*/ 244140284 w 2"/>
                      <a:gd name="T19" fmla="*/ 488280965 h 3"/>
                      <a:gd name="T20" fmla="*/ 0 w 2"/>
                      <a:gd name="T21" fmla="*/ 488280965 h 3"/>
                      <a:gd name="T22" fmla="*/ 0 w 2"/>
                      <a:gd name="T23" fmla="*/ 488280965 h 3"/>
                      <a:gd name="T24" fmla="*/ 0 w 2"/>
                      <a:gd name="T25" fmla="*/ 488280965 h 3"/>
                      <a:gd name="T26" fmla="*/ 0 w 2"/>
                      <a:gd name="T27" fmla="*/ 488280965 h 3"/>
                      <a:gd name="T28" fmla="*/ 0 w 2"/>
                      <a:gd name="T29" fmla="*/ 488280965 h 3"/>
                      <a:gd name="T30" fmla="*/ 0 w 2"/>
                      <a:gd name="T31" fmla="*/ 488280965 h 3"/>
                      <a:gd name="T32" fmla="*/ 0 w 2"/>
                      <a:gd name="T33" fmla="*/ 732421847 h 3"/>
                      <a:gd name="T34" fmla="*/ 244140284 w 2"/>
                      <a:gd name="T35" fmla="*/ 732421847 h 3"/>
                      <a:gd name="T36" fmla="*/ 244140284 w 2"/>
                      <a:gd name="T37" fmla="*/ 732421847 h 3"/>
                      <a:gd name="T38" fmla="*/ 244140284 w 2"/>
                      <a:gd name="T39" fmla="*/ 732421847 h 3"/>
                      <a:gd name="T40" fmla="*/ 244140284 w 2"/>
                      <a:gd name="T41" fmla="*/ 732421847 h 3"/>
                      <a:gd name="T42" fmla="*/ 244140284 w 2"/>
                      <a:gd name="T43" fmla="*/ 732421847 h 3"/>
                      <a:gd name="T44" fmla="*/ 488280567 w 2"/>
                      <a:gd name="T45" fmla="*/ 732421847 h 3"/>
                      <a:gd name="T46" fmla="*/ 488280567 w 2"/>
                      <a:gd name="T47" fmla="*/ 488280965 h 3"/>
                      <a:gd name="T48" fmla="*/ 488280567 w 2"/>
                      <a:gd name="T49" fmla="*/ 244140482 h 3"/>
                      <a:gd name="T50" fmla="*/ 488280567 w 2"/>
                      <a:gd name="T51" fmla="*/ 244140482 h 3"/>
                      <a:gd name="T52" fmla="*/ 488280567 w 2"/>
                      <a:gd name="T53" fmla="*/ 244140482 h 3"/>
                      <a:gd name="T54" fmla="*/ 488280567 w 2"/>
                      <a:gd name="T55" fmla="*/ 0 h 3"/>
                      <a:gd name="T56" fmla="*/ 488280567 w 2"/>
                      <a:gd name="T57" fmla="*/ 0 h 3"/>
                      <a:gd name="T58" fmla="*/ 488280567 w 2"/>
                      <a:gd name="T59" fmla="*/ 0 h 3"/>
                      <a:gd name="T60" fmla="*/ 244140284 w 2"/>
                      <a:gd name="T61" fmla="*/ 0 h 3"/>
                      <a:gd name="T62" fmla="*/ 244140284 w 2"/>
                      <a:gd name="T63" fmla="*/ 0 h 3"/>
                      <a:gd name="T64" fmla="*/ 244140284 w 2"/>
                      <a:gd name="T65" fmla="*/ 244140482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614" name="Freeform 42"/>
                  <p:cNvSpPr>
                    <a:spLocks/>
                  </p:cNvSpPr>
                  <p:nvPr/>
                </p:nvSpPr>
                <p:spPr bwMode="auto">
                  <a:xfrm>
                    <a:off x="795" y="3693"/>
                    <a:ext cx="15" cy="15"/>
                  </a:xfrm>
                  <a:custGeom>
                    <a:avLst/>
                    <a:gdLst>
                      <a:gd name="T0" fmla="*/ 732421847 w 3"/>
                      <a:gd name="T1" fmla="*/ 732421847 h 3"/>
                      <a:gd name="T2" fmla="*/ 732421847 w 3"/>
                      <a:gd name="T3" fmla="*/ 732421847 h 3"/>
                      <a:gd name="T4" fmla="*/ 732421847 w 3"/>
                      <a:gd name="T5" fmla="*/ 732421847 h 3"/>
                      <a:gd name="T6" fmla="*/ 732421847 w 3"/>
                      <a:gd name="T7" fmla="*/ 732421847 h 3"/>
                      <a:gd name="T8" fmla="*/ 732421847 w 3"/>
                      <a:gd name="T9" fmla="*/ 732421847 h 3"/>
                      <a:gd name="T10" fmla="*/ 732421847 w 3"/>
                      <a:gd name="T11" fmla="*/ 732421847 h 3"/>
                      <a:gd name="T12" fmla="*/ 488280965 w 3"/>
                      <a:gd name="T13" fmla="*/ 488280965 h 3"/>
                      <a:gd name="T14" fmla="*/ 244140482 w 3"/>
                      <a:gd name="T15" fmla="*/ 244140482 h 3"/>
                      <a:gd name="T16" fmla="*/ 244140482 w 3"/>
                      <a:gd name="T17" fmla="*/ 244140482 h 3"/>
                      <a:gd name="T18" fmla="*/ 244140482 w 3"/>
                      <a:gd name="T19" fmla="*/ 244140482 h 3"/>
                      <a:gd name="T20" fmla="*/ 244140482 w 3"/>
                      <a:gd name="T21" fmla="*/ 244140482 h 3"/>
                      <a:gd name="T22" fmla="*/ 244140482 w 3"/>
                      <a:gd name="T23" fmla="*/ 244140482 h 3"/>
                      <a:gd name="T24" fmla="*/ 244140482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44140482 h 3"/>
                      <a:gd name="T42" fmla="*/ 0 w 3"/>
                      <a:gd name="T43" fmla="*/ 244140482 h 3"/>
                      <a:gd name="T44" fmla="*/ 0 w 3"/>
                      <a:gd name="T45" fmla="*/ 244140482 h 3"/>
                      <a:gd name="T46" fmla="*/ 0 w 3"/>
                      <a:gd name="T47" fmla="*/ 244140482 h 3"/>
                      <a:gd name="T48" fmla="*/ 244140482 w 3"/>
                      <a:gd name="T49" fmla="*/ 244140482 h 3"/>
                      <a:gd name="T50" fmla="*/ 244140482 w 3"/>
                      <a:gd name="T51" fmla="*/ 488280965 h 3"/>
                      <a:gd name="T52" fmla="*/ 244140482 w 3"/>
                      <a:gd name="T53" fmla="*/ 488280965 h 3"/>
                      <a:gd name="T54" fmla="*/ 488280965 w 3"/>
                      <a:gd name="T55" fmla="*/ 732421847 h 3"/>
                      <a:gd name="T56" fmla="*/ 488280965 w 3"/>
                      <a:gd name="T57" fmla="*/ 732421847 h 3"/>
                      <a:gd name="T58" fmla="*/ 732421847 w 3"/>
                      <a:gd name="T59" fmla="*/ 732421847 h 3"/>
                      <a:gd name="T60" fmla="*/ 732421847 w 3"/>
                      <a:gd name="T61" fmla="*/ 732421847 h 3"/>
                      <a:gd name="T62" fmla="*/ 732421847 w 3"/>
                      <a:gd name="T63" fmla="*/ 732421847 h 3"/>
                      <a:gd name="T64" fmla="*/ 732421847 w 3"/>
                      <a:gd name="T65" fmla="*/ 732421847 h 3"/>
                      <a:gd name="T66" fmla="*/ 732421847 w 3"/>
                      <a:gd name="T67" fmla="*/ 7324218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615" name="Freeform 43"/>
                  <p:cNvSpPr>
                    <a:spLocks/>
                  </p:cNvSpPr>
                  <p:nvPr/>
                </p:nvSpPr>
                <p:spPr bwMode="auto">
                  <a:xfrm>
                    <a:off x="768" y="3683"/>
                    <a:ext cx="19" cy="10"/>
                  </a:xfrm>
                  <a:custGeom>
                    <a:avLst/>
                    <a:gdLst>
                      <a:gd name="T0" fmla="*/ 0 w 4"/>
                      <a:gd name="T1" fmla="*/ 244140284 h 2"/>
                      <a:gd name="T2" fmla="*/ 0 w 4"/>
                      <a:gd name="T3" fmla="*/ 244140284 h 2"/>
                      <a:gd name="T4" fmla="*/ 140206367 w 4"/>
                      <a:gd name="T5" fmla="*/ 0 h 2"/>
                      <a:gd name="T6" fmla="*/ 140206367 w 4"/>
                      <a:gd name="T7" fmla="*/ 0 h 2"/>
                      <a:gd name="T8" fmla="*/ 274418465 w 4"/>
                      <a:gd name="T9" fmla="*/ 0 h 2"/>
                      <a:gd name="T10" fmla="*/ 385337296 w 4"/>
                      <a:gd name="T11" fmla="*/ 0 h 2"/>
                      <a:gd name="T12" fmla="*/ 385337296 w 4"/>
                      <a:gd name="T13" fmla="*/ 0 h 2"/>
                      <a:gd name="T14" fmla="*/ 385337296 w 4"/>
                      <a:gd name="T15" fmla="*/ 0 h 2"/>
                      <a:gd name="T16" fmla="*/ 385337296 w 4"/>
                      <a:gd name="T17" fmla="*/ 244140284 h 2"/>
                      <a:gd name="T18" fmla="*/ 525555709 w 4"/>
                      <a:gd name="T19" fmla="*/ 244140284 h 2"/>
                      <a:gd name="T20" fmla="*/ 525555709 w 4"/>
                      <a:gd name="T21" fmla="*/ 244140284 h 2"/>
                      <a:gd name="T22" fmla="*/ 525555709 w 4"/>
                      <a:gd name="T23" fmla="*/ 244140284 h 2"/>
                      <a:gd name="T24" fmla="*/ 525555709 w 4"/>
                      <a:gd name="T25" fmla="*/ 244140284 h 2"/>
                      <a:gd name="T26" fmla="*/ 525555709 w 4"/>
                      <a:gd name="T27" fmla="*/ 244140284 h 2"/>
                      <a:gd name="T28" fmla="*/ 525555709 w 4"/>
                      <a:gd name="T29" fmla="*/ 244140284 h 2"/>
                      <a:gd name="T30" fmla="*/ 525555709 w 4"/>
                      <a:gd name="T31" fmla="*/ 244140284 h 2"/>
                      <a:gd name="T32" fmla="*/ 525555709 w 4"/>
                      <a:gd name="T33" fmla="*/ 488280567 h 2"/>
                      <a:gd name="T34" fmla="*/ 525555709 w 4"/>
                      <a:gd name="T35" fmla="*/ 488280567 h 2"/>
                      <a:gd name="T36" fmla="*/ 525555709 w 4"/>
                      <a:gd name="T37" fmla="*/ 488280567 h 2"/>
                      <a:gd name="T38" fmla="*/ 525555709 w 4"/>
                      <a:gd name="T39" fmla="*/ 488280567 h 2"/>
                      <a:gd name="T40" fmla="*/ 385337296 w 4"/>
                      <a:gd name="T41" fmla="*/ 244140284 h 2"/>
                      <a:gd name="T42" fmla="*/ 385337296 w 4"/>
                      <a:gd name="T43" fmla="*/ 244140284 h 2"/>
                      <a:gd name="T44" fmla="*/ 385337296 w 4"/>
                      <a:gd name="T45" fmla="*/ 488280567 h 2"/>
                      <a:gd name="T46" fmla="*/ 385337296 w 4"/>
                      <a:gd name="T47" fmla="*/ 488280567 h 2"/>
                      <a:gd name="T48" fmla="*/ 385337296 w 4"/>
                      <a:gd name="T49" fmla="*/ 488280567 h 2"/>
                      <a:gd name="T50" fmla="*/ 274418465 w 4"/>
                      <a:gd name="T51" fmla="*/ 488280567 h 2"/>
                      <a:gd name="T52" fmla="*/ 274418465 w 4"/>
                      <a:gd name="T53" fmla="*/ 488280567 h 2"/>
                      <a:gd name="T54" fmla="*/ 274418465 w 4"/>
                      <a:gd name="T55" fmla="*/ 488280567 h 2"/>
                      <a:gd name="T56" fmla="*/ 274418465 w 4"/>
                      <a:gd name="T57" fmla="*/ 488280567 h 2"/>
                      <a:gd name="T58" fmla="*/ 274418465 w 4"/>
                      <a:gd name="T59" fmla="*/ 488280567 h 2"/>
                      <a:gd name="T60" fmla="*/ 274418465 w 4"/>
                      <a:gd name="T61" fmla="*/ 488280567 h 2"/>
                      <a:gd name="T62" fmla="*/ 274418465 w 4"/>
                      <a:gd name="T63" fmla="*/ 488280567 h 2"/>
                      <a:gd name="T64" fmla="*/ 140206367 w 4"/>
                      <a:gd name="T65" fmla="*/ 488280567 h 2"/>
                      <a:gd name="T66" fmla="*/ 140206367 w 4"/>
                      <a:gd name="T67" fmla="*/ 488280567 h 2"/>
                      <a:gd name="T68" fmla="*/ 140206367 w 4"/>
                      <a:gd name="T69" fmla="*/ 244140284 h 2"/>
                      <a:gd name="T70" fmla="*/ 140206367 w 4"/>
                      <a:gd name="T71" fmla="*/ 244140284 h 2"/>
                      <a:gd name="T72" fmla="*/ 140206367 w 4"/>
                      <a:gd name="T73" fmla="*/ 244140284 h 2"/>
                      <a:gd name="T74" fmla="*/ 140206367 w 4"/>
                      <a:gd name="T75" fmla="*/ 244140284 h 2"/>
                      <a:gd name="T76" fmla="*/ 140206367 w 4"/>
                      <a:gd name="T77" fmla="*/ 244140284 h 2"/>
                      <a:gd name="T78" fmla="*/ 140206367 w 4"/>
                      <a:gd name="T79" fmla="*/ 244140284 h 2"/>
                      <a:gd name="T80" fmla="*/ 140206367 w 4"/>
                      <a:gd name="T81" fmla="*/ 244140284 h 2"/>
                      <a:gd name="T82" fmla="*/ 140206367 w 4"/>
                      <a:gd name="T83" fmla="*/ 244140284 h 2"/>
                      <a:gd name="T84" fmla="*/ 140206367 w 4"/>
                      <a:gd name="T85" fmla="*/ 244140284 h 2"/>
                      <a:gd name="T86" fmla="*/ 140206367 w 4"/>
                      <a:gd name="T87" fmla="*/ 244140284 h 2"/>
                      <a:gd name="T88" fmla="*/ 140206367 w 4"/>
                      <a:gd name="T89" fmla="*/ 244140284 h 2"/>
                      <a:gd name="T90" fmla="*/ 140206367 w 4"/>
                      <a:gd name="T91" fmla="*/ 244140284 h 2"/>
                      <a:gd name="T92" fmla="*/ 140206367 w 4"/>
                      <a:gd name="T93" fmla="*/ 244140284 h 2"/>
                      <a:gd name="T94" fmla="*/ 0 w 4"/>
                      <a:gd name="T95" fmla="*/ 244140284 h 2"/>
                      <a:gd name="T96" fmla="*/ 0 w 4"/>
                      <a:gd name="T97" fmla="*/ 244140284 h 2"/>
                      <a:gd name="T98" fmla="*/ 0 w 4"/>
                      <a:gd name="T99" fmla="*/ 244140284 h 2"/>
                      <a:gd name="T100" fmla="*/ 0 w 4"/>
                      <a:gd name="T101" fmla="*/ 244140284 h 2"/>
                      <a:gd name="T102" fmla="*/ 0 w 4"/>
                      <a:gd name="T103" fmla="*/ 244140284 h 2"/>
                      <a:gd name="T104" fmla="*/ 0 w 4"/>
                      <a:gd name="T105" fmla="*/ 244140284 h 2"/>
                      <a:gd name="T106" fmla="*/ 0 w 4"/>
                      <a:gd name="T107" fmla="*/ 244140284 h 2"/>
                      <a:gd name="T108" fmla="*/ 0 w 4"/>
                      <a:gd name="T109" fmla="*/ 244140284 h 2"/>
                      <a:gd name="T110" fmla="*/ 0 w 4"/>
                      <a:gd name="T111" fmla="*/ 244140284 h 2"/>
                      <a:gd name="T112" fmla="*/ 0 w 4"/>
                      <a:gd name="T113" fmla="*/ 244140284 h 2"/>
                      <a:gd name="T114" fmla="*/ 0 w 4"/>
                      <a:gd name="T115" fmla="*/ 244140284 h 2"/>
                      <a:gd name="T116" fmla="*/ 0 w 4"/>
                      <a:gd name="T117" fmla="*/ 244140284 h 2"/>
                      <a:gd name="T118" fmla="*/ 0 w 4"/>
                      <a:gd name="T119" fmla="*/ 244140284 h 2"/>
                      <a:gd name="T120" fmla="*/ 0 w 4"/>
                      <a:gd name="T121" fmla="*/ 244140284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22595" name="Freeform 52"/>
                <p:cNvSpPr>
                  <a:spLocks/>
                </p:cNvSpPr>
                <p:nvPr/>
              </p:nvSpPr>
              <p:spPr bwMode="auto">
                <a:xfrm>
                  <a:off x="3474" y="2596"/>
                  <a:ext cx="395" cy="322"/>
                </a:xfrm>
                <a:custGeom>
                  <a:avLst/>
                  <a:gdLst>
                    <a:gd name="T0" fmla="*/ 2147483647 w 77"/>
                    <a:gd name="T1" fmla="*/ 183295195 h 66"/>
                    <a:gd name="T2" fmla="*/ 2147483647 w 77"/>
                    <a:gd name="T3" fmla="*/ 182610213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1362918130 w 77"/>
                    <a:gd name="T67" fmla="*/ 2147483647 h 66"/>
                    <a:gd name="T68" fmla="*/ 1677970826 w 77"/>
                    <a:gd name="T69" fmla="*/ 2147483647 h 66"/>
                    <a:gd name="T70" fmla="*/ 2007507643 w 77"/>
                    <a:gd name="T71" fmla="*/ 2147483647 h 66"/>
                    <a:gd name="T72" fmla="*/ 2007507643 w 77"/>
                    <a:gd name="T73" fmla="*/ 2147483647 h 66"/>
                    <a:gd name="T74" fmla="*/ 2147483647 w 77"/>
                    <a:gd name="T75" fmla="*/ 2147483647 h 66"/>
                    <a:gd name="T76" fmla="*/ 2147483647 w 77"/>
                    <a:gd name="T77" fmla="*/ 2147483647 h 66"/>
                    <a:gd name="T78" fmla="*/ 2007507643 w 77"/>
                    <a:gd name="T79" fmla="*/ 2147483647 h 66"/>
                    <a:gd name="T80" fmla="*/ 1362918130 w 77"/>
                    <a:gd name="T81" fmla="*/ 2147483647 h 66"/>
                    <a:gd name="T82" fmla="*/ 327098201 w 77"/>
                    <a:gd name="T83" fmla="*/ 2147483647 h 66"/>
                    <a:gd name="T84" fmla="*/ 0 w 77"/>
                    <a:gd name="T85" fmla="*/ 183295195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2596" name="Group 54"/>
                <p:cNvGrpSpPr>
                  <a:grpSpLocks/>
                </p:cNvGrpSpPr>
                <p:nvPr/>
              </p:nvGrpSpPr>
              <p:grpSpPr bwMode="auto">
                <a:xfrm>
                  <a:off x="3669" y="1384"/>
                  <a:ext cx="523" cy="468"/>
                  <a:chOff x="3562" y="1636"/>
                  <a:chExt cx="497" cy="468"/>
                </a:xfrm>
              </p:grpSpPr>
              <p:sp>
                <p:nvSpPr>
                  <p:cNvPr id="22599" name="Freeform 55"/>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37510747 h 71"/>
                      <a:gd name="T46" fmla="*/ 2147483647 w 52"/>
                      <a:gd name="T47" fmla="*/ 1805733887 h 71"/>
                      <a:gd name="T48" fmla="*/ 2147483647 w 52"/>
                      <a:gd name="T49" fmla="*/ 1253865411 h 71"/>
                      <a:gd name="T50" fmla="*/ 2147483647 w 52"/>
                      <a:gd name="T51" fmla="*/ 702319738 h 71"/>
                      <a:gd name="T52" fmla="*/ 2147483647 w 52"/>
                      <a:gd name="T53" fmla="*/ 370540851 h 71"/>
                      <a:gd name="T54" fmla="*/ 2147483647 w 52"/>
                      <a:gd name="T55" fmla="*/ 181326456 h 71"/>
                      <a:gd name="T56" fmla="*/ 2147483647 w 52"/>
                      <a:gd name="T57" fmla="*/ 181326456 h 71"/>
                      <a:gd name="T58" fmla="*/ 2147483647 w 52"/>
                      <a:gd name="T59" fmla="*/ 551866761 h 71"/>
                      <a:gd name="T60" fmla="*/ 2147483647 w 52"/>
                      <a:gd name="T61" fmla="*/ 1064972182 h 71"/>
                      <a:gd name="T62" fmla="*/ 2147483647 w 52"/>
                      <a:gd name="T63" fmla="*/ 1253865411 h 71"/>
                      <a:gd name="T64" fmla="*/ 2147483647 w 52"/>
                      <a:gd name="T65" fmla="*/ 1435513812 h 71"/>
                      <a:gd name="T66" fmla="*/ 2147483647 w 52"/>
                      <a:gd name="T67" fmla="*/ 1805733887 h 71"/>
                      <a:gd name="T68" fmla="*/ 2095954765 w 52"/>
                      <a:gd name="T69" fmla="*/ 2147483647 h 71"/>
                      <a:gd name="T70" fmla="*/ 2095954765 w 52"/>
                      <a:gd name="T71" fmla="*/ 2147483647 h 71"/>
                      <a:gd name="T72" fmla="*/ 1769133041 w 52"/>
                      <a:gd name="T73" fmla="*/ 2147483647 h 71"/>
                      <a:gd name="T74" fmla="*/ 1769133041 w 52"/>
                      <a:gd name="T75" fmla="*/ 2147483647 h 71"/>
                      <a:gd name="T76" fmla="*/ 1769133041 w 52"/>
                      <a:gd name="T77" fmla="*/ 1987058862 h 71"/>
                      <a:gd name="T78" fmla="*/ 1411779443 w 52"/>
                      <a:gd name="T79" fmla="*/ 2147483647 h 71"/>
                      <a:gd name="T80" fmla="*/ 1411779443 w 52"/>
                      <a:gd name="T81" fmla="*/ 2147483647 h 71"/>
                      <a:gd name="T82" fmla="*/ 869140531 w 52"/>
                      <a:gd name="T83" fmla="*/ 2147483647 h 71"/>
                      <a:gd name="T84" fmla="*/ 684559882 w 52"/>
                      <a:gd name="T85" fmla="*/ 2147483647 h 71"/>
                      <a:gd name="T86" fmla="*/ 542319587 w 52"/>
                      <a:gd name="T87" fmla="*/ 2147483647 h 71"/>
                      <a:gd name="T88" fmla="*/ 363616320 w 52"/>
                      <a:gd name="T89" fmla="*/ 2147483647 h 71"/>
                      <a:gd name="T90" fmla="*/ 178637643 w 52"/>
                      <a:gd name="T91" fmla="*/ 2147483647 h 71"/>
                      <a:gd name="T92" fmla="*/ 363616320 w 52"/>
                      <a:gd name="T93" fmla="*/ 2147483647 h 71"/>
                      <a:gd name="T94" fmla="*/ 363616320 w 52"/>
                      <a:gd name="T95" fmla="*/ 2147483647 h 71"/>
                      <a:gd name="T96" fmla="*/ 1048176046 w 52"/>
                      <a:gd name="T97" fmla="*/ 2147483647 h 71"/>
                      <a:gd name="T98" fmla="*/ 1226814233 w 52"/>
                      <a:gd name="T99" fmla="*/ 2147483647 h 71"/>
                      <a:gd name="T100" fmla="*/ 1226814233 w 52"/>
                      <a:gd name="T101" fmla="*/ 2147483647 h 71"/>
                      <a:gd name="T102" fmla="*/ 1048176046 w 52"/>
                      <a:gd name="T103" fmla="*/ 2147483647 h 71"/>
                      <a:gd name="T104" fmla="*/ 363616320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600" name="Freeform 56"/>
                  <p:cNvSpPr>
                    <a:spLocks/>
                  </p:cNvSpPr>
                  <p:nvPr/>
                </p:nvSpPr>
                <p:spPr bwMode="auto">
                  <a:xfrm>
                    <a:off x="3562" y="1636"/>
                    <a:ext cx="405" cy="200"/>
                  </a:xfrm>
                  <a:custGeom>
                    <a:avLst/>
                    <a:gdLst>
                      <a:gd name="T0" fmla="*/ 749447794 w 83"/>
                      <a:gd name="T1" fmla="*/ 2147483647 h 41"/>
                      <a:gd name="T2" fmla="*/ 1453584946 w 83"/>
                      <a:gd name="T3" fmla="*/ 2147483647 h 41"/>
                      <a:gd name="T4" fmla="*/ 2147483647 w 83"/>
                      <a:gd name="T5" fmla="*/ 1075969161 h 41"/>
                      <a:gd name="T6" fmla="*/ 2147483647 w 83"/>
                      <a:gd name="T7" fmla="*/ 183035327 h 41"/>
                      <a:gd name="T8" fmla="*/ 2147483647 w 83"/>
                      <a:gd name="T9" fmla="*/ 183035327 h 41"/>
                      <a:gd name="T10" fmla="*/ 2147483647 w 83"/>
                      <a:gd name="T11" fmla="*/ 747679253 h 41"/>
                      <a:gd name="T12" fmla="*/ 2147483647 w 83"/>
                      <a:gd name="T13" fmla="*/ 1640531682 h 41"/>
                      <a:gd name="T14" fmla="*/ 2147483647 w 83"/>
                      <a:gd name="T15" fmla="*/ 2147483647 h 41"/>
                      <a:gd name="T16" fmla="*/ 2147483647 w 83"/>
                      <a:gd name="T17" fmla="*/ 1823564121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1449801763 h 41"/>
                      <a:gd name="T28" fmla="*/ 2147483647 w 83"/>
                      <a:gd name="T29" fmla="*/ 2006682726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749447794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22597" name="Freeform 58"/>
                <p:cNvSpPr>
                  <a:spLocks/>
                </p:cNvSpPr>
                <p:nvPr/>
              </p:nvSpPr>
              <p:spPr bwMode="auto">
                <a:xfrm>
                  <a:off x="3665" y="2423"/>
                  <a:ext cx="240" cy="405"/>
                </a:xfrm>
                <a:custGeom>
                  <a:avLst/>
                  <a:gdLst>
                    <a:gd name="T0" fmla="*/ 2147483647 w 47"/>
                    <a:gd name="T1" fmla="*/ 0 h 83"/>
                    <a:gd name="T2" fmla="*/ 2147483647 w 47"/>
                    <a:gd name="T3" fmla="*/ 374751691 h 83"/>
                    <a:gd name="T4" fmla="*/ 2147483647 w 47"/>
                    <a:gd name="T5" fmla="*/ 558253044 h 83"/>
                    <a:gd name="T6" fmla="*/ 2147483647 w 47"/>
                    <a:gd name="T7" fmla="*/ 895331746 h 83"/>
                    <a:gd name="T8" fmla="*/ 2147483647 w 47"/>
                    <a:gd name="T9" fmla="*/ 1453584946 h 83"/>
                    <a:gd name="T10" fmla="*/ 2147483647 w 47"/>
                    <a:gd name="T11" fmla="*/ 2011836585 h 83"/>
                    <a:gd name="T12" fmla="*/ 2147483647 w 47"/>
                    <a:gd name="T13" fmla="*/ 2147483647 h 83"/>
                    <a:gd name="T14" fmla="*/ 2147483647 w 47"/>
                    <a:gd name="T15" fmla="*/ 2147483647 h 83"/>
                    <a:gd name="T16" fmla="*/ 2147483647 w 47"/>
                    <a:gd name="T17" fmla="*/ 2147483647 h 83"/>
                    <a:gd name="T18" fmla="*/ 1905032205 w 47"/>
                    <a:gd name="T19" fmla="*/ 2147483647 h 83"/>
                    <a:gd name="T20" fmla="*/ 1905032205 w 47"/>
                    <a:gd name="T21" fmla="*/ 2147483647 h 83"/>
                    <a:gd name="T22" fmla="*/ 1602738353 w 47"/>
                    <a:gd name="T23" fmla="*/ 2147483647 h 83"/>
                    <a:gd name="T24" fmla="*/ 1602738353 w 47"/>
                    <a:gd name="T25" fmla="*/ 2147483647 h 83"/>
                    <a:gd name="T26" fmla="*/ 1229671853 w 47"/>
                    <a:gd name="T27" fmla="*/ 2147483647 h 83"/>
                    <a:gd name="T28" fmla="*/ 927839454 w 47"/>
                    <a:gd name="T29" fmla="*/ 2147483647 h 83"/>
                    <a:gd name="T30" fmla="*/ 1229671853 w 47"/>
                    <a:gd name="T31" fmla="*/ 2147483647 h 83"/>
                    <a:gd name="T32" fmla="*/ 1602738353 w 47"/>
                    <a:gd name="T33" fmla="*/ 2147483647 h 83"/>
                    <a:gd name="T34" fmla="*/ 1602738353 w 47"/>
                    <a:gd name="T35" fmla="*/ 2147483647 h 83"/>
                    <a:gd name="T36" fmla="*/ 1602738353 w 47"/>
                    <a:gd name="T37" fmla="*/ 2147483647 h 83"/>
                    <a:gd name="T38" fmla="*/ 1602738353 w 47"/>
                    <a:gd name="T39" fmla="*/ 2147483647 h 83"/>
                    <a:gd name="T40" fmla="*/ 1602738353 w 47"/>
                    <a:gd name="T41" fmla="*/ 2147483647 h 83"/>
                    <a:gd name="T42" fmla="*/ 1229671853 w 47"/>
                    <a:gd name="T43" fmla="*/ 2147483647 h 83"/>
                    <a:gd name="T44" fmla="*/ 1602738353 w 47"/>
                    <a:gd name="T45" fmla="*/ 2147483647 h 83"/>
                    <a:gd name="T46" fmla="*/ 1229671853 w 47"/>
                    <a:gd name="T47" fmla="*/ 2147483647 h 83"/>
                    <a:gd name="T48" fmla="*/ 1905032205 w 47"/>
                    <a:gd name="T49" fmla="*/ 2147483647 h 83"/>
                    <a:gd name="T50" fmla="*/ 1905032205 w 47"/>
                    <a:gd name="T51" fmla="*/ 2147483647 h 83"/>
                    <a:gd name="T52" fmla="*/ 2147483647 w 47"/>
                    <a:gd name="T53" fmla="*/ 2147483647 h 83"/>
                    <a:gd name="T54" fmla="*/ 2147483647 w 47"/>
                    <a:gd name="T55" fmla="*/ 2147483647 h 83"/>
                    <a:gd name="T56" fmla="*/ 2147483647 w 47"/>
                    <a:gd name="T57" fmla="*/ 2147483647 h 83"/>
                    <a:gd name="T58" fmla="*/ 1905032205 w 47"/>
                    <a:gd name="T59" fmla="*/ 2147483647 h 83"/>
                    <a:gd name="T60" fmla="*/ 1905032205 w 47"/>
                    <a:gd name="T61" fmla="*/ 2147483647 h 83"/>
                    <a:gd name="T62" fmla="*/ 1602738353 w 47"/>
                    <a:gd name="T63" fmla="*/ 2147483647 h 83"/>
                    <a:gd name="T64" fmla="*/ 927839454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374751691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98" name="Freeform 61"/>
                <p:cNvSpPr>
                  <a:spLocks/>
                </p:cNvSpPr>
                <p:nvPr/>
              </p:nvSpPr>
              <p:spPr bwMode="auto">
                <a:xfrm>
                  <a:off x="4233" y="2350"/>
                  <a:ext cx="353" cy="258"/>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319099990 w 69"/>
                    <a:gd name="T27" fmla="*/ 2147483647 h 53"/>
                    <a:gd name="T28" fmla="*/ 319099990 w 69"/>
                    <a:gd name="T29" fmla="*/ 1784997157 h 53"/>
                    <a:gd name="T30" fmla="*/ 946035653 w 69"/>
                    <a:gd name="T31" fmla="*/ 1419866471 h 53"/>
                    <a:gd name="T32" fmla="*/ 946035653 w 69"/>
                    <a:gd name="T33" fmla="*/ 1240174527 h 53"/>
                    <a:gd name="T34" fmla="*/ 2147483647 w 69"/>
                    <a:gd name="T35" fmla="*/ 874978417 h 53"/>
                    <a:gd name="T36" fmla="*/ 2147483647 w 69"/>
                    <a:gd name="T37" fmla="*/ 544887276 h 53"/>
                    <a:gd name="T38" fmla="*/ 2147483647 w 69"/>
                    <a:gd name="T39" fmla="*/ 366685461 h 53"/>
                    <a:gd name="T40" fmla="*/ 2147483647 w 69"/>
                    <a:gd name="T41" fmla="*/ 179743739 h 53"/>
                    <a:gd name="T42" fmla="*/ 2147483647 w 69"/>
                    <a:gd name="T43" fmla="*/ 366685461 h 53"/>
                    <a:gd name="T44" fmla="*/ 2147483647 w 69"/>
                    <a:gd name="T45" fmla="*/ 687718060 h 53"/>
                    <a:gd name="T46" fmla="*/ 2147483647 w 69"/>
                    <a:gd name="T47" fmla="*/ 687718060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22574" name="Freeform 62"/>
              <p:cNvSpPr>
                <a:spLocks/>
              </p:cNvSpPr>
              <p:nvPr/>
            </p:nvSpPr>
            <p:spPr bwMode="auto">
              <a:xfrm>
                <a:off x="6467476" y="3784600"/>
                <a:ext cx="595313"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75" name="Freeform 63"/>
              <p:cNvSpPr>
                <a:spLocks/>
              </p:cNvSpPr>
              <p:nvPr/>
            </p:nvSpPr>
            <p:spPr bwMode="auto">
              <a:xfrm>
                <a:off x="7027864"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76" name="Freeform 64"/>
              <p:cNvSpPr>
                <a:spLocks/>
              </p:cNvSpPr>
              <p:nvPr/>
            </p:nvSpPr>
            <p:spPr bwMode="auto">
              <a:xfrm>
                <a:off x="7412038" y="3017840"/>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77" name="Freeform 65"/>
              <p:cNvSpPr>
                <a:spLocks/>
              </p:cNvSpPr>
              <p:nvPr/>
            </p:nvSpPr>
            <p:spPr bwMode="auto">
              <a:xfrm>
                <a:off x="7443789" y="2801940"/>
                <a:ext cx="155575"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78" name="Freeform 66"/>
              <p:cNvSpPr>
                <a:spLocks/>
              </p:cNvSpPr>
              <p:nvPr/>
            </p:nvSpPr>
            <p:spPr bwMode="auto">
              <a:xfrm>
                <a:off x="7581901" y="2654302"/>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79" name="Freeform 67"/>
              <p:cNvSpPr>
                <a:spLocks/>
              </p:cNvSpPr>
              <p:nvPr/>
            </p:nvSpPr>
            <p:spPr bwMode="auto">
              <a:xfrm>
                <a:off x="7573963"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80" name="Freeform 68"/>
              <p:cNvSpPr>
                <a:spLocks/>
              </p:cNvSpPr>
              <p:nvPr/>
            </p:nvSpPr>
            <p:spPr bwMode="auto">
              <a:xfrm>
                <a:off x="7745414" y="2638425"/>
                <a:ext cx="9683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81" name="Freeform 69"/>
              <p:cNvSpPr>
                <a:spLocks/>
              </p:cNvSpPr>
              <p:nvPr/>
            </p:nvSpPr>
            <p:spPr bwMode="auto">
              <a:xfrm>
                <a:off x="7639050"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82" name="Freeform 70"/>
              <p:cNvSpPr>
                <a:spLocks/>
              </p:cNvSpPr>
              <p:nvPr/>
            </p:nvSpPr>
            <p:spPr bwMode="auto">
              <a:xfrm>
                <a:off x="7696201" y="1887540"/>
                <a:ext cx="398463"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2583" name="Group 71"/>
              <p:cNvGrpSpPr>
                <a:grpSpLocks/>
              </p:cNvGrpSpPr>
              <p:nvPr/>
            </p:nvGrpSpPr>
            <p:grpSpPr bwMode="auto">
              <a:xfrm>
                <a:off x="3235316" y="4635484"/>
                <a:ext cx="966787" cy="588962"/>
                <a:chOff x="1991" y="3321"/>
                <a:chExt cx="361" cy="231"/>
              </a:xfrm>
            </p:grpSpPr>
            <p:sp>
              <p:nvSpPr>
                <p:cNvPr id="22584" name="Freeform 72"/>
                <p:cNvSpPr>
                  <a:spLocks/>
                </p:cNvSpPr>
                <p:nvPr/>
              </p:nvSpPr>
              <p:spPr bwMode="auto">
                <a:xfrm>
                  <a:off x="2274" y="3459"/>
                  <a:ext cx="78" cy="93"/>
                </a:xfrm>
                <a:custGeom>
                  <a:avLst/>
                  <a:gdLst>
                    <a:gd name="T0" fmla="*/ 0 w 16"/>
                    <a:gd name="T1" fmla="*/ 1311005476 h 19"/>
                    <a:gd name="T2" fmla="*/ 181852311 w 16"/>
                    <a:gd name="T3" fmla="*/ 2147483647 h 19"/>
                    <a:gd name="T4" fmla="*/ 181852311 w 16"/>
                    <a:gd name="T5" fmla="*/ 2147483647 h 19"/>
                    <a:gd name="T6" fmla="*/ 1068315259 w 16"/>
                    <a:gd name="T7" fmla="*/ 2147483647 h 19"/>
                    <a:gd name="T8" fmla="*/ 1439996001 w 16"/>
                    <a:gd name="T9" fmla="*/ 2147483647 h 19"/>
                    <a:gd name="T10" fmla="*/ 2147483647 w 16"/>
                    <a:gd name="T11" fmla="*/ 2083638358 h 19"/>
                    <a:gd name="T12" fmla="*/ 2147483647 w 16"/>
                    <a:gd name="T13" fmla="*/ 924224623 h 19"/>
                    <a:gd name="T14" fmla="*/ 553467612 w 16"/>
                    <a:gd name="T15" fmla="*/ 0 h 19"/>
                    <a:gd name="T16" fmla="*/ 553467612 w 16"/>
                    <a:gd name="T17" fmla="*/ 924224623 h 19"/>
                    <a:gd name="T18" fmla="*/ 0 w 16"/>
                    <a:gd name="T19" fmla="*/ 1311005476 h 19"/>
                    <a:gd name="T20" fmla="*/ 0 w 16"/>
                    <a:gd name="T21" fmla="*/ 131100547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85" name="Freeform 73"/>
                <p:cNvSpPr>
                  <a:spLocks/>
                </p:cNvSpPr>
                <p:nvPr/>
              </p:nvSpPr>
              <p:spPr bwMode="auto">
                <a:xfrm>
                  <a:off x="2235" y="3409"/>
                  <a:ext cx="44" cy="29"/>
                </a:xfrm>
                <a:custGeom>
                  <a:avLst/>
                  <a:gdLst>
                    <a:gd name="T0" fmla="*/ 569467705 w 9"/>
                    <a:gd name="T1" fmla="*/ 974528682 h 6"/>
                    <a:gd name="T2" fmla="*/ 1490132076 w 9"/>
                    <a:gd name="T3" fmla="*/ 974528682 h 6"/>
                    <a:gd name="T4" fmla="*/ 1676767716 w 9"/>
                    <a:gd name="T5" fmla="*/ 500977083 h 6"/>
                    <a:gd name="T6" fmla="*/ 912443375 w 9"/>
                    <a:gd name="T7" fmla="*/ 333859803 h 6"/>
                    <a:gd name="T8" fmla="*/ 569467705 w 9"/>
                    <a:gd name="T9" fmla="*/ 333859803 h 6"/>
                    <a:gd name="T10" fmla="*/ 382832065 w 9"/>
                    <a:gd name="T11" fmla="*/ 0 h 6"/>
                    <a:gd name="T12" fmla="*/ 0 w 9"/>
                    <a:gd name="T13" fmla="*/ 333859803 h 6"/>
                    <a:gd name="T14" fmla="*/ 382832065 w 9"/>
                    <a:gd name="T15" fmla="*/ 807720735 h 6"/>
                    <a:gd name="T16" fmla="*/ 569467705 w 9"/>
                    <a:gd name="T17" fmla="*/ 974528682 h 6"/>
                    <a:gd name="T18" fmla="*/ 569467705 w 9"/>
                    <a:gd name="T19" fmla="*/ 97452868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86" name="Freeform 74"/>
                <p:cNvSpPr>
                  <a:spLocks/>
                </p:cNvSpPr>
                <p:nvPr/>
              </p:nvSpPr>
              <p:spPr bwMode="auto">
                <a:xfrm>
                  <a:off x="2225" y="3438"/>
                  <a:ext cx="20" cy="10"/>
                </a:xfrm>
                <a:custGeom>
                  <a:avLst/>
                  <a:gdLst>
                    <a:gd name="T0" fmla="*/ 0 w 4"/>
                    <a:gd name="T1" fmla="*/ 488280567 h 2"/>
                    <a:gd name="T2" fmla="*/ 976561134 w 4"/>
                    <a:gd name="T3" fmla="*/ 0 h 2"/>
                    <a:gd name="T4" fmla="*/ 976561134 w 4"/>
                    <a:gd name="T5" fmla="*/ 488280567 h 2"/>
                    <a:gd name="T6" fmla="*/ 0 w 4"/>
                    <a:gd name="T7" fmla="*/ 488280567 h 2"/>
                    <a:gd name="T8" fmla="*/ 0 w 4"/>
                    <a:gd name="T9" fmla="*/ 48828056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87" name="Freeform 75"/>
                <p:cNvSpPr>
                  <a:spLocks/>
                </p:cNvSpPr>
                <p:nvPr/>
              </p:nvSpPr>
              <p:spPr bwMode="auto">
                <a:xfrm>
                  <a:off x="2211" y="3419"/>
                  <a:ext cx="19" cy="14"/>
                </a:xfrm>
                <a:custGeom>
                  <a:avLst/>
                  <a:gdLst>
                    <a:gd name="T0" fmla="*/ 274418465 w 4"/>
                    <a:gd name="T1" fmla="*/ 0 h 3"/>
                    <a:gd name="T2" fmla="*/ 274418465 w 4"/>
                    <a:gd name="T3" fmla="*/ 0 h 3"/>
                    <a:gd name="T4" fmla="*/ 385337296 w 4"/>
                    <a:gd name="T5" fmla="*/ 0 h 3"/>
                    <a:gd name="T6" fmla="*/ 385337296 w 4"/>
                    <a:gd name="T7" fmla="*/ 0 h 3"/>
                    <a:gd name="T8" fmla="*/ 385337296 w 4"/>
                    <a:gd name="T9" fmla="*/ 0 h 3"/>
                    <a:gd name="T10" fmla="*/ 385337296 w 4"/>
                    <a:gd name="T11" fmla="*/ 112261484 h 3"/>
                    <a:gd name="T12" fmla="*/ 385337296 w 4"/>
                    <a:gd name="T13" fmla="*/ 112261484 h 3"/>
                    <a:gd name="T14" fmla="*/ 385337296 w 4"/>
                    <a:gd name="T15" fmla="*/ 112261484 h 3"/>
                    <a:gd name="T16" fmla="*/ 525555709 w 4"/>
                    <a:gd name="T17" fmla="*/ 112261484 h 3"/>
                    <a:gd name="T18" fmla="*/ 385337296 w 4"/>
                    <a:gd name="T19" fmla="*/ 205818079 h 3"/>
                    <a:gd name="T20" fmla="*/ 385337296 w 4"/>
                    <a:gd name="T21" fmla="*/ 205818079 h 3"/>
                    <a:gd name="T22" fmla="*/ 385337296 w 4"/>
                    <a:gd name="T23" fmla="*/ 205818079 h 3"/>
                    <a:gd name="T24" fmla="*/ 385337296 w 4"/>
                    <a:gd name="T25" fmla="*/ 318068699 h 3"/>
                    <a:gd name="T26" fmla="*/ 385337296 w 4"/>
                    <a:gd name="T27" fmla="*/ 318068699 h 3"/>
                    <a:gd name="T28" fmla="*/ 385337296 w 4"/>
                    <a:gd name="T29" fmla="*/ 318068699 h 3"/>
                    <a:gd name="T30" fmla="*/ 274418465 w 4"/>
                    <a:gd name="T31" fmla="*/ 318068699 h 3"/>
                    <a:gd name="T32" fmla="*/ 274418465 w 4"/>
                    <a:gd name="T33" fmla="*/ 318068699 h 3"/>
                    <a:gd name="T34" fmla="*/ 274418465 w 4"/>
                    <a:gd name="T35" fmla="*/ 318068699 h 3"/>
                    <a:gd name="T36" fmla="*/ 140206367 w 4"/>
                    <a:gd name="T37" fmla="*/ 318068699 h 3"/>
                    <a:gd name="T38" fmla="*/ 140206367 w 4"/>
                    <a:gd name="T39" fmla="*/ 318068699 h 3"/>
                    <a:gd name="T40" fmla="*/ 140206367 w 4"/>
                    <a:gd name="T41" fmla="*/ 318068699 h 3"/>
                    <a:gd name="T42" fmla="*/ 140206367 w 4"/>
                    <a:gd name="T43" fmla="*/ 205818079 h 3"/>
                    <a:gd name="T44" fmla="*/ 0 w 4"/>
                    <a:gd name="T45" fmla="*/ 205818079 h 3"/>
                    <a:gd name="T46" fmla="*/ 0 w 4"/>
                    <a:gd name="T47" fmla="*/ 205818079 h 3"/>
                    <a:gd name="T48" fmla="*/ 0 w 4"/>
                    <a:gd name="T49" fmla="*/ 112261484 h 3"/>
                    <a:gd name="T50" fmla="*/ 0 w 4"/>
                    <a:gd name="T51" fmla="*/ 112261484 h 3"/>
                    <a:gd name="T52" fmla="*/ 0 w 4"/>
                    <a:gd name="T53" fmla="*/ 112261484 h 3"/>
                    <a:gd name="T54" fmla="*/ 140206367 w 4"/>
                    <a:gd name="T55" fmla="*/ 112261484 h 3"/>
                    <a:gd name="T56" fmla="*/ 140206367 w 4"/>
                    <a:gd name="T57" fmla="*/ 0 h 3"/>
                    <a:gd name="T58" fmla="*/ 140206367 w 4"/>
                    <a:gd name="T59" fmla="*/ 0 h 3"/>
                    <a:gd name="T60" fmla="*/ 140206367 w 4"/>
                    <a:gd name="T61" fmla="*/ 0 h 3"/>
                    <a:gd name="T62" fmla="*/ 274418465 w 4"/>
                    <a:gd name="T63" fmla="*/ 0 h 3"/>
                    <a:gd name="T64" fmla="*/ 274418465 w 4"/>
                    <a:gd name="T65" fmla="*/ 0 h 3"/>
                    <a:gd name="T66" fmla="*/ 274418465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88" name="Freeform 76"/>
                <p:cNvSpPr>
                  <a:spLocks/>
                </p:cNvSpPr>
                <p:nvPr/>
              </p:nvSpPr>
              <p:spPr bwMode="auto">
                <a:xfrm>
                  <a:off x="2186" y="3394"/>
                  <a:ext cx="39" cy="15"/>
                </a:xfrm>
                <a:custGeom>
                  <a:avLst/>
                  <a:gdLst>
                    <a:gd name="T0" fmla="*/ 0 w 8"/>
                    <a:gd name="T1" fmla="*/ 732421847 h 3"/>
                    <a:gd name="T2" fmla="*/ 1258155936 w 8"/>
                    <a:gd name="T3" fmla="*/ 732421847 h 3"/>
                    <a:gd name="T4" fmla="*/ 1439996001 w 8"/>
                    <a:gd name="T5" fmla="*/ 0 h 3"/>
                    <a:gd name="T6" fmla="*/ 371612259 w 8"/>
                    <a:gd name="T7" fmla="*/ 0 h 3"/>
                    <a:gd name="T8" fmla="*/ 0 w 8"/>
                    <a:gd name="T9" fmla="*/ 732421847 h 3"/>
                    <a:gd name="T10" fmla="*/ 0 w 8"/>
                    <a:gd name="T11" fmla="*/ 7324218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89" name="Freeform 77"/>
                <p:cNvSpPr>
                  <a:spLocks/>
                </p:cNvSpPr>
                <p:nvPr/>
              </p:nvSpPr>
              <p:spPr bwMode="auto">
                <a:xfrm>
                  <a:off x="2026" y="3321"/>
                  <a:ext cx="38" cy="24"/>
                </a:xfrm>
                <a:custGeom>
                  <a:avLst/>
                  <a:gdLst>
                    <a:gd name="T0" fmla="*/ 0 w 8"/>
                    <a:gd name="T1" fmla="*/ 591177451 h 5"/>
                    <a:gd name="T2" fmla="*/ 385337296 w 8"/>
                    <a:gd name="T3" fmla="*/ 746750998 h 5"/>
                    <a:gd name="T4" fmla="*/ 777932285 w 8"/>
                    <a:gd name="T5" fmla="*/ 746750998 h 5"/>
                    <a:gd name="T6" fmla="*/ 1052408282 w 8"/>
                    <a:gd name="T7" fmla="*/ 311084656 h 5"/>
                    <a:gd name="T8" fmla="*/ 665980082 w 8"/>
                    <a:gd name="T9" fmla="*/ 0 h 5"/>
                    <a:gd name="T10" fmla="*/ 140206367 w 8"/>
                    <a:gd name="T11" fmla="*/ 311084656 h 5"/>
                    <a:gd name="T12" fmla="*/ 0 w 8"/>
                    <a:gd name="T13" fmla="*/ 591177451 h 5"/>
                    <a:gd name="T14" fmla="*/ 0 w 8"/>
                    <a:gd name="T15" fmla="*/ 59117745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90" name="Freeform 78"/>
                <p:cNvSpPr>
                  <a:spLocks/>
                </p:cNvSpPr>
                <p:nvPr/>
              </p:nvSpPr>
              <p:spPr bwMode="auto">
                <a:xfrm>
                  <a:off x="1991" y="3321"/>
                  <a:ext cx="20" cy="24"/>
                </a:xfrm>
                <a:custGeom>
                  <a:avLst/>
                  <a:gdLst>
                    <a:gd name="T0" fmla="*/ 0 w 4"/>
                    <a:gd name="T1" fmla="*/ 746750998 h 5"/>
                    <a:gd name="T2" fmla="*/ 976561134 w 4"/>
                    <a:gd name="T3" fmla="*/ 311084656 h 5"/>
                    <a:gd name="T4" fmla="*/ 976561134 w 4"/>
                    <a:gd name="T5" fmla="*/ 0 h 5"/>
                    <a:gd name="T6" fmla="*/ 0 w 4"/>
                    <a:gd name="T7" fmla="*/ 591177451 h 5"/>
                    <a:gd name="T8" fmla="*/ 0 w 4"/>
                    <a:gd name="T9" fmla="*/ 746750998 h 5"/>
                    <a:gd name="T10" fmla="*/ 0 w 4"/>
                    <a:gd name="T11" fmla="*/ 746750998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2591" name="Freeform 79"/>
                <p:cNvSpPr>
                  <a:spLocks/>
                </p:cNvSpPr>
                <p:nvPr/>
              </p:nvSpPr>
              <p:spPr bwMode="auto">
                <a:xfrm>
                  <a:off x="2128" y="3360"/>
                  <a:ext cx="39" cy="34"/>
                </a:xfrm>
                <a:custGeom>
                  <a:avLst/>
                  <a:gdLst>
                    <a:gd name="T0" fmla="*/ 553467612 w 8"/>
                    <a:gd name="T1" fmla="*/ 1205323064 h 7"/>
                    <a:gd name="T2" fmla="*/ 1439996001 w 8"/>
                    <a:gd name="T3" fmla="*/ 1205323064 h 7"/>
                    <a:gd name="T4" fmla="*/ 1439996001 w 8"/>
                    <a:gd name="T5" fmla="*/ 672536448 h 7"/>
                    <a:gd name="T6" fmla="*/ 735641673 w 8"/>
                    <a:gd name="T7" fmla="*/ 0 h 7"/>
                    <a:gd name="T8" fmla="*/ 0 w 8"/>
                    <a:gd name="T9" fmla="*/ 358111838 h 7"/>
                    <a:gd name="T10" fmla="*/ 553467612 w 8"/>
                    <a:gd name="T11" fmla="*/ 1205323064 h 7"/>
                    <a:gd name="T12" fmla="*/ 553467612 w 8"/>
                    <a:gd name="T13" fmla="*/ 120532306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grpSp>
      </p:grpSp>
      <p:sp>
        <p:nvSpPr>
          <p:cNvPr id="22532" name="Text Box 152"/>
          <p:cNvSpPr txBox="1">
            <a:spLocks noChangeArrowheads="1"/>
          </p:cNvSpPr>
          <p:nvPr/>
        </p:nvSpPr>
        <p:spPr bwMode="auto">
          <a:xfrm>
            <a:off x="757238"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r>
              <a:rPr lang="en-US" altLang="en-US" sz="1400" b="1">
                <a:solidFill>
                  <a:srgbClr val="000000"/>
                </a:solidFill>
                <a:latin typeface="Arial Narrow" pitchFamily="34" charset="0"/>
              </a:rPr>
              <a:t>No Data          &lt;10%           10%–14%	    15%–19%          </a:t>
            </a:r>
            <a:r>
              <a:rPr lang="en-US" altLang="en-US" sz="1400">
                <a:solidFill>
                  <a:srgbClr val="000000"/>
                </a:solidFill>
                <a:latin typeface="Arial Narrow" pitchFamily="34" charset="0"/>
              </a:rPr>
              <a:t> </a:t>
            </a:r>
            <a:r>
              <a:rPr lang="en-US" altLang="en-US" sz="1400" b="1">
                <a:solidFill>
                  <a:srgbClr val="000000"/>
                </a:solidFill>
                <a:latin typeface="Arial Narrow" pitchFamily="34" charset="0"/>
              </a:rPr>
              <a:t>≥20%</a:t>
            </a:r>
            <a:endParaRPr lang="en-US" altLang="en-US" sz="1400">
              <a:solidFill>
                <a:srgbClr val="000000"/>
              </a:solidFill>
              <a:latin typeface="Arial Narrow" pitchFamily="34" charset="0"/>
            </a:endParaRPr>
          </a:p>
        </p:txBody>
      </p:sp>
      <p:sp>
        <p:nvSpPr>
          <p:cNvPr id="22533" name="Rectangle 153"/>
          <p:cNvSpPr>
            <a:spLocks noChangeArrowheads="1"/>
          </p:cNvSpPr>
          <p:nvPr/>
        </p:nvSpPr>
        <p:spPr bwMode="auto">
          <a:xfrm>
            <a:off x="5492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2534" name="Rectangle 154"/>
          <p:cNvSpPr>
            <a:spLocks noChangeArrowheads="1"/>
          </p:cNvSpPr>
          <p:nvPr/>
        </p:nvSpPr>
        <p:spPr bwMode="auto">
          <a:xfrm>
            <a:off x="15160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2535" name="Rectangle 156"/>
          <p:cNvSpPr>
            <a:spLocks noChangeArrowheads="1"/>
          </p:cNvSpPr>
          <p:nvPr/>
        </p:nvSpPr>
        <p:spPr bwMode="auto">
          <a:xfrm>
            <a:off x="3443288" y="5949950"/>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2536" name="Rectangle 157"/>
          <p:cNvSpPr>
            <a:spLocks noChangeArrowheads="1"/>
          </p:cNvSpPr>
          <p:nvPr/>
        </p:nvSpPr>
        <p:spPr bwMode="auto">
          <a:xfrm>
            <a:off x="4541838" y="5945188"/>
            <a:ext cx="234950" cy="234950"/>
          </a:xfrm>
          <a:prstGeom prst="rect">
            <a:avLst/>
          </a:prstGeom>
          <a:solidFill>
            <a:srgbClr val="FFC66D"/>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2537" name="Rectangle 158"/>
          <p:cNvSpPr>
            <a:spLocks noChangeArrowheads="1"/>
          </p:cNvSpPr>
          <p:nvPr/>
        </p:nvSpPr>
        <p:spPr bwMode="auto">
          <a:xfrm>
            <a:off x="444500" y="5892800"/>
            <a:ext cx="4849813"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2538" name="Rectangle 153"/>
          <p:cNvSpPr>
            <a:spLocks noChangeArrowheads="1"/>
          </p:cNvSpPr>
          <p:nvPr/>
        </p:nvSpPr>
        <p:spPr bwMode="auto">
          <a:xfrm>
            <a:off x="23256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algn="ctr" defTabSz="914400" fontAlgn="base">
              <a:spcBef>
                <a:spcPct val="0"/>
              </a:spcBef>
              <a:spcAft>
                <a:spcPct val="0"/>
              </a:spcAft>
            </a:pPr>
            <a:endParaRPr lang="en-US" altLang="en-US">
              <a:solidFill>
                <a:srgbClr val="000000"/>
              </a:solidFill>
              <a:latin typeface="Myriad Web Pro" pitchFamily="34" charset="0"/>
            </a:endParaRPr>
          </a:p>
        </p:txBody>
      </p:sp>
    </p:spTree>
    <p:extLst>
      <p:ext uri="{BB962C8B-B14F-4D97-AF65-F5344CB8AC3E}">
        <p14:creationId xmlns:p14="http://schemas.microsoft.com/office/powerpoint/2010/main" val="1509634606"/>
      </p:ext>
    </p:extLst>
  </p:cSld>
  <p:clrMapOvr>
    <a:masterClrMapping/>
  </p:clrMapOvr>
  <p:transition advClick="0" advTm="1000">
    <p:randomBar/>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76"/>
          <p:cNvSpPr>
            <a:spLocks noGrp="1" noChangeArrowheads="1"/>
          </p:cNvSpPr>
          <p:nvPr>
            <p:ph type="title" idx="4294967295"/>
          </p:nvPr>
        </p:nvSpPr>
        <p:spPr>
          <a:xfrm>
            <a:off x="0" y="242888"/>
            <a:ext cx="9144000" cy="1143000"/>
          </a:xfrm>
        </p:spPr>
        <p:txBody>
          <a:bodyPr/>
          <a:lstStyle/>
          <a:p>
            <a:r>
              <a:rPr lang="en-US" altLang="en-US" sz="2800" smtClean="0">
                <a:solidFill>
                  <a:srgbClr val="000099"/>
                </a:solidFill>
              </a:rPr>
              <a:t>Obesity Trends* Among U.S. Adults, BRFSS 1999</a:t>
            </a:r>
            <a:br>
              <a:rPr lang="en-US" altLang="en-US" sz="2800" smtClean="0">
                <a:solidFill>
                  <a:srgbClr val="000099"/>
                </a:solidFill>
              </a:rPr>
            </a:br>
            <a:r>
              <a:rPr lang="en-US" altLang="en-US" sz="1400" smtClean="0">
                <a:solidFill>
                  <a:srgbClr val="000099"/>
                </a:solidFill>
              </a:rPr>
              <a:t>(*BMI ≥30, or ~ 30 lbs. overweight for 5’ 4” person)</a:t>
            </a:r>
          </a:p>
        </p:txBody>
      </p:sp>
      <p:grpSp>
        <p:nvGrpSpPr>
          <p:cNvPr id="23555" name="Group 169"/>
          <p:cNvGrpSpPr>
            <a:grpSpLocks/>
          </p:cNvGrpSpPr>
          <p:nvPr/>
        </p:nvGrpSpPr>
        <p:grpSpPr bwMode="auto">
          <a:xfrm>
            <a:off x="854075" y="1709738"/>
            <a:ext cx="6938963" cy="3567112"/>
            <a:chOff x="1155701" y="1709740"/>
            <a:chExt cx="6938963" cy="3567110"/>
          </a:xfrm>
        </p:grpSpPr>
        <p:sp>
          <p:nvSpPr>
            <p:cNvPr id="23563" name="Freeform 5"/>
            <p:cNvSpPr>
              <a:spLocks/>
            </p:cNvSpPr>
            <p:nvPr/>
          </p:nvSpPr>
          <p:spPr bwMode="auto">
            <a:xfrm>
              <a:off x="4481513" y="2398713"/>
              <a:ext cx="766762"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64" name="Freeform 7"/>
            <p:cNvSpPr>
              <a:spLocks/>
            </p:cNvSpPr>
            <p:nvPr/>
          </p:nvSpPr>
          <p:spPr bwMode="auto">
            <a:xfrm>
              <a:off x="4637089" y="3203577"/>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65" name="Freeform 11"/>
            <p:cNvSpPr>
              <a:spLocks/>
            </p:cNvSpPr>
            <p:nvPr/>
          </p:nvSpPr>
          <p:spPr bwMode="auto">
            <a:xfrm>
              <a:off x="5597525" y="2282827"/>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66" name="Freeform 15"/>
            <p:cNvSpPr>
              <a:spLocks/>
            </p:cNvSpPr>
            <p:nvPr/>
          </p:nvSpPr>
          <p:spPr bwMode="auto">
            <a:xfrm>
              <a:off x="6445250"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67" name="Freeform 17"/>
            <p:cNvSpPr>
              <a:spLocks/>
            </p:cNvSpPr>
            <p:nvPr/>
          </p:nvSpPr>
          <p:spPr bwMode="auto">
            <a:xfrm>
              <a:off x="6289676" y="4311650"/>
              <a:ext cx="1000125"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68" name="Freeform 20"/>
            <p:cNvSpPr>
              <a:spLocks/>
            </p:cNvSpPr>
            <p:nvPr/>
          </p:nvSpPr>
          <p:spPr bwMode="auto">
            <a:xfrm>
              <a:off x="2366964" y="2562225"/>
              <a:ext cx="877887"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69" name="Freeform 21"/>
            <p:cNvSpPr>
              <a:spLocks/>
            </p:cNvSpPr>
            <p:nvPr/>
          </p:nvSpPr>
          <p:spPr bwMode="auto">
            <a:xfrm>
              <a:off x="3740151" y="2452690"/>
              <a:ext cx="766763"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70" name="Freeform 22"/>
            <p:cNvSpPr>
              <a:spLocks/>
            </p:cNvSpPr>
            <p:nvPr/>
          </p:nvSpPr>
          <p:spPr bwMode="auto">
            <a:xfrm>
              <a:off x="3863975" y="3003552"/>
              <a:ext cx="806450"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71" name="Freeform 23"/>
            <p:cNvSpPr>
              <a:spLocks/>
            </p:cNvSpPr>
            <p:nvPr/>
          </p:nvSpPr>
          <p:spPr bwMode="auto">
            <a:xfrm>
              <a:off x="3759200" y="3521076"/>
              <a:ext cx="769938"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72" name="Freeform 25"/>
            <p:cNvSpPr>
              <a:spLocks/>
            </p:cNvSpPr>
            <p:nvPr/>
          </p:nvSpPr>
          <p:spPr bwMode="auto">
            <a:xfrm>
              <a:off x="6940550"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73" name="Freeform 26"/>
            <p:cNvSpPr>
              <a:spLocks/>
            </p:cNvSpPr>
            <p:nvPr/>
          </p:nvSpPr>
          <p:spPr bwMode="auto">
            <a:xfrm>
              <a:off x="7493001"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3574" name="Group 27"/>
            <p:cNvGrpSpPr>
              <a:grpSpLocks/>
            </p:cNvGrpSpPr>
            <p:nvPr/>
          </p:nvGrpSpPr>
          <p:grpSpPr bwMode="auto">
            <a:xfrm>
              <a:off x="1155697" y="3886215"/>
              <a:ext cx="2009775" cy="1390654"/>
              <a:chOff x="768" y="2832"/>
              <a:chExt cx="1203" cy="876"/>
            </a:xfrm>
          </p:grpSpPr>
          <p:sp>
            <p:nvSpPr>
              <p:cNvPr id="23624" name="Freeform 28"/>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871840685 w 188"/>
                  <a:gd name="T9" fmla="*/ 2147483647 h 160"/>
                  <a:gd name="T10" fmla="*/ 1961554403 w 188"/>
                  <a:gd name="T11" fmla="*/ 2147483647 h 160"/>
                  <a:gd name="T12" fmla="*/ 2147483647 w 188"/>
                  <a:gd name="T13" fmla="*/ 2147483647 h 160"/>
                  <a:gd name="T14" fmla="*/ 2147483647 w 188"/>
                  <a:gd name="T15" fmla="*/ 2147483647 h 160"/>
                  <a:gd name="T16" fmla="*/ 2147483647 w 188"/>
                  <a:gd name="T17" fmla="*/ 2147483647 h 160"/>
                  <a:gd name="T18" fmla="*/ 1774530021 w 188"/>
                  <a:gd name="T19" fmla="*/ 2147483647 h 160"/>
                  <a:gd name="T20" fmla="*/ 1051290271 w 188"/>
                  <a:gd name="T21" fmla="*/ 2147483647 h 160"/>
                  <a:gd name="T22" fmla="*/ 1961554403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544053840 w 188"/>
                  <a:gd name="T37" fmla="*/ 2147483647 h 160"/>
                  <a:gd name="T38" fmla="*/ 544053840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886529878 h 160"/>
                  <a:gd name="T88" fmla="*/ 2147483647 w 188"/>
                  <a:gd name="T89" fmla="*/ 886529878 h 160"/>
                  <a:gd name="T90" fmla="*/ 2147483647 w 188"/>
                  <a:gd name="T91" fmla="*/ 886529878 h 160"/>
                  <a:gd name="T92" fmla="*/ 2147483647 w 188"/>
                  <a:gd name="T93" fmla="*/ 0 h 160"/>
                  <a:gd name="T94" fmla="*/ 2147483647 w 188"/>
                  <a:gd name="T95" fmla="*/ 743294476 h 160"/>
                  <a:gd name="T96" fmla="*/ 2147483647 w 188"/>
                  <a:gd name="T97" fmla="*/ 2147483647 h 160"/>
                  <a:gd name="T98" fmla="*/ 2147483647 w 188"/>
                  <a:gd name="T99" fmla="*/ 2147483647 h 160"/>
                  <a:gd name="T100" fmla="*/ 1774530021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25" name="Freeform 29"/>
              <p:cNvSpPr>
                <a:spLocks/>
              </p:cNvSpPr>
              <p:nvPr/>
            </p:nvSpPr>
            <p:spPr bwMode="auto">
              <a:xfrm>
                <a:off x="1021" y="3608"/>
                <a:ext cx="20" cy="14"/>
              </a:xfrm>
              <a:custGeom>
                <a:avLst/>
                <a:gdLst>
                  <a:gd name="T0" fmla="*/ 488280567 w 4"/>
                  <a:gd name="T1" fmla="*/ 205818079 h 3"/>
                  <a:gd name="T2" fmla="*/ 488280567 w 4"/>
                  <a:gd name="T3" fmla="*/ 112261484 h 3"/>
                  <a:gd name="T4" fmla="*/ 488280567 w 4"/>
                  <a:gd name="T5" fmla="*/ 112261484 h 3"/>
                  <a:gd name="T6" fmla="*/ 488280567 w 4"/>
                  <a:gd name="T7" fmla="*/ 112261484 h 3"/>
                  <a:gd name="T8" fmla="*/ 488280567 w 4"/>
                  <a:gd name="T9" fmla="*/ 112261484 h 3"/>
                  <a:gd name="T10" fmla="*/ 488280567 w 4"/>
                  <a:gd name="T11" fmla="*/ 112261484 h 3"/>
                  <a:gd name="T12" fmla="*/ 488280567 w 4"/>
                  <a:gd name="T13" fmla="*/ 112261484 h 3"/>
                  <a:gd name="T14" fmla="*/ 244140284 w 4"/>
                  <a:gd name="T15" fmla="*/ 0 h 3"/>
                  <a:gd name="T16" fmla="*/ 244140284 w 4"/>
                  <a:gd name="T17" fmla="*/ 0 h 3"/>
                  <a:gd name="T18" fmla="*/ 0 w 4"/>
                  <a:gd name="T19" fmla="*/ 112261484 h 3"/>
                  <a:gd name="T20" fmla="*/ 0 w 4"/>
                  <a:gd name="T21" fmla="*/ 112261484 h 3"/>
                  <a:gd name="T22" fmla="*/ 0 w 4"/>
                  <a:gd name="T23" fmla="*/ 112261484 h 3"/>
                  <a:gd name="T24" fmla="*/ 0 w 4"/>
                  <a:gd name="T25" fmla="*/ 112261484 h 3"/>
                  <a:gd name="T26" fmla="*/ 0 w 4"/>
                  <a:gd name="T27" fmla="*/ 112261484 h 3"/>
                  <a:gd name="T28" fmla="*/ 0 w 4"/>
                  <a:gd name="T29" fmla="*/ 112261484 h 3"/>
                  <a:gd name="T30" fmla="*/ 0 w 4"/>
                  <a:gd name="T31" fmla="*/ 205818079 h 3"/>
                  <a:gd name="T32" fmla="*/ 0 w 4"/>
                  <a:gd name="T33" fmla="*/ 205818079 h 3"/>
                  <a:gd name="T34" fmla="*/ 244140284 w 4"/>
                  <a:gd name="T35" fmla="*/ 205818079 h 3"/>
                  <a:gd name="T36" fmla="*/ 244140284 w 4"/>
                  <a:gd name="T37" fmla="*/ 205818079 h 3"/>
                  <a:gd name="T38" fmla="*/ 244140284 w 4"/>
                  <a:gd name="T39" fmla="*/ 318068699 h 3"/>
                  <a:gd name="T40" fmla="*/ 488280567 w 4"/>
                  <a:gd name="T41" fmla="*/ 318068699 h 3"/>
                  <a:gd name="T42" fmla="*/ 488280567 w 4"/>
                  <a:gd name="T43" fmla="*/ 318068699 h 3"/>
                  <a:gd name="T44" fmla="*/ 732420451 w 4"/>
                  <a:gd name="T45" fmla="*/ 318068699 h 3"/>
                  <a:gd name="T46" fmla="*/ 732420451 w 4"/>
                  <a:gd name="T47" fmla="*/ 318068699 h 3"/>
                  <a:gd name="T48" fmla="*/ 976561134 w 4"/>
                  <a:gd name="T49" fmla="*/ 205818079 h 3"/>
                  <a:gd name="T50" fmla="*/ 976561134 w 4"/>
                  <a:gd name="T51" fmla="*/ 205818079 h 3"/>
                  <a:gd name="T52" fmla="*/ 976561134 w 4"/>
                  <a:gd name="T53" fmla="*/ 205818079 h 3"/>
                  <a:gd name="T54" fmla="*/ 976561134 w 4"/>
                  <a:gd name="T55" fmla="*/ 112261484 h 3"/>
                  <a:gd name="T56" fmla="*/ 976561134 w 4"/>
                  <a:gd name="T57" fmla="*/ 112261484 h 3"/>
                  <a:gd name="T58" fmla="*/ 976561134 w 4"/>
                  <a:gd name="T59" fmla="*/ 112261484 h 3"/>
                  <a:gd name="T60" fmla="*/ 976561134 w 4"/>
                  <a:gd name="T61" fmla="*/ 112261484 h 3"/>
                  <a:gd name="T62" fmla="*/ 976561134 w 4"/>
                  <a:gd name="T63" fmla="*/ 112261484 h 3"/>
                  <a:gd name="T64" fmla="*/ 976561134 w 4"/>
                  <a:gd name="T65" fmla="*/ 0 h 3"/>
                  <a:gd name="T66" fmla="*/ 976561134 w 4"/>
                  <a:gd name="T67" fmla="*/ 0 h 3"/>
                  <a:gd name="T68" fmla="*/ 976561134 w 4"/>
                  <a:gd name="T69" fmla="*/ 0 h 3"/>
                  <a:gd name="T70" fmla="*/ 976561134 w 4"/>
                  <a:gd name="T71" fmla="*/ 0 h 3"/>
                  <a:gd name="T72" fmla="*/ 976561134 w 4"/>
                  <a:gd name="T73" fmla="*/ 112261484 h 3"/>
                  <a:gd name="T74" fmla="*/ 732420451 w 4"/>
                  <a:gd name="T75" fmla="*/ 112261484 h 3"/>
                  <a:gd name="T76" fmla="*/ 732420451 w 4"/>
                  <a:gd name="T77" fmla="*/ 112261484 h 3"/>
                  <a:gd name="T78" fmla="*/ 488280567 w 4"/>
                  <a:gd name="T79" fmla="*/ 205818079 h 3"/>
                  <a:gd name="T80" fmla="*/ 488280567 w 4"/>
                  <a:gd name="T81" fmla="*/ 205818079 h 3"/>
                  <a:gd name="T82" fmla="*/ 488280567 w 4"/>
                  <a:gd name="T83" fmla="*/ 205818079 h 3"/>
                  <a:gd name="T84" fmla="*/ 488280567 w 4"/>
                  <a:gd name="T85" fmla="*/ 205818079 h 3"/>
                  <a:gd name="T86" fmla="*/ 488280567 w 4"/>
                  <a:gd name="T87" fmla="*/ 318068699 h 3"/>
                  <a:gd name="T88" fmla="*/ 732420451 w 4"/>
                  <a:gd name="T89" fmla="*/ 318068699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26" name="Freeform 30"/>
              <p:cNvSpPr>
                <a:spLocks/>
              </p:cNvSpPr>
              <p:nvPr/>
            </p:nvSpPr>
            <p:spPr bwMode="auto">
              <a:xfrm>
                <a:off x="978" y="3610"/>
                <a:ext cx="43" cy="30"/>
              </a:xfrm>
              <a:custGeom>
                <a:avLst/>
                <a:gdLst>
                  <a:gd name="T0" fmla="*/ 979352908 w 9"/>
                  <a:gd name="T1" fmla="*/ 0 h 6"/>
                  <a:gd name="T2" fmla="*/ 564215260 w 9"/>
                  <a:gd name="T3" fmla="*/ 0 h 6"/>
                  <a:gd name="T4" fmla="*/ 415150796 w 9"/>
                  <a:gd name="T5" fmla="*/ 244140482 h 6"/>
                  <a:gd name="T6" fmla="*/ 415150796 w 9"/>
                  <a:gd name="T7" fmla="*/ 244140482 h 6"/>
                  <a:gd name="T8" fmla="*/ 415150796 w 9"/>
                  <a:gd name="T9" fmla="*/ 488280965 h 6"/>
                  <a:gd name="T10" fmla="*/ 415150796 w 9"/>
                  <a:gd name="T11" fmla="*/ 732421847 h 6"/>
                  <a:gd name="T12" fmla="*/ 297046244 w 9"/>
                  <a:gd name="T13" fmla="*/ 732421847 h 6"/>
                  <a:gd name="T14" fmla="*/ 297046244 w 9"/>
                  <a:gd name="T15" fmla="*/ 732421847 h 6"/>
                  <a:gd name="T16" fmla="*/ 149064501 w 9"/>
                  <a:gd name="T17" fmla="*/ 732421847 h 6"/>
                  <a:gd name="T18" fmla="*/ 149064501 w 9"/>
                  <a:gd name="T19" fmla="*/ 976561930 h 6"/>
                  <a:gd name="T20" fmla="*/ 149064501 w 9"/>
                  <a:gd name="T21" fmla="*/ 1220702012 h 6"/>
                  <a:gd name="T22" fmla="*/ 0 w 9"/>
                  <a:gd name="T23" fmla="*/ 1220702012 h 6"/>
                  <a:gd name="T24" fmla="*/ 0 w 9"/>
                  <a:gd name="T25" fmla="*/ 1464842414 h 6"/>
                  <a:gd name="T26" fmla="*/ 0 w 9"/>
                  <a:gd name="T27" fmla="*/ 1464842414 h 6"/>
                  <a:gd name="T28" fmla="*/ 0 w 9"/>
                  <a:gd name="T29" fmla="*/ 1464842414 h 6"/>
                  <a:gd name="T30" fmla="*/ 0 w 9"/>
                  <a:gd name="T31" fmla="*/ 1464842414 h 6"/>
                  <a:gd name="T32" fmla="*/ 0 w 9"/>
                  <a:gd name="T33" fmla="*/ 1464842414 h 6"/>
                  <a:gd name="T34" fmla="*/ 0 w 9"/>
                  <a:gd name="T35" fmla="*/ 1464842414 h 6"/>
                  <a:gd name="T36" fmla="*/ 0 w 9"/>
                  <a:gd name="T37" fmla="*/ 1464842414 h 6"/>
                  <a:gd name="T38" fmla="*/ 149064501 w 9"/>
                  <a:gd name="T39" fmla="*/ 1464842414 h 6"/>
                  <a:gd name="T40" fmla="*/ 297046244 w 9"/>
                  <a:gd name="T41" fmla="*/ 1464842414 h 6"/>
                  <a:gd name="T42" fmla="*/ 415150796 w 9"/>
                  <a:gd name="T43" fmla="*/ 1220702012 h 6"/>
                  <a:gd name="T44" fmla="*/ 861263415 w 9"/>
                  <a:gd name="T45" fmla="*/ 732421847 h 6"/>
                  <a:gd name="T46" fmla="*/ 979352908 w 9"/>
                  <a:gd name="T47" fmla="*/ 488280965 h 6"/>
                  <a:gd name="T48" fmla="*/ 1128703273 w 9"/>
                  <a:gd name="T49" fmla="*/ 488280965 h 6"/>
                  <a:gd name="T50" fmla="*/ 1269931572 w 9"/>
                  <a:gd name="T51" fmla="*/ 244140482 h 6"/>
                  <a:gd name="T52" fmla="*/ 1269931572 w 9"/>
                  <a:gd name="T53" fmla="*/ 244140482 h 6"/>
                  <a:gd name="T54" fmla="*/ 1269931572 w 9"/>
                  <a:gd name="T55" fmla="*/ 244140482 h 6"/>
                  <a:gd name="T56" fmla="*/ 1128703273 w 9"/>
                  <a:gd name="T57" fmla="*/ 0 h 6"/>
                  <a:gd name="T58" fmla="*/ 1128703273 w 9"/>
                  <a:gd name="T59" fmla="*/ 0 h 6"/>
                  <a:gd name="T60" fmla="*/ 1128703273 w 9"/>
                  <a:gd name="T61" fmla="*/ 0 h 6"/>
                  <a:gd name="T62" fmla="*/ 1128703273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27" name="Freeform 31"/>
              <p:cNvSpPr>
                <a:spLocks/>
              </p:cNvSpPr>
              <p:nvPr/>
            </p:nvSpPr>
            <p:spPr bwMode="auto">
              <a:xfrm>
                <a:off x="934" y="3632"/>
                <a:ext cx="44" cy="34"/>
              </a:xfrm>
              <a:custGeom>
                <a:avLst/>
                <a:gdLst>
                  <a:gd name="T0" fmla="*/ 1490132076 w 9"/>
                  <a:gd name="T1" fmla="*/ 534073098 h 7"/>
                  <a:gd name="T2" fmla="*/ 1490132076 w 9"/>
                  <a:gd name="T3" fmla="*/ 175964446 h 7"/>
                  <a:gd name="T4" fmla="*/ 912443375 w 9"/>
                  <a:gd name="T5" fmla="*/ 534073098 h 7"/>
                  <a:gd name="T6" fmla="*/ 764323715 w 9"/>
                  <a:gd name="T7" fmla="*/ 672536448 h 7"/>
                  <a:gd name="T8" fmla="*/ 764323715 w 9"/>
                  <a:gd name="T9" fmla="*/ 672536448 h 7"/>
                  <a:gd name="T10" fmla="*/ 382832065 w 9"/>
                  <a:gd name="T11" fmla="*/ 854684384 h 7"/>
                  <a:gd name="T12" fmla="*/ 186636188 w 9"/>
                  <a:gd name="T13" fmla="*/ 1030635696 h 7"/>
                  <a:gd name="T14" fmla="*/ 0 w 9"/>
                  <a:gd name="T15" fmla="*/ 1030635696 h 7"/>
                  <a:gd name="T16" fmla="*/ 382832065 w 9"/>
                  <a:gd name="T17" fmla="*/ 1030635696 h 7"/>
                  <a:gd name="T18" fmla="*/ 569467705 w 9"/>
                  <a:gd name="T19" fmla="*/ 854684384 h 7"/>
                  <a:gd name="T20" fmla="*/ 1107298603 w 9"/>
                  <a:gd name="T21" fmla="*/ 672536448 h 7"/>
                  <a:gd name="T22" fmla="*/ 1490132076 w 9"/>
                  <a:gd name="T23" fmla="*/ 534073098 h 7"/>
                  <a:gd name="T24" fmla="*/ 1490132076 w 9"/>
                  <a:gd name="T25" fmla="*/ 534073098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28" name="Freeform 32"/>
              <p:cNvSpPr>
                <a:spLocks/>
              </p:cNvSpPr>
              <p:nvPr/>
            </p:nvSpPr>
            <p:spPr bwMode="auto">
              <a:xfrm>
                <a:off x="934" y="3637"/>
                <a:ext cx="39" cy="29"/>
              </a:xfrm>
              <a:custGeom>
                <a:avLst/>
                <a:gdLst>
                  <a:gd name="T0" fmla="*/ 1439996001 w 8"/>
                  <a:gd name="T1" fmla="*/ 333859803 h 6"/>
                  <a:gd name="T2" fmla="*/ 1439996001 w 8"/>
                  <a:gd name="T3" fmla="*/ 167114728 h 6"/>
                  <a:gd name="T4" fmla="*/ 1439996001 w 8"/>
                  <a:gd name="T5" fmla="*/ 167114728 h 6"/>
                  <a:gd name="T6" fmla="*/ 1439996001 w 8"/>
                  <a:gd name="T7" fmla="*/ 0 h 6"/>
                  <a:gd name="T8" fmla="*/ 1439996001 w 8"/>
                  <a:gd name="T9" fmla="*/ 0 h 6"/>
                  <a:gd name="T10" fmla="*/ 1439996001 w 8"/>
                  <a:gd name="T11" fmla="*/ 0 h 6"/>
                  <a:gd name="T12" fmla="*/ 1439996001 w 8"/>
                  <a:gd name="T13" fmla="*/ 0 h 6"/>
                  <a:gd name="T14" fmla="*/ 1439996001 w 8"/>
                  <a:gd name="T15" fmla="*/ 0 h 6"/>
                  <a:gd name="T16" fmla="*/ 1439996001 w 8"/>
                  <a:gd name="T17" fmla="*/ 0 h 6"/>
                  <a:gd name="T18" fmla="*/ 1439996001 w 8"/>
                  <a:gd name="T19" fmla="*/ 0 h 6"/>
                  <a:gd name="T20" fmla="*/ 1258155936 w 8"/>
                  <a:gd name="T21" fmla="*/ 0 h 6"/>
                  <a:gd name="T22" fmla="*/ 1258155936 w 8"/>
                  <a:gd name="T23" fmla="*/ 0 h 6"/>
                  <a:gd name="T24" fmla="*/ 1068315259 w 8"/>
                  <a:gd name="T25" fmla="*/ 0 h 6"/>
                  <a:gd name="T26" fmla="*/ 886529793 w 8"/>
                  <a:gd name="T27" fmla="*/ 167114728 h 6"/>
                  <a:gd name="T28" fmla="*/ 886529793 w 8"/>
                  <a:gd name="T29" fmla="*/ 333859803 h 6"/>
                  <a:gd name="T30" fmla="*/ 886529793 w 8"/>
                  <a:gd name="T31" fmla="*/ 333859803 h 6"/>
                  <a:gd name="T32" fmla="*/ 735641673 w 8"/>
                  <a:gd name="T33" fmla="*/ 333859803 h 6"/>
                  <a:gd name="T34" fmla="*/ 735641673 w 8"/>
                  <a:gd name="T35" fmla="*/ 333859803 h 6"/>
                  <a:gd name="T36" fmla="*/ 735641673 w 8"/>
                  <a:gd name="T37" fmla="*/ 333859803 h 6"/>
                  <a:gd name="T38" fmla="*/ 735641673 w 8"/>
                  <a:gd name="T39" fmla="*/ 500977083 h 6"/>
                  <a:gd name="T40" fmla="*/ 735641673 w 8"/>
                  <a:gd name="T41" fmla="*/ 500977083 h 6"/>
                  <a:gd name="T42" fmla="*/ 735641673 w 8"/>
                  <a:gd name="T43" fmla="*/ 500977083 h 6"/>
                  <a:gd name="T44" fmla="*/ 735641673 w 8"/>
                  <a:gd name="T45" fmla="*/ 500977083 h 6"/>
                  <a:gd name="T46" fmla="*/ 371612259 w 8"/>
                  <a:gd name="T47" fmla="*/ 640669498 h 6"/>
                  <a:gd name="T48" fmla="*/ 371612259 w 8"/>
                  <a:gd name="T49" fmla="*/ 640669498 h 6"/>
                  <a:gd name="T50" fmla="*/ 371612259 w 8"/>
                  <a:gd name="T51" fmla="*/ 640669498 h 6"/>
                  <a:gd name="T52" fmla="*/ 371612259 w 8"/>
                  <a:gd name="T53" fmla="*/ 640669498 h 6"/>
                  <a:gd name="T54" fmla="*/ 181852311 w 8"/>
                  <a:gd name="T55" fmla="*/ 640669498 h 6"/>
                  <a:gd name="T56" fmla="*/ 181852311 w 8"/>
                  <a:gd name="T57" fmla="*/ 807720735 h 6"/>
                  <a:gd name="T58" fmla="*/ 181852311 w 8"/>
                  <a:gd name="T59" fmla="*/ 807720735 h 6"/>
                  <a:gd name="T60" fmla="*/ 0 w 8"/>
                  <a:gd name="T61" fmla="*/ 807720735 h 6"/>
                  <a:gd name="T62" fmla="*/ 0 w 8"/>
                  <a:gd name="T63" fmla="*/ 807720735 h 6"/>
                  <a:gd name="T64" fmla="*/ 0 w 8"/>
                  <a:gd name="T65" fmla="*/ 807720735 h 6"/>
                  <a:gd name="T66" fmla="*/ 181852311 w 8"/>
                  <a:gd name="T67" fmla="*/ 974528682 h 6"/>
                  <a:gd name="T68" fmla="*/ 181852311 w 8"/>
                  <a:gd name="T69" fmla="*/ 974528682 h 6"/>
                  <a:gd name="T70" fmla="*/ 181852311 w 8"/>
                  <a:gd name="T71" fmla="*/ 974528682 h 6"/>
                  <a:gd name="T72" fmla="*/ 181852311 w 8"/>
                  <a:gd name="T73" fmla="*/ 974528682 h 6"/>
                  <a:gd name="T74" fmla="*/ 371612259 w 8"/>
                  <a:gd name="T75" fmla="*/ 807720735 h 6"/>
                  <a:gd name="T76" fmla="*/ 371612259 w 8"/>
                  <a:gd name="T77" fmla="*/ 807720735 h 6"/>
                  <a:gd name="T78" fmla="*/ 553467612 w 8"/>
                  <a:gd name="T79" fmla="*/ 807720735 h 6"/>
                  <a:gd name="T80" fmla="*/ 553467612 w 8"/>
                  <a:gd name="T81" fmla="*/ 640669498 h 6"/>
                  <a:gd name="T82" fmla="*/ 553467612 w 8"/>
                  <a:gd name="T83" fmla="*/ 640669498 h 6"/>
                  <a:gd name="T84" fmla="*/ 886529793 w 8"/>
                  <a:gd name="T85" fmla="*/ 640669498 h 6"/>
                  <a:gd name="T86" fmla="*/ 886529793 w 8"/>
                  <a:gd name="T87" fmla="*/ 500977083 h 6"/>
                  <a:gd name="T88" fmla="*/ 1068315259 w 8"/>
                  <a:gd name="T89" fmla="*/ 500977083 h 6"/>
                  <a:gd name="T90" fmla="*/ 1258155936 w 8"/>
                  <a:gd name="T91" fmla="*/ 500977083 h 6"/>
                  <a:gd name="T92" fmla="*/ 1258155936 w 8"/>
                  <a:gd name="T93" fmla="*/ 333859803 h 6"/>
                  <a:gd name="T94" fmla="*/ 1258155936 w 8"/>
                  <a:gd name="T95" fmla="*/ 333859803 h 6"/>
                  <a:gd name="T96" fmla="*/ 1439996001 w 8"/>
                  <a:gd name="T97" fmla="*/ 333859803 h 6"/>
                  <a:gd name="T98" fmla="*/ 1439996001 w 8"/>
                  <a:gd name="T99" fmla="*/ 333859803 h 6"/>
                  <a:gd name="T100" fmla="*/ 1439996001 w 8"/>
                  <a:gd name="T101" fmla="*/ 333859803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29" name="Freeform 33"/>
              <p:cNvSpPr>
                <a:spLocks/>
              </p:cNvSpPr>
              <p:nvPr/>
            </p:nvSpPr>
            <p:spPr bwMode="auto">
              <a:xfrm>
                <a:off x="909" y="3676"/>
                <a:ext cx="5" cy="5"/>
              </a:xfrm>
              <a:custGeom>
                <a:avLst/>
                <a:gdLst>
                  <a:gd name="T0" fmla="*/ 244140284 w 1"/>
                  <a:gd name="T1" fmla="*/ 0 h 1"/>
                  <a:gd name="T2" fmla="*/ 0 w 1"/>
                  <a:gd name="T3" fmla="*/ 0 h 1"/>
                  <a:gd name="T4" fmla="*/ 0 w 1"/>
                  <a:gd name="T5" fmla="*/ 244140284 h 1"/>
                  <a:gd name="T6" fmla="*/ 244140284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30" name="Freeform 34"/>
              <p:cNvSpPr>
                <a:spLocks/>
              </p:cNvSpPr>
              <p:nvPr/>
            </p:nvSpPr>
            <p:spPr bwMode="auto">
              <a:xfrm>
                <a:off x="909" y="3676"/>
                <a:ext cx="5" cy="5"/>
              </a:xfrm>
              <a:custGeom>
                <a:avLst/>
                <a:gdLst>
                  <a:gd name="T0" fmla="*/ 244140284 w 1"/>
                  <a:gd name="T1" fmla="*/ 0 h 1"/>
                  <a:gd name="T2" fmla="*/ 244140284 w 1"/>
                  <a:gd name="T3" fmla="*/ 0 h 1"/>
                  <a:gd name="T4" fmla="*/ 244140284 w 1"/>
                  <a:gd name="T5" fmla="*/ 0 h 1"/>
                  <a:gd name="T6" fmla="*/ 244140284 w 1"/>
                  <a:gd name="T7" fmla="*/ 0 h 1"/>
                  <a:gd name="T8" fmla="*/ 0 w 1"/>
                  <a:gd name="T9" fmla="*/ 0 h 1"/>
                  <a:gd name="T10" fmla="*/ 0 w 1"/>
                  <a:gd name="T11" fmla="*/ 0 h 1"/>
                  <a:gd name="T12" fmla="*/ 0 w 1"/>
                  <a:gd name="T13" fmla="*/ 0 h 1"/>
                  <a:gd name="T14" fmla="*/ 0 w 1"/>
                  <a:gd name="T15" fmla="*/ 0 h 1"/>
                  <a:gd name="T16" fmla="*/ 0 w 1"/>
                  <a:gd name="T17" fmla="*/ 244140284 h 1"/>
                  <a:gd name="T18" fmla="*/ 0 w 1"/>
                  <a:gd name="T19" fmla="*/ 244140284 h 1"/>
                  <a:gd name="T20" fmla="*/ 0 w 1"/>
                  <a:gd name="T21" fmla="*/ 244140284 h 1"/>
                  <a:gd name="T22" fmla="*/ 0 w 1"/>
                  <a:gd name="T23" fmla="*/ 244140284 h 1"/>
                  <a:gd name="T24" fmla="*/ 0 w 1"/>
                  <a:gd name="T25" fmla="*/ 244140284 h 1"/>
                  <a:gd name="T26" fmla="*/ 244140284 w 1"/>
                  <a:gd name="T27" fmla="*/ 244140284 h 1"/>
                  <a:gd name="T28" fmla="*/ 244140284 w 1"/>
                  <a:gd name="T29" fmla="*/ 0 h 1"/>
                  <a:gd name="T30" fmla="*/ 244140284 w 1"/>
                  <a:gd name="T31" fmla="*/ 0 h 1"/>
                  <a:gd name="T32" fmla="*/ 244140284 w 1"/>
                  <a:gd name="T33" fmla="*/ 0 h 1"/>
                  <a:gd name="T34" fmla="*/ 244140284 w 1"/>
                  <a:gd name="T35" fmla="*/ 0 h 1"/>
                  <a:gd name="T36" fmla="*/ 244140284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31" name="Freeform 35"/>
              <p:cNvSpPr>
                <a:spLocks/>
              </p:cNvSpPr>
              <p:nvPr/>
            </p:nvSpPr>
            <p:spPr bwMode="auto">
              <a:xfrm>
                <a:off x="870" y="3682"/>
                <a:ext cx="14" cy="14"/>
              </a:xfrm>
              <a:custGeom>
                <a:avLst/>
                <a:gdLst>
                  <a:gd name="T0" fmla="*/ 205818079 w 3"/>
                  <a:gd name="T1" fmla="*/ 112261484 h 3"/>
                  <a:gd name="T2" fmla="*/ 318068699 w 3"/>
                  <a:gd name="T3" fmla="*/ 112261484 h 3"/>
                  <a:gd name="T4" fmla="*/ 205818079 w 3"/>
                  <a:gd name="T5" fmla="*/ 112261484 h 3"/>
                  <a:gd name="T6" fmla="*/ 318068699 w 3"/>
                  <a:gd name="T7" fmla="*/ 205818079 h 3"/>
                  <a:gd name="T8" fmla="*/ 205818079 w 3"/>
                  <a:gd name="T9" fmla="*/ 205818079 h 3"/>
                  <a:gd name="T10" fmla="*/ 112261484 w 3"/>
                  <a:gd name="T11" fmla="*/ 318068699 h 3"/>
                  <a:gd name="T12" fmla="*/ 0 w 3"/>
                  <a:gd name="T13" fmla="*/ 318068699 h 3"/>
                  <a:gd name="T14" fmla="*/ 112261484 w 3"/>
                  <a:gd name="T15" fmla="*/ 112261484 h 3"/>
                  <a:gd name="T16" fmla="*/ 205818079 w 3"/>
                  <a:gd name="T17" fmla="*/ 112261484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32" name="Freeform 36"/>
              <p:cNvSpPr>
                <a:spLocks/>
              </p:cNvSpPr>
              <p:nvPr/>
            </p:nvSpPr>
            <p:spPr bwMode="auto">
              <a:xfrm>
                <a:off x="875" y="3684"/>
                <a:ext cx="14" cy="9"/>
              </a:xfrm>
              <a:custGeom>
                <a:avLst/>
                <a:gdLst>
                  <a:gd name="T0" fmla="*/ 205818079 w 3"/>
                  <a:gd name="T1" fmla="*/ 0 h 2"/>
                  <a:gd name="T2" fmla="*/ 205818079 w 3"/>
                  <a:gd name="T3" fmla="*/ 0 h 2"/>
                  <a:gd name="T4" fmla="*/ 205818079 w 3"/>
                  <a:gd name="T5" fmla="*/ 0 h 2"/>
                  <a:gd name="T6" fmla="*/ 205818079 w 3"/>
                  <a:gd name="T7" fmla="*/ 0 h 2"/>
                  <a:gd name="T8" fmla="*/ 318068699 w 3"/>
                  <a:gd name="T9" fmla="*/ 0 h 2"/>
                  <a:gd name="T10" fmla="*/ 318068699 w 3"/>
                  <a:gd name="T11" fmla="*/ 0 h 2"/>
                  <a:gd name="T12" fmla="*/ 318068699 w 3"/>
                  <a:gd name="T13" fmla="*/ 0 h 2"/>
                  <a:gd name="T14" fmla="*/ 318068699 w 3"/>
                  <a:gd name="T15" fmla="*/ 0 h 2"/>
                  <a:gd name="T16" fmla="*/ 318068699 w 3"/>
                  <a:gd name="T17" fmla="*/ 0 h 2"/>
                  <a:gd name="T18" fmla="*/ 318068699 w 3"/>
                  <a:gd name="T19" fmla="*/ 0 h 2"/>
                  <a:gd name="T20" fmla="*/ 318068699 w 3"/>
                  <a:gd name="T21" fmla="*/ 0 h 2"/>
                  <a:gd name="T22" fmla="*/ 205818079 w 3"/>
                  <a:gd name="T23" fmla="*/ 0 h 2"/>
                  <a:gd name="T24" fmla="*/ 205818079 w 3"/>
                  <a:gd name="T25" fmla="*/ 74807622 h 2"/>
                  <a:gd name="T26" fmla="*/ 318068699 w 3"/>
                  <a:gd name="T27" fmla="*/ 74807622 h 2"/>
                  <a:gd name="T28" fmla="*/ 318068699 w 3"/>
                  <a:gd name="T29" fmla="*/ 74807622 h 2"/>
                  <a:gd name="T30" fmla="*/ 318068699 w 3"/>
                  <a:gd name="T31" fmla="*/ 74807622 h 2"/>
                  <a:gd name="T32" fmla="*/ 205818079 w 3"/>
                  <a:gd name="T33" fmla="*/ 74807622 h 2"/>
                  <a:gd name="T34" fmla="*/ 205818079 w 3"/>
                  <a:gd name="T35" fmla="*/ 74807622 h 2"/>
                  <a:gd name="T36" fmla="*/ 205818079 w 3"/>
                  <a:gd name="T37" fmla="*/ 74807622 h 2"/>
                  <a:gd name="T38" fmla="*/ 205818079 w 3"/>
                  <a:gd name="T39" fmla="*/ 74807622 h 2"/>
                  <a:gd name="T40" fmla="*/ 205818079 w 3"/>
                  <a:gd name="T41" fmla="*/ 74807622 h 2"/>
                  <a:gd name="T42" fmla="*/ 112261484 w 3"/>
                  <a:gd name="T43" fmla="*/ 136197979 h 2"/>
                  <a:gd name="T44" fmla="*/ 112261484 w 3"/>
                  <a:gd name="T45" fmla="*/ 136197979 h 2"/>
                  <a:gd name="T46" fmla="*/ 112261484 w 3"/>
                  <a:gd name="T47" fmla="*/ 136197979 h 2"/>
                  <a:gd name="T48" fmla="*/ 0 w 3"/>
                  <a:gd name="T49" fmla="*/ 136197979 h 2"/>
                  <a:gd name="T50" fmla="*/ 0 w 3"/>
                  <a:gd name="T51" fmla="*/ 136197979 h 2"/>
                  <a:gd name="T52" fmla="*/ 0 w 3"/>
                  <a:gd name="T53" fmla="*/ 74807622 h 2"/>
                  <a:gd name="T54" fmla="*/ 112261484 w 3"/>
                  <a:gd name="T55" fmla="*/ 74807622 h 2"/>
                  <a:gd name="T56" fmla="*/ 112261484 w 3"/>
                  <a:gd name="T57" fmla="*/ 74807622 h 2"/>
                  <a:gd name="T58" fmla="*/ 112261484 w 3"/>
                  <a:gd name="T59" fmla="*/ 74807622 h 2"/>
                  <a:gd name="T60" fmla="*/ 112261484 w 3"/>
                  <a:gd name="T61" fmla="*/ 0 h 2"/>
                  <a:gd name="T62" fmla="*/ 205818079 w 3"/>
                  <a:gd name="T63" fmla="*/ 0 h 2"/>
                  <a:gd name="T64" fmla="*/ 205818079 w 3"/>
                  <a:gd name="T65" fmla="*/ 0 h 2"/>
                  <a:gd name="T66" fmla="*/ 205818079 w 3"/>
                  <a:gd name="T67" fmla="*/ 0 h 2"/>
                  <a:gd name="T68" fmla="*/ 205818079 w 3"/>
                  <a:gd name="T69" fmla="*/ 0 h 2"/>
                  <a:gd name="T70" fmla="*/ 205818079 w 3"/>
                  <a:gd name="T71" fmla="*/ 0 h 2"/>
                  <a:gd name="T72" fmla="*/ 205818079 w 3"/>
                  <a:gd name="T73" fmla="*/ 0 h 2"/>
                  <a:gd name="T74" fmla="*/ 20581807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33" name="Freeform 37"/>
              <p:cNvSpPr>
                <a:spLocks/>
              </p:cNvSpPr>
              <p:nvPr/>
            </p:nvSpPr>
            <p:spPr bwMode="auto">
              <a:xfrm>
                <a:off x="833" y="3690"/>
                <a:ext cx="19" cy="10"/>
              </a:xfrm>
              <a:custGeom>
                <a:avLst/>
                <a:gdLst>
                  <a:gd name="T0" fmla="*/ 385337296 w 4"/>
                  <a:gd name="T1" fmla="*/ 244140284 h 2"/>
                  <a:gd name="T2" fmla="*/ 385337296 w 4"/>
                  <a:gd name="T3" fmla="*/ 0 h 2"/>
                  <a:gd name="T4" fmla="*/ 525555709 w 4"/>
                  <a:gd name="T5" fmla="*/ 0 h 2"/>
                  <a:gd name="T6" fmla="*/ 525555709 w 4"/>
                  <a:gd name="T7" fmla="*/ 244140284 h 2"/>
                  <a:gd name="T8" fmla="*/ 140206367 w 4"/>
                  <a:gd name="T9" fmla="*/ 488280567 h 2"/>
                  <a:gd name="T10" fmla="*/ 385337296 w 4"/>
                  <a:gd name="T11" fmla="*/ 244140284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34" name="Freeform 38"/>
              <p:cNvSpPr>
                <a:spLocks/>
              </p:cNvSpPr>
              <p:nvPr/>
            </p:nvSpPr>
            <p:spPr bwMode="auto">
              <a:xfrm>
                <a:off x="838" y="3690"/>
                <a:ext cx="14" cy="10"/>
              </a:xfrm>
              <a:custGeom>
                <a:avLst/>
                <a:gdLst>
                  <a:gd name="T0" fmla="*/ 205818079 w 3"/>
                  <a:gd name="T1" fmla="*/ 244140284 h 2"/>
                  <a:gd name="T2" fmla="*/ 205818079 w 3"/>
                  <a:gd name="T3" fmla="*/ 244140284 h 2"/>
                  <a:gd name="T4" fmla="*/ 205818079 w 3"/>
                  <a:gd name="T5" fmla="*/ 0 h 2"/>
                  <a:gd name="T6" fmla="*/ 205818079 w 3"/>
                  <a:gd name="T7" fmla="*/ 0 h 2"/>
                  <a:gd name="T8" fmla="*/ 205818079 w 3"/>
                  <a:gd name="T9" fmla="*/ 0 h 2"/>
                  <a:gd name="T10" fmla="*/ 205818079 w 3"/>
                  <a:gd name="T11" fmla="*/ 0 h 2"/>
                  <a:gd name="T12" fmla="*/ 205818079 w 3"/>
                  <a:gd name="T13" fmla="*/ 0 h 2"/>
                  <a:gd name="T14" fmla="*/ 318068699 w 3"/>
                  <a:gd name="T15" fmla="*/ 0 h 2"/>
                  <a:gd name="T16" fmla="*/ 318068699 w 3"/>
                  <a:gd name="T17" fmla="*/ 0 h 2"/>
                  <a:gd name="T18" fmla="*/ 318068699 w 3"/>
                  <a:gd name="T19" fmla="*/ 0 h 2"/>
                  <a:gd name="T20" fmla="*/ 318068699 w 3"/>
                  <a:gd name="T21" fmla="*/ 244140284 h 2"/>
                  <a:gd name="T22" fmla="*/ 318068699 w 3"/>
                  <a:gd name="T23" fmla="*/ 244140284 h 2"/>
                  <a:gd name="T24" fmla="*/ 318068699 w 3"/>
                  <a:gd name="T25" fmla="*/ 244140284 h 2"/>
                  <a:gd name="T26" fmla="*/ 318068699 w 3"/>
                  <a:gd name="T27" fmla="*/ 244140284 h 2"/>
                  <a:gd name="T28" fmla="*/ 205818079 w 3"/>
                  <a:gd name="T29" fmla="*/ 488280567 h 2"/>
                  <a:gd name="T30" fmla="*/ 112261484 w 3"/>
                  <a:gd name="T31" fmla="*/ 488280567 h 2"/>
                  <a:gd name="T32" fmla="*/ 0 w 3"/>
                  <a:gd name="T33" fmla="*/ 488280567 h 2"/>
                  <a:gd name="T34" fmla="*/ 0 w 3"/>
                  <a:gd name="T35" fmla="*/ 488280567 h 2"/>
                  <a:gd name="T36" fmla="*/ 0 w 3"/>
                  <a:gd name="T37" fmla="*/ 488280567 h 2"/>
                  <a:gd name="T38" fmla="*/ 0 w 3"/>
                  <a:gd name="T39" fmla="*/ 488280567 h 2"/>
                  <a:gd name="T40" fmla="*/ 0 w 3"/>
                  <a:gd name="T41" fmla="*/ 488280567 h 2"/>
                  <a:gd name="T42" fmla="*/ 0 w 3"/>
                  <a:gd name="T43" fmla="*/ 488280567 h 2"/>
                  <a:gd name="T44" fmla="*/ 112261484 w 3"/>
                  <a:gd name="T45" fmla="*/ 488280567 h 2"/>
                  <a:gd name="T46" fmla="*/ 205818079 w 3"/>
                  <a:gd name="T47" fmla="*/ 244140284 h 2"/>
                  <a:gd name="T48" fmla="*/ 205818079 w 3"/>
                  <a:gd name="T49" fmla="*/ 244140284 h 2"/>
                  <a:gd name="T50" fmla="*/ 205818079 w 3"/>
                  <a:gd name="T51" fmla="*/ 244140284 h 2"/>
                  <a:gd name="T52" fmla="*/ 205818079 w 3"/>
                  <a:gd name="T53" fmla="*/ 244140284 h 2"/>
                  <a:gd name="T54" fmla="*/ 205818079 w 3"/>
                  <a:gd name="T55" fmla="*/ 244140284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35" name="Freeform 39"/>
              <p:cNvSpPr>
                <a:spLocks/>
              </p:cNvSpPr>
              <p:nvPr/>
            </p:nvSpPr>
            <p:spPr bwMode="auto">
              <a:xfrm>
                <a:off x="814" y="3691"/>
                <a:ext cx="10" cy="15"/>
              </a:xfrm>
              <a:custGeom>
                <a:avLst/>
                <a:gdLst>
                  <a:gd name="T0" fmla="*/ 244140284 w 2"/>
                  <a:gd name="T1" fmla="*/ 244140482 h 3"/>
                  <a:gd name="T2" fmla="*/ 0 w 2"/>
                  <a:gd name="T3" fmla="*/ 0 h 3"/>
                  <a:gd name="T4" fmla="*/ 0 w 2"/>
                  <a:gd name="T5" fmla="*/ 0 h 3"/>
                  <a:gd name="T6" fmla="*/ 244140284 w 2"/>
                  <a:gd name="T7" fmla="*/ 488280965 h 3"/>
                  <a:gd name="T8" fmla="*/ 0 w 2"/>
                  <a:gd name="T9" fmla="*/ 488280965 h 3"/>
                  <a:gd name="T10" fmla="*/ 0 w 2"/>
                  <a:gd name="T11" fmla="*/ 488280965 h 3"/>
                  <a:gd name="T12" fmla="*/ 0 w 2"/>
                  <a:gd name="T13" fmla="*/ 732421847 h 3"/>
                  <a:gd name="T14" fmla="*/ 244140284 w 2"/>
                  <a:gd name="T15" fmla="*/ 732421847 h 3"/>
                  <a:gd name="T16" fmla="*/ 244140284 w 2"/>
                  <a:gd name="T17" fmla="*/ 732421847 h 3"/>
                  <a:gd name="T18" fmla="*/ 488280567 w 2"/>
                  <a:gd name="T19" fmla="*/ 732421847 h 3"/>
                  <a:gd name="T20" fmla="*/ 488280567 w 2"/>
                  <a:gd name="T21" fmla="*/ 244140482 h 3"/>
                  <a:gd name="T22" fmla="*/ 488280567 w 2"/>
                  <a:gd name="T23" fmla="*/ 0 h 3"/>
                  <a:gd name="T24" fmla="*/ 244140284 w 2"/>
                  <a:gd name="T25" fmla="*/ 0 h 3"/>
                  <a:gd name="T26" fmla="*/ 244140284 w 2"/>
                  <a:gd name="T27" fmla="*/ 244140482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36" name="Freeform 40"/>
              <p:cNvSpPr>
                <a:spLocks/>
              </p:cNvSpPr>
              <p:nvPr/>
            </p:nvSpPr>
            <p:spPr bwMode="auto">
              <a:xfrm>
                <a:off x="814" y="3691"/>
                <a:ext cx="10" cy="15"/>
              </a:xfrm>
              <a:custGeom>
                <a:avLst/>
                <a:gdLst>
                  <a:gd name="T0" fmla="*/ 244140284 w 2"/>
                  <a:gd name="T1" fmla="*/ 244140482 h 3"/>
                  <a:gd name="T2" fmla="*/ 244140284 w 2"/>
                  <a:gd name="T3" fmla="*/ 0 h 3"/>
                  <a:gd name="T4" fmla="*/ 244140284 w 2"/>
                  <a:gd name="T5" fmla="*/ 0 h 3"/>
                  <a:gd name="T6" fmla="*/ 244140284 w 2"/>
                  <a:gd name="T7" fmla="*/ 0 h 3"/>
                  <a:gd name="T8" fmla="*/ 0 w 2"/>
                  <a:gd name="T9" fmla="*/ 0 h 3"/>
                  <a:gd name="T10" fmla="*/ 0 w 2"/>
                  <a:gd name="T11" fmla="*/ 0 h 3"/>
                  <a:gd name="T12" fmla="*/ 0 w 2"/>
                  <a:gd name="T13" fmla="*/ 244140482 h 3"/>
                  <a:gd name="T14" fmla="*/ 244140284 w 2"/>
                  <a:gd name="T15" fmla="*/ 244140482 h 3"/>
                  <a:gd name="T16" fmla="*/ 244140284 w 2"/>
                  <a:gd name="T17" fmla="*/ 244140482 h 3"/>
                  <a:gd name="T18" fmla="*/ 244140284 w 2"/>
                  <a:gd name="T19" fmla="*/ 488280965 h 3"/>
                  <a:gd name="T20" fmla="*/ 0 w 2"/>
                  <a:gd name="T21" fmla="*/ 488280965 h 3"/>
                  <a:gd name="T22" fmla="*/ 0 w 2"/>
                  <a:gd name="T23" fmla="*/ 488280965 h 3"/>
                  <a:gd name="T24" fmla="*/ 0 w 2"/>
                  <a:gd name="T25" fmla="*/ 488280965 h 3"/>
                  <a:gd name="T26" fmla="*/ 0 w 2"/>
                  <a:gd name="T27" fmla="*/ 488280965 h 3"/>
                  <a:gd name="T28" fmla="*/ 0 w 2"/>
                  <a:gd name="T29" fmla="*/ 488280965 h 3"/>
                  <a:gd name="T30" fmla="*/ 0 w 2"/>
                  <a:gd name="T31" fmla="*/ 488280965 h 3"/>
                  <a:gd name="T32" fmla="*/ 0 w 2"/>
                  <a:gd name="T33" fmla="*/ 732421847 h 3"/>
                  <a:gd name="T34" fmla="*/ 244140284 w 2"/>
                  <a:gd name="T35" fmla="*/ 732421847 h 3"/>
                  <a:gd name="T36" fmla="*/ 244140284 w 2"/>
                  <a:gd name="T37" fmla="*/ 732421847 h 3"/>
                  <a:gd name="T38" fmla="*/ 244140284 w 2"/>
                  <a:gd name="T39" fmla="*/ 732421847 h 3"/>
                  <a:gd name="T40" fmla="*/ 244140284 w 2"/>
                  <a:gd name="T41" fmla="*/ 732421847 h 3"/>
                  <a:gd name="T42" fmla="*/ 244140284 w 2"/>
                  <a:gd name="T43" fmla="*/ 732421847 h 3"/>
                  <a:gd name="T44" fmla="*/ 488280567 w 2"/>
                  <a:gd name="T45" fmla="*/ 732421847 h 3"/>
                  <a:gd name="T46" fmla="*/ 488280567 w 2"/>
                  <a:gd name="T47" fmla="*/ 488280965 h 3"/>
                  <a:gd name="T48" fmla="*/ 488280567 w 2"/>
                  <a:gd name="T49" fmla="*/ 244140482 h 3"/>
                  <a:gd name="T50" fmla="*/ 488280567 w 2"/>
                  <a:gd name="T51" fmla="*/ 244140482 h 3"/>
                  <a:gd name="T52" fmla="*/ 488280567 w 2"/>
                  <a:gd name="T53" fmla="*/ 244140482 h 3"/>
                  <a:gd name="T54" fmla="*/ 488280567 w 2"/>
                  <a:gd name="T55" fmla="*/ 0 h 3"/>
                  <a:gd name="T56" fmla="*/ 488280567 w 2"/>
                  <a:gd name="T57" fmla="*/ 0 h 3"/>
                  <a:gd name="T58" fmla="*/ 488280567 w 2"/>
                  <a:gd name="T59" fmla="*/ 0 h 3"/>
                  <a:gd name="T60" fmla="*/ 244140284 w 2"/>
                  <a:gd name="T61" fmla="*/ 0 h 3"/>
                  <a:gd name="T62" fmla="*/ 244140284 w 2"/>
                  <a:gd name="T63" fmla="*/ 0 h 3"/>
                  <a:gd name="T64" fmla="*/ 244140284 w 2"/>
                  <a:gd name="T65" fmla="*/ 244140482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37" name="Freeform 41"/>
              <p:cNvSpPr>
                <a:spLocks/>
              </p:cNvSpPr>
              <p:nvPr/>
            </p:nvSpPr>
            <p:spPr bwMode="auto">
              <a:xfrm>
                <a:off x="795" y="3693"/>
                <a:ext cx="15" cy="15"/>
              </a:xfrm>
              <a:custGeom>
                <a:avLst/>
                <a:gdLst>
                  <a:gd name="T0" fmla="*/ 732421847 w 3"/>
                  <a:gd name="T1" fmla="*/ 732421847 h 3"/>
                  <a:gd name="T2" fmla="*/ 732421847 w 3"/>
                  <a:gd name="T3" fmla="*/ 732421847 h 3"/>
                  <a:gd name="T4" fmla="*/ 732421847 w 3"/>
                  <a:gd name="T5" fmla="*/ 732421847 h 3"/>
                  <a:gd name="T6" fmla="*/ 732421847 w 3"/>
                  <a:gd name="T7" fmla="*/ 732421847 h 3"/>
                  <a:gd name="T8" fmla="*/ 732421847 w 3"/>
                  <a:gd name="T9" fmla="*/ 732421847 h 3"/>
                  <a:gd name="T10" fmla="*/ 732421847 w 3"/>
                  <a:gd name="T11" fmla="*/ 732421847 h 3"/>
                  <a:gd name="T12" fmla="*/ 488280965 w 3"/>
                  <a:gd name="T13" fmla="*/ 488280965 h 3"/>
                  <a:gd name="T14" fmla="*/ 244140482 w 3"/>
                  <a:gd name="T15" fmla="*/ 244140482 h 3"/>
                  <a:gd name="T16" fmla="*/ 244140482 w 3"/>
                  <a:gd name="T17" fmla="*/ 244140482 h 3"/>
                  <a:gd name="T18" fmla="*/ 244140482 w 3"/>
                  <a:gd name="T19" fmla="*/ 244140482 h 3"/>
                  <a:gd name="T20" fmla="*/ 244140482 w 3"/>
                  <a:gd name="T21" fmla="*/ 244140482 h 3"/>
                  <a:gd name="T22" fmla="*/ 244140482 w 3"/>
                  <a:gd name="T23" fmla="*/ 244140482 h 3"/>
                  <a:gd name="T24" fmla="*/ 244140482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44140482 h 3"/>
                  <a:gd name="T42" fmla="*/ 0 w 3"/>
                  <a:gd name="T43" fmla="*/ 244140482 h 3"/>
                  <a:gd name="T44" fmla="*/ 0 w 3"/>
                  <a:gd name="T45" fmla="*/ 244140482 h 3"/>
                  <a:gd name="T46" fmla="*/ 0 w 3"/>
                  <a:gd name="T47" fmla="*/ 244140482 h 3"/>
                  <a:gd name="T48" fmla="*/ 244140482 w 3"/>
                  <a:gd name="T49" fmla="*/ 244140482 h 3"/>
                  <a:gd name="T50" fmla="*/ 244140482 w 3"/>
                  <a:gd name="T51" fmla="*/ 488280965 h 3"/>
                  <a:gd name="T52" fmla="*/ 244140482 w 3"/>
                  <a:gd name="T53" fmla="*/ 488280965 h 3"/>
                  <a:gd name="T54" fmla="*/ 488280965 w 3"/>
                  <a:gd name="T55" fmla="*/ 732421847 h 3"/>
                  <a:gd name="T56" fmla="*/ 488280965 w 3"/>
                  <a:gd name="T57" fmla="*/ 732421847 h 3"/>
                  <a:gd name="T58" fmla="*/ 732421847 w 3"/>
                  <a:gd name="T59" fmla="*/ 732421847 h 3"/>
                  <a:gd name="T60" fmla="*/ 732421847 w 3"/>
                  <a:gd name="T61" fmla="*/ 732421847 h 3"/>
                  <a:gd name="T62" fmla="*/ 732421847 w 3"/>
                  <a:gd name="T63" fmla="*/ 732421847 h 3"/>
                  <a:gd name="T64" fmla="*/ 732421847 w 3"/>
                  <a:gd name="T65" fmla="*/ 732421847 h 3"/>
                  <a:gd name="T66" fmla="*/ 732421847 w 3"/>
                  <a:gd name="T67" fmla="*/ 7324218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38" name="Freeform 42"/>
              <p:cNvSpPr>
                <a:spLocks/>
              </p:cNvSpPr>
              <p:nvPr/>
            </p:nvSpPr>
            <p:spPr bwMode="auto">
              <a:xfrm>
                <a:off x="768" y="3683"/>
                <a:ext cx="19" cy="10"/>
              </a:xfrm>
              <a:custGeom>
                <a:avLst/>
                <a:gdLst>
                  <a:gd name="T0" fmla="*/ 0 w 4"/>
                  <a:gd name="T1" fmla="*/ 244140284 h 2"/>
                  <a:gd name="T2" fmla="*/ 0 w 4"/>
                  <a:gd name="T3" fmla="*/ 244140284 h 2"/>
                  <a:gd name="T4" fmla="*/ 140206367 w 4"/>
                  <a:gd name="T5" fmla="*/ 0 h 2"/>
                  <a:gd name="T6" fmla="*/ 140206367 w 4"/>
                  <a:gd name="T7" fmla="*/ 0 h 2"/>
                  <a:gd name="T8" fmla="*/ 274418465 w 4"/>
                  <a:gd name="T9" fmla="*/ 0 h 2"/>
                  <a:gd name="T10" fmla="*/ 385337296 w 4"/>
                  <a:gd name="T11" fmla="*/ 0 h 2"/>
                  <a:gd name="T12" fmla="*/ 385337296 w 4"/>
                  <a:gd name="T13" fmla="*/ 0 h 2"/>
                  <a:gd name="T14" fmla="*/ 385337296 w 4"/>
                  <a:gd name="T15" fmla="*/ 0 h 2"/>
                  <a:gd name="T16" fmla="*/ 385337296 w 4"/>
                  <a:gd name="T17" fmla="*/ 244140284 h 2"/>
                  <a:gd name="T18" fmla="*/ 525555709 w 4"/>
                  <a:gd name="T19" fmla="*/ 244140284 h 2"/>
                  <a:gd name="T20" fmla="*/ 525555709 w 4"/>
                  <a:gd name="T21" fmla="*/ 244140284 h 2"/>
                  <a:gd name="T22" fmla="*/ 525555709 w 4"/>
                  <a:gd name="T23" fmla="*/ 244140284 h 2"/>
                  <a:gd name="T24" fmla="*/ 525555709 w 4"/>
                  <a:gd name="T25" fmla="*/ 244140284 h 2"/>
                  <a:gd name="T26" fmla="*/ 525555709 w 4"/>
                  <a:gd name="T27" fmla="*/ 244140284 h 2"/>
                  <a:gd name="T28" fmla="*/ 525555709 w 4"/>
                  <a:gd name="T29" fmla="*/ 244140284 h 2"/>
                  <a:gd name="T30" fmla="*/ 525555709 w 4"/>
                  <a:gd name="T31" fmla="*/ 244140284 h 2"/>
                  <a:gd name="T32" fmla="*/ 525555709 w 4"/>
                  <a:gd name="T33" fmla="*/ 488280567 h 2"/>
                  <a:gd name="T34" fmla="*/ 525555709 w 4"/>
                  <a:gd name="T35" fmla="*/ 488280567 h 2"/>
                  <a:gd name="T36" fmla="*/ 525555709 w 4"/>
                  <a:gd name="T37" fmla="*/ 488280567 h 2"/>
                  <a:gd name="T38" fmla="*/ 525555709 w 4"/>
                  <a:gd name="T39" fmla="*/ 488280567 h 2"/>
                  <a:gd name="T40" fmla="*/ 385337296 w 4"/>
                  <a:gd name="T41" fmla="*/ 244140284 h 2"/>
                  <a:gd name="T42" fmla="*/ 385337296 w 4"/>
                  <a:gd name="T43" fmla="*/ 244140284 h 2"/>
                  <a:gd name="T44" fmla="*/ 385337296 w 4"/>
                  <a:gd name="T45" fmla="*/ 488280567 h 2"/>
                  <a:gd name="T46" fmla="*/ 385337296 w 4"/>
                  <a:gd name="T47" fmla="*/ 488280567 h 2"/>
                  <a:gd name="T48" fmla="*/ 385337296 w 4"/>
                  <a:gd name="T49" fmla="*/ 488280567 h 2"/>
                  <a:gd name="T50" fmla="*/ 274418465 w 4"/>
                  <a:gd name="T51" fmla="*/ 488280567 h 2"/>
                  <a:gd name="T52" fmla="*/ 274418465 w 4"/>
                  <a:gd name="T53" fmla="*/ 488280567 h 2"/>
                  <a:gd name="T54" fmla="*/ 274418465 w 4"/>
                  <a:gd name="T55" fmla="*/ 488280567 h 2"/>
                  <a:gd name="T56" fmla="*/ 274418465 w 4"/>
                  <a:gd name="T57" fmla="*/ 488280567 h 2"/>
                  <a:gd name="T58" fmla="*/ 274418465 w 4"/>
                  <a:gd name="T59" fmla="*/ 488280567 h 2"/>
                  <a:gd name="T60" fmla="*/ 274418465 w 4"/>
                  <a:gd name="T61" fmla="*/ 488280567 h 2"/>
                  <a:gd name="T62" fmla="*/ 274418465 w 4"/>
                  <a:gd name="T63" fmla="*/ 488280567 h 2"/>
                  <a:gd name="T64" fmla="*/ 140206367 w 4"/>
                  <a:gd name="T65" fmla="*/ 488280567 h 2"/>
                  <a:gd name="T66" fmla="*/ 140206367 w 4"/>
                  <a:gd name="T67" fmla="*/ 488280567 h 2"/>
                  <a:gd name="T68" fmla="*/ 140206367 w 4"/>
                  <a:gd name="T69" fmla="*/ 244140284 h 2"/>
                  <a:gd name="T70" fmla="*/ 140206367 w 4"/>
                  <a:gd name="T71" fmla="*/ 244140284 h 2"/>
                  <a:gd name="T72" fmla="*/ 140206367 w 4"/>
                  <a:gd name="T73" fmla="*/ 244140284 h 2"/>
                  <a:gd name="T74" fmla="*/ 140206367 w 4"/>
                  <a:gd name="T75" fmla="*/ 244140284 h 2"/>
                  <a:gd name="T76" fmla="*/ 140206367 w 4"/>
                  <a:gd name="T77" fmla="*/ 244140284 h 2"/>
                  <a:gd name="T78" fmla="*/ 140206367 w 4"/>
                  <a:gd name="T79" fmla="*/ 244140284 h 2"/>
                  <a:gd name="T80" fmla="*/ 140206367 w 4"/>
                  <a:gd name="T81" fmla="*/ 244140284 h 2"/>
                  <a:gd name="T82" fmla="*/ 140206367 w 4"/>
                  <a:gd name="T83" fmla="*/ 244140284 h 2"/>
                  <a:gd name="T84" fmla="*/ 140206367 w 4"/>
                  <a:gd name="T85" fmla="*/ 244140284 h 2"/>
                  <a:gd name="T86" fmla="*/ 140206367 w 4"/>
                  <a:gd name="T87" fmla="*/ 244140284 h 2"/>
                  <a:gd name="T88" fmla="*/ 140206367 w 4"/>
                  <a:gd name="T89" fmla="*/ 244140284 h 2"/>
                  <a:gd name="T90" fmla="*/ 140206367 w 4"/>
                  <a:gd name="T91" fmla="*/ 244140284 h 2"/>
                  <a:gd name="T92" fmla="*/ 140206367 w 4"/>
                  <a:gd name="T93" fmla="*/ 244140284 h 2"/>
                  <a:gd name="T94" fmla="*/ 0 w 4"/>
                  <a:gd name="T95" fmla="*/ 244140284 h 2"/>
                  <a:gd name="T96" fmla="*/ 0 w 4"/>
                  <a:gd name="T97" fmla="*/ 244140284 h 2"/>
                  <a:gd name="T98" fmla="*/ 0 w 4"/>
                  <a:gd name="T99" fmla="*/ 244140284 h 2"/>
                  <a:gd name="T100" fmla="*/ 0 w 4"/>
                  <a:gd name="T101" fmla="*/ 244140284 h 2"/>
                  <a:gd name="T102" fmla="*/ 0 w 4"/>
                  <a:gd name="T103" fmla="*/ 244140284 h 2"/>
                  <a:gd name="T104" fmla="*/ 0 w 4"/>
                  <a:gd name="T105" fmla="*/ 244140284 h 2"/>
                  <a:gd name="T106" fmla="*/ 0 w 4"/>
                  <a:gd name="T107" fmla="*/ 244140284 h 2"/>
                  <a:gd name="T108" fmla="*/ 0 w 4"/>
                  <a:gd name="T109" fmla="*/ 244140284 h 2"/>
                  <a:gd name="T110" fmla="*/ 0 w 4"/>
                  <a:gd name="T111" fmla="*/ 244140284 h 2"/>
                  <a:gd name="T112" fmla="*/ 0 w 4"/>
                  <a:gd name="T113" fmla="*/ 244140284 h 2"/>
                  <a:gd name="T114" fmla="*/ 0 w 4"/>
                  <a:gd name="T115" fmla="*/ 244140284 h 2"/>
                  <a:gd name="T116" fmla="*/ 0 w 4"/>
                  <a:gd name="T117" fmla="*/ 244140284 h 2"/>
                  <a:gd name="T118" fmla="*/ 0 w 4"/>
                  <a:gd name="T119" fmla="*/ 244140284 h 2"/>
                  <a:gd name="T120" fmla="*/ 0 w 4"/>
                  <a:gd name="T121" fmla="*/ 244140284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23575" name="Freeform 43"/>
            <p:cNvSpPr>
              <a:spLocks/>
            </p:cNvSpPr>
            <p:nvPr/>
          </p:nvSpPr>
          <p:spPr bwMode="auto">
            <a:xfrm>
              <a:off x="3325813" y="2794002"/>
              <a:ext cx="620712"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76" name="Freeform 44"/>
            <p:cNvSpPr>
              <a:spLocks/>
            </p:cNvSpPr>
            <p:nvPr/>
          </p:nvSpPr>
          <p:spPr bwMode="auto">
            <a:xfrm>
              <a:off x="2636839" y="1709740"/>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77" name="Freeform 45"/>
            <p:cNvSpPr>
              <a:spLocks/>
            </p:cNvSpPr>
            <p:nvPr/>
          </p:nvSpPr>
          <p:spPr bwMode="auto">
            <a:xfrm>
              <a:off x="2439988" y="2035177"/>
              <a:ext cx="87947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78" name="Freeform 46"/>
            <p:cNvSpPr>
              <a:spLocks/>
            </p:cNvSpPr>
            <p:nvPr/>
          </p:nvSpPr>
          <p:spPr bwMode="auto">
            <a:xfrm>
              <a:off x="3155950" y="1833565"/>
              <a:ext cx="658814"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79" name="Freeform 47"/>
            <p:cNvSpPr>
              <a:spLocks/>
            </p:cNvSpPr>
            <p:nvPr/>
          </p:nvSpPr>
          <p:spPr bwMode="auto">
            <a:xfrm>
              <a:off x="3432176" y="1857375"/>
              <a:ext cx="1122363"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80" name="Freeform 48"/>
            <p:cNvSpPr>
              <a:spLocks/>
            </p:cNvSpPr>
            <p:nvPr/>
          </p:nvSpPr>
          <p:spPr bwMode="auto">
            <a:xfrm>
              <a:off x="2757488" y="2662240"/>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81" name="Freeform 49"/>
            <p:cNvSpPr>
              <a:spLocks/>
            </p:cNvSpPr>
            <p:nvPr/>
          </p:nvSpPr>
          <p:spPr bwMode="auto">
            <a:xfrm>
              <a:off x="3122613" y="3444875"/>
              <a:ext cx="741362"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82" name="Freeform 50"/>
            <p:cNvSpPr>
              <a:spLocks/>
            </p:cNvSpPr>
            <p:nvPr/>
          </p:nvSpPr>
          <p:spPr bwMode="auto">
            <a:xfrm>
              <a:off x="5183188" y="1981202"/>
              <a:ext cx="722312"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83" name="Freeform 56"/>
            <p:cNvSpPr>
              <a:spLocks/>
            </p:cNvSpPr>
            <p:nvPr/>
          </p:nvSpPr>
          <p:spPr bwMode="auto">
            <a:xfrm>
              <a:off x="6157914" y="2917827"/>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84" name="Freeform 58"/>
            <p:cNvSpPr>
              <a:spLocks/>
            </p:cNvSpPr>
            <p:nvPr/>
          </p:nvSpPr>
          <p:spPr bwMode="auto">
            <a:xfrm>
              <a:off x="6875464" y="2732090"/>
              <a:ext cx="641350"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85" name="Freeform 59"/>
            <p:cNvSpPr>
              <a:spLocks/>
            </p:cNvSpPr>
            <p:nvPr/>
          </p:nvSpPr>
          <p:spPr bwMode="auto">
            <a:xfrm>
              <a:off x="6662739" y="3127377"/>
              <a:ext cx="83026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3586" name="Group 138"/>
            <p:cNvGrpSpPr>
              <a:grpSpLocks/>
            </p:cNvGrpSpPr>
            <p:nvPr/>
          </p:nvGrpSpPr>
          <p:grpSpPr bwMode="auto">
            <a:xfrm>
              <a:off x="4051304" y="2003428"/>
              <a:ext cx="3490916" cy="3082927"/>
              <a:chOff x="2552" y="1262"/>
              <a:chExt cx="2199" cy="1942"/>
            </a:xfrm>
          </p:grpSpPr>
          <p:sp>
            <p:nvSpPr>
              <p:cNvPr id="23604" name="Freeform 4"/>
              <p:cNvSpPr>
                <a:spLocks/>
              </p:cNvSpPr>
              <p:nvPr/>
            </p:nvSpPr>
            <p:spPr bwMode="auto">
              <a:xfrm>
                <a:off x="2843" y="1262"/>
                <a:ext cx="457" cy="269"/>
              </a:xfrm>
              <a:custGeom>
                <a:avLst/>
                <a:gdLst>
                  <a:gd name="T0" fmla="*/ 0 w 89"/>
                  <a:gd name="T1" fmla="*/ 2147483647 h 55"/>
                  <a:gd name="T2" fmla="*/ 1707435215 w 89"/>
                  <a:gd name="T3" fmla="*/ 0 h 55"/>
                  <a:gd name="T4" fmla="*/ 2147483647 w 89"/>
                  <a:gd name="T5" fmla="*/ 571718316 h 55"/>
                  <a:gd name="T6" fmla="*/ 2147483647 w 89"/>
                  <a:gd name="T7" fmla="*/ 767139426 h 55"/>
                  <a:gd name="T8" fmla="*/ 2147483647 w 89"/>
                  <a:gd name="T9" fmla="*/ 916157950 h 55"/>
                  <a:gd name="T10" fmla="*/ 2147483647 w 89"/>
                  <a:gd name="T11" fmla="*/ 1684640224 h 55"/>
                  <a:gd name="T12" fmla="*/ 2147483647 w 89"/>
                  <a:gd name="T13" fmla="*/ 1880116268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05" name="Freeform 6"/>
              <p:cNvSpPr>
                <a:spLocks/>
              </p:cNvSpPr>
              <p:nvPr/>
            </p:nvSpPr>
            <p:spPr bwMode="auto">
              <a:xfrm>
                <a:off x="2807" y="1760"/>
                <a:ext cx="571" cy="268"/>
              </a:xfrm>
              <a:custGeom>
                <a:avLst/>
                <a:gdLst>
                  <a:gd name="T0" fmla="*/ 0 w 111"/>
                  <a:gd name="T1" fmla="*/ 2147483647 h 55"/>
                  <a:gd name="T2" fmla="*/ 998866754 w 111"/>
                  <a:gd name="T3" fmla="*/ 0 h 55"/>
                  <a:gd name="T4" fmla="*/ 2147483647 w 111"/>
                  <a:gd name="T5" fmla="*/ 551399380 h 55"/>
                  <a:gd name="T6" fmla="*/ 2147483647 w 111"/>
                  <a:gd name="T7" fmla="*/ 1064062695 h 55"/>
                  <a:gd name="T8" fmla="*/ 2147483647 w 111"/>
                  <a:gd name="T9" fmla="*/ 1064062695 h 55"/>
                  <a:gd name="T10" fmla="*/ 2147483647 w 111"/>
                  <a:gd name="T11" fmla="*/ 882608930 h 55"/>
                  <a:gd name="T12" fmla="*/ 2147483647 w 111"/>
                  <a:gd name="T13" fmla="*/ 1064062695 h 55"/>
                  <a:gd name="T14" fmla="*/ 2147483647 w 111"/>
                  <a:gd name="T15" fmla="*/ 1615126052 h 55"/>
                  <a:gd name="T16" fmla="*/ 2147483647 w 111"/>
                  <a:gd name="T17" fmla="*/ 1615126052 h 55"/>
                  <a:gd name="T18" fmla="*/ 2147483647 w 111"/>
                  <a:gd name="T19" fmla="*/ 1615126052 h 55"/>
                  <a:gd name="T20" fmla="*/ 2147483647 w 111"/>
                  <a:gd name="T21" fmla="*/ 1252809487 h 55"/>
                  <a:gd name="T22" fmla="*/ 2147483647 w 111"/>
                  <a:gd name="T23" fmla="*/ 1252809487 h 55"/>
                  <a:gd name="T24" fmla="*/ 2147483647 w 111"/>
                  <a:gd name="T25" fmla="*/ 1434007219 h 55"/>
                  <a:gd name="T26" fmla="*/ 2147483647 w 111"/>
                  <a:gd name="T27" fmla="*/ 1985407068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06" name="Freeform 8"/>
              <p:cNvSpPr>
                <a:spLocks/>
              </p:cNvSpPr>
              <p:nvPr/>
            </p:nvSpPr>
            <p:spPr bwMode="auto">
              <a:xfrm>
                <a:off x="2848" y="2262"/>
                <a:ext cx="595" cy="293"/>
              </a:xfrm>
              <a:custGeom>
                <a:avLst/>
                <a:gdLst>
                  <a:gd name="T0" fmla="*/ 2147483647 w 116"/>
                  <a:gd name="T1" fmla="*/ 184636755 h 60"/>
                  <a:gd name="T2" fmla="*/ 0 w 116"/>
                  <a:gd name="T3" fmla="*/ 165837082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56204464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07" name="Freeform 9"/>
              <p:cNvSpPr>
                <a:spLocks/>
              </p:cNvSpPr>
              <p:nvPr/>
            </p:nvSpPr>
            <p:spPr bwMode="auto">
              <a:xfrm>
                <a:off x="3296" y="1726"/>
                <a:ext cx="420" cy="263"/>
              </a:xfrm>
              <a:custGeom>
                <a:avLst/>
                <a:gdLst>
                  <a:gd name="T0" fmla="*/ 2147483647 w 82"/>
                  <a:gd name="T1" fmla="*/ 0 h 54"/>
                  <a:gd name="T2" fmla="*/ 2147483647 w 82"/>
                  <a:gd name="T3" fmla="*/ 698389718 h 54"/>
                  <a:gd name="T4" fmla="*/ 2147483647 w 82"/>
                  <a:gd name="T5" fmla="*/ 1059295126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1974725353 w 82"/>
                  <a:gd name="T49" fmla="*/ 2147483647 h 54"/>
                  <a:gd name="T50" fmla="*/ 1652160228 w 82"/>
                  <a:gd name="T51" fmla="*/ 2147483647 h 54"/>
                  <a:gd name="T52" fmla="*/ 955863917 w 82"/>
                  <a:gd name="T53" fmla="*/ 2147483647 h 54"/>
                  <a:gd name="T54" fmla="*/ 1266601191 w 82"/>
                  <a:gd name="T55" fmla="*/ 2147483647 h 54"/>
                  <a:gd name="T56" fmla="*/ 633299612 w 82"/>
                  <a:gd name="T57" fmla="*/ 2147483647 h 54"/>
                  <a:gd name="T58" fmla="*/ 633299612 w 82"/>
                  <a:gd name="T59" fmla="*/ 2147483647 h 54"/>
                  <a:gd name="T60" fmla="*/ 633299612 w 82"/>
                  <a:gd name="T61" fmla="*/ 2117015525 h 54"/>
                  <a:gd name="T62" fmla="*/ 633299612 w 82"/>
                  <a:gd name="T63" fmla="*/ 1794736429 h 54"/>
                  <a:gd name="T64" fmla="*/ 322564715 w 82"/>
                  <a:gd name="T65" fmla="*/ 1059295126 h 54"/>
                  <a:gd name="T66" fmla="*/ 322564715 w 82"/>
                  <a:gd name="T67" fmla="*/ 548946069 h 54"/>
                  <a:gd name="T68" fmla="*/ 633299612 w 82"/>
                  <a:gd name="T69" fmla="*/ 368501158 h 54"/>
                  <a:gd name="T70" fmla="*/ 633299612 w 82"/>
                  <a:gd name="T71" fmla="*/ 368501158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08" name="Freeform 10"/>
              <p:cNvSpPr>
                <a:spLocks/>
              </p:cNvSpPr>
              <p:nvPr/>
            </p:nvSpPr>
            <p:spPr bwMode="auto">
              <a:xfrm>
                <a:off x="3353" y="1970"/>
                <a:ext cx="460" cy="38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1062106054 h 78"/>
                  <a:gd name="T54" fmla="*/ 2147483647 w 90"/>
                  <a:gd name="T55" fmla="*/ 700349937 h 78"/>
                  <a:gd name="T56" fmla="*/ 0 w 90"/>
                  <a:gd name="T57" fmla="*/ 369388385 h 78"/>
                  <a:gd name="T58" fmla="*/ 621254609 w 90"/>
                  <a:gd name="T59" fmla="*/ 881234543 h 78"/>
                  <a:gd name="T60" fmla="*/ 1618811497 w 90"/>
                  <a:gd name="T61" fmla="*/ 1612376083 h 78"/>
                  <a:gd name="T62" fmla="*/ 1618811497 w 90"/>
                  <a:gd name="T63" fmla="*/ 1980464751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09" name="Freeform 12"/>
              <p:cNvSpPr>
                <a:spLocks/>
              </p:cNvSpPr>
              <p:nvPr/>
            </p:nvSpPr>
            <p:spPr bwMode="auto">
              <a:xfrm>
                <a:off x="3787" y="2057"/>
                <a:ext cx="509" cy="249"/>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1462939986 h 51"/>
                  <a:gd name="T32" fmla="*/ 2147483647 w 99"/>
                  <a:gd name="T33" fmla="*/ 1276980983 h 51"/>
                  <a:gd name="T34" fmla="*/ 2147483647 w 99"/>
                  <a:gd name="T35" fmla="*/ 753555407 h 51"/>
                  <a:gd name="T36" fmla="*/ 2147483647 w 99"/>
                  <a:gd name="T37" fmla="*/ 753555407 h 51"/>
                  <a:gd name="T38" fmla="*/ 2147483647 w 99"/>
                  <a:gd name="T39" fmla="*/ 1092285923 h 51"/>
                  <a:gd name="T40" fmla="*/ 2147483647 w 99"/>
                  <a:gd name="T41" fmla="*/ 1092285923 h 51"/>
                  <a:gd name="T42" fmla="*/ 2147483647 w 99"/>
                  <a:gd name="T43" fmla="*/ 1092285923 h 51"/>
                  <a:gd name="T44" fmla="*/ 2147483647 w 99"/>
                  <a:gd name="T45" fmla="*/ 900177813 h 51"/>
                  <a:gd name="T46" fmla="*/ 2147483647 w 99"/>
                  <a:gd name="T47" fmla="*/ 753555407 h 51"/>
                  <a:gd name="T48" fmla="*/ 2147483647 w 99"/>
                  <a:gd name="T49" fmla="*/ 0 h 51"/>
                  <a:gd name="T50" fmla="*/ 2147483647 w 99"/>
                  <a:gd name="T51" fmla="*/ 184373762 h 51"/>
                  <a:gd name="T52" fmla="*/ 2147483647 w 99"/>
                  <a:gd name="T53" fmla="*/ 0 h 51"/>
                  <a:gd name="T54" fmla="*/ 2147483647 w 99"/>
                  <a:gd name="T55" fmla="*/ 376817700 h 51"/>
                  <a:gd name="T56" fmla="*/ 2147483647 w 99"/>
                  <a:gd name="T57" fmla="*/ 1092285923 h 51"/>
                  <a:gd name="T58" fmla="*/ 2147483647 w 99"/>
                  <a:gd name="T59" fmla="*/ 1462939986 h 51"/>
                  <a:gd name="T60" fmla="*/ 2147483647 w 99"/>
                  <a:gd name="T61" fmla="*/ 1462939986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051208740 w 99"/>
                  <a:gd name="T99" fmla="*/ 2147483647 h 51"/>
                  <a:gd name="T100" fmla="*/ 1392988159 w 99"/>
                  <a:gd name="T101" fmla="*/ 2147483647 h 51"/>
                  <a:gd name="T102" fmla="*/ 1392988159 w 99"/>
                  <a:gd name="T103" fmla="*/ 2147483647 h 51"/>
                  <a:gd name="T104" fmla="*/ 1729459307 w 99"/>
                  <a:gd name="T105" fmla="*/ 2147483647 h 51"/>
                  <a:gd name="T106" fmla="*/ 994120827 w 99"/>
                  <a:gd name="T107" fmla="*/ 2147483647 h 51"/>
                  <a:gd name="T108" fmla="*/ 336378274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10" name="Freeform 13"/>
              <p:cNvSpPr>
                <a:spLocks/>
              </p:cNvSpPr>
              <p:nvPr/>
            </p:nvSpPr>
            <p:spPr bwMode="auto">
              <a:xfrm>
                <a:off x="3742" y="2243"/>
                <a:ext cx="568" cy="190"/>
              </a:xfrm>
              <a:custGeom>
                <a:avLst/>
                <a:gdLst>
                  <a:gd name="T0" fmla="*/ 2147483647 w 111"/>
                  <a:gd name="T1" fmla="*/ 0 h 39"/>
                  <a:gd name="T2" fmla="*/ 2147483647 w 111"/>
                  <a:gd name="T3" fmla="*/ 550270185 h 39"/>
                  <a:gd name="T4" fmla="*/ 2147483647 w 111"/>
                  <a:gd name="T5" fmla="*/ 700349937 h 39"/>
                  <a:gd name="T6" fmla="*/ 2147483647 w 111"/>
                  <a:gd name="T7" fmla="*/ 1612376083 h 39"/>
                  <a:gd name="T8" fmla="*/ 2147483647 w 111"/>
                  <a:gd name="T9" fmla="*/ 1431491477 h 39"/>
                  <a:gd name="T10" fmla="*/ 2147483647 w 111"/>
                  <a:gd name="T11" fmla="*/ 1612376083 h 39"/>
                  <a:gd name="T12" fmla="*/ 2147483647 w 111"/>
                  <a:gd name="T13" fmla="*/ 1799583887 h 39"/>
                  <a:gd name="T14" fmla="*/ 2147483647 w 111"/>
                  <a:gd name="T15" fmla="*/ 1980464751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1958039355 w 111"/>
                  <a:gd name="T31" fmla="*/ 2147483647 h 39"/>
                  <a:gd name="T32" fmla="*/ 1638338340 w 111"/>
                  <a:gd name="T33" fmla="*/ 2147483647 h 39"/>
                  <a:gd name="T34" fmla="*/ 1255693036 w 111"/>
                  <a:gd name="T35" fmla="*/ 2147483647 h 39"/>
                  <a:gd name="T36" fmla="*/ 628035483 w 111"/>
                  <a:gd name="T37" fmla="*/ 2147483647 h 39"/>
                  <a:gd name="T38" fmla="*/ 628035483 w 111"/>
                  <a:gd name="T39" fmla="*/ 2147483647 h 39"/>
                  <a:gd name="T40" fmla="*/ 628035483 w 111"/>
                  <a:gd name="T41" fmla="*/ 2147483647 h 39"/>
                  <a:gd name="T42" fmla="*/ 628035483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31843597 h 39"/>
                  <a:gd name="T90" fmla="*/ 2147483647 w 111"/>
                  <a:gd name="T91" fmla="*/ 2131843597 h 39"/>
                  <a:gd name="T92" fmla="*/ 2147483647 w 111"/>
                  <a:gd name="T93" fmla="*/ 2147483647 h 39"/>
                  <a:gd name="T94" fmla="*/ 2147483647 w 111"/>
                  <a:gd name="T95" fmla="*/ 2131843597 h 39"/>
                  <a:gd name="T96" fmla="*/ 2147483647 w 111"/>
                  <a:gd name="T97" fmla="*/ 2131843597 h 39"/>
                  <a:gd name="T98" fmla="*/ 2147483647 w 111"/>
                  <a:gd name="T99" fmla="*/ 1799583887 h 39"/>
                  <a:gd name="T100" fmla="*/ 2147483647 w 111"/>
                  <a:gd name="T101" fmla="*/ 1799583887 h 39"/>
                  <a:gd name="T102" fmla="*/ 2147483647 w 111"/>
                  <a:gd name="T103" fmla="*/ 1799583887 h 39"/>
                  <a:gd name="T104" fmla="*/ 2147483647 w 111"/>
                  <a:gd name="T105" fmla="*/ 1062106054 h 39"/>
                  <a:gd name="T106" fmla="*/ 2147483647 w 111"/>
                  <a:gd name="T107" fmla="*/ 881234543 h 39"/>
                  <a:gd name="T108" fmla="*/ 2147483647 w 111"/>
                  <a:gd name="T109" fmla="*/ 700349937 h 39"/>
                  <a:gd name="T110" fmla="*/ 2147483647 w 111"/>
                  <a:gd name="T111" fmla="*/ 550270185 h 39"/>
                  <a:gd name="T112" fmla="*/ 2147483647 w 111"/>
                  <a:gd name="T113" fmla="*/ 180884996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11" name="Freeform 14"/>
              <p:cNvSpPr>
                <a:spLocks/>
              </p:cNvSpPr>
              <p:nvPr/>
            </p:nvSpPr>
            <p:spPr bwMode="auto">
              <a:xfrm>
                <a:off x="3890" y="2409"/>
                <a:ext cx="266" cy="404"/>
              </a:xfrm>
              <a:custGeom>
                <a:avLst/>
                <a:gdLst>
                  <a:gd name="T0" fmla="*/ 0 w 52"/>
                  <a:gd name="T1" fmla="*/ 544460651 h 83"/>
                  <a:gd name="T2" fmla="*/ 318765058 w 52"/>
                  <a:gd name="T3" fmla="*/ 872786404 h 83"/>
                  <a:gd name="T4" fmla="*/ 0 w 52"/>
                  <a:gd name="T5" fmla="*/ 2147483647 h 83"/>
                  <a:gd name="T6" fmla="*/ 0 w 52"/>
                  <a:gd name="T7" fmla="*/ 2147483647 h 83"/>
                  <a:gd name="T8" fmla="*/ 944667048 w 52"/>
                  <a:gd name="T9" fmla="*/ 2147483647 h 83"/>
                  <a:gd name="T10" fmla="*/ 1251804145 w 52"/>
                  <a:gd name="T11" fmla="*/ 2147483647 h 83"/>
                  <a:gd name="T12" fmla="*/ 1630606040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544460651 h 83"/>
                  <a:gd name="T106" fmla="*/ 0 w 52"/>
                  <a:gd name="T107" fmla="*/ 544460651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12" name="Freeform 16"/>
              <p:cNvSpPr>
                <a:spLocks/>
              </p:cNvSpPr>
              <p:nvPr/>
            </p:nvSpPr>
            <p:spPr bwMode="auto">
              <a:xfrm>
                <a:off x="4141" y="2179"/>
                <a:ext cx="610" cy="249"/>
              </a:xfrm>
              <a:custGeom>
                <a:avLst/>
                <a:gdLst>
                  <a:gd name="T0" fmla="*/ 637890308 w 119"/>
                  <a:gd name="T1" fmla="*/ 2147483647 h 51"/>
                  <a:gd name="T2" fmla="*/ 1353884872 w 119"/>
                  <a:gd name="T3" fmla="*/ 2147483647 h 51"/>
                  <a:gd name="T4" fmla="*/ 1666642106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184373762 h 51"/>
                  <a:gd name="T28" fmla="*/ 2147483647 w 119"/>
                  <a:gd name="T29" fmla="*/ 376817700 h 51"/>
                  <a:gd name="T30" fmla="*/ 2147483647 w 119"/>
                  <a:gd name="T31" fmla="*/ 900177813 h 51"/>
                  <a:gd name="T32" fmla="*/ 2147483647 w 119"/>
                  <a:gd name="T33" fmla="*/ 1092285923 h 51"/>
                  <a:gd name="T34" fmla="*/ 2147483647 w 119"/>
                  <a:gd name="T35" fmla="*/ 900177813 h 51"/>
                  <a:gd name="T36" fmla="*/ 2147483647 w 119"/>
                  <a:gd name="T37" fmla="*/ 1092285923 h 51"/>
                  <a:gd name="T38" fmla="*/ 2147483647 w 119"/>
                  <a:gd name="T39" fmla="*/ 1462939986 h 51"/>
                  <a:gd name="T40" fmla="*/ 2147483647 w 119"/>
                  <a:gd name="T41" fmla="*/ 2031865015 h 51"/>
                  <a:gd name="T42" fmla="*/ 2147483647 w 119"/>
                  <a:gd name="T43" fmla="*/ 2147483647 h 51"/>
                  <a:gd name="T44" fmla="*/ 2147483647 w 119"/>
                  <a:gd name="T45" fmla="*/ 1655061845 h 51"/>
                  <a:gd name="T46" fmla="*/ 2147483647 w 119"/>
                  <a:gd name="T47" fmla="*/ 2031865015 h 51"/>
                  <a:gd name="T48" fmla="*/ 2147483647 w 119"/>
                  <a:gd name="T49" fmla="*/ 2031865015 h 51"/>
                  <a:gd name="T50" fmla="*/ 2147483647 w 119"/>
                  <a:gd name="T51" fmla="*/ 1655061845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13" name="Freeform 18"/>
              <p:cNvSpPr>
                <a:spLocks/>
              </p:cNvSpPr>
              <p:nvPr/>
            </p:nvSpPr>
            <p:spPr bwMode="auto">
              <a:xfrm>
                <a:off x="4243" y="1896"/>
                <a:ext cx="313" cy="293"/>
              </a:xfrm>
              <a:custGeom>
                <a:avLst/>
                <a:gdLst>
                  <a:gd name="T0" fmla="*/ 2147483647 w 61"/>
                  <a:gd name="T1" fmla="*/ 0 h 60"/>
                  <a:gd name="T2" fmla="*/ 2147483647 w 61"/>
                  <a:gd name="T3" fmla="*/ 562044646 h 60"/>
                  <a:gd name="T4" fmla="*/ 2147483647 w 61"/>
                  <a:gd name="T5" fmla="*/ 901642498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011952496 w 61"/>
                  <a:gd name="T23" fmla="*/ 2147483647 h 60"/>
                  <a:gd name="T24" fmla="*/ 1366142979 w 61"/>
                  <a:gd name="T25" fmla="*/ 2147483647 h 60"/>
                  <a:gd name="T26" fmla="*/ 1366142979 w 61"/>
                  <a:gd name="T27" fmla="*/ 2147483647 h 60"/>
                  <a:gd name="T28" fmla="*/ 645794574 w 61"/>
                  <a:gd name="T29" fmla="*/ 2147483647 h 60"/>
                  <a:gd name="T30" fmla="*/ 0 w 61"/>
                  <a:gd name="T31" fmla="*/ 2147483647 h 60"/>
                  <a:gd name="T32" fmla="*/ 0 w 61"/>
                  <a:gd name="T33" fmla="*/ 2147483647 h 60"/>
                  <a:gd name="T34" fmla="*/ 974037366 w 61"/>
                  <a:gd name="T35" fmla="*/ 2147483647 h 60"/>
                  <a:gd name="T36" fmla="*/ 2011952496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035792235 h 60"/>
                  <a:gd name="T92" fmla="*/ 2147483647 w 61"/>
                  <a:gd name="T93" fmla="*/ 2035792235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14" name="Freeform 19"/>
              <p:cNvSpPr>
                <a:spLocks/>
              </p:cNvSpPr>
              <p:nvPr/>
            </p:nvSpPr>
            <p:spPr bwMode="auto">
              <a:xfrm>
                <a:off x="3433" y="2306"/>
                <a:ext cx="344" cy="302"/>
              </a:xfrm>
              <a:custGeom>
                <a:avLst/>
                <a:gdLst>
                  <a:gd name="T0" fmla="*/ 0 w 67"/>
                  <a:gd name="T1" fmla="*/ 549485708 h 62"/>
                  <a:gd name="T2" fmla="*/ 2147483647 w 67"/>
                  <a:gd name="T3" fmla="*/ 0 h 62"/>
                  <a:gd name="T4" fmla="*/ 2147483647 w 67"/>
                  <a:gd name="T5" fmla="*/ 180605230 h 62"/>
                  <a:gd name="T6" fmla="*/ 2147483647 w 67"/>
                  <a:gd name="T7" fmla="*/ 368877751 h 62"/>
                  <a:gd name="T8" fmla="*/ 2147483647 w 67"/>
                  <a:gd name="T9" fmla="*/ 549485708 h 62"/>
                  <a:gd name="T10" fmla="*/ 2147483647 w 67"/>
                  <a:gd name="T11" fmla="*/ 879722121 h 62"/>
                  <a:gd name="T12" fmla="*/ 2147483647 w 67"/>
                  <a:gd name="T13" fmla="*/ 1060329766 h 62"/>
                  <a:gd name="T14" fmla="*/ 2147483647 w 67"/>
                  <a:gd name="T15" fmla="*/ 1427980345 h 62"/>
                  <a:gd name="T16" fmla="*/ 2147483647 w 67"/>
                  <a:gd name="T17" fmla="*/ 1608583627 h 62"/>
                  <a:gd name="T18" fmla="*/ 2147483647 w 67"/>
                  <a:gd name="T19" fmla="*/ 1608583627 h 62"/>
                  <a:gd name="T20" fmla="*/ 2147483647 w 67"/>
                  <a:gd name="T21" fmla="*/ 1608583627 h 62"/>
                  <a:gd name="T22" fmla="*/ 2147483647 w 67"/>
                  <a:gd name="T23" fmla="*/ 1796790916 h 62"/>
                  <a:gd name="T24" fmla="*/ 2147483647 w 67"/>
                  <a:gd name="T25" fmla="*/ 2127031536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023422605 w 67"/>
                  <a:gd name="T87" fmla="*/ 2147483647 h 62"/>
                  <a:gd name="T88" fmla="*/ 1376323041 w 67"/>
                  <a:gd name="T89" fmla="*/ 2147483647 h 62"/>
                  <a:gd name="T90" fmla="*/ 1376323041 w 67"/>
                  <a:gd name="T91" fmla="*/ 2147483647 h 62"/>
                  <a:gd name="T92" fmla="*/ 649554018 w 67"/>
                  <a:gd name="T93" fmla="*/ 2147483647 h 62"/>
                  <a:gd name="T94" fmla="*/ 649554018 w 67"/>
                  <a:gd name="T95" fmla="*/ 2147483647 h 62"/>
                  <a:gd name="T96" fmla="*/ 0 w 67"/>
                  <a:gd name="T97" fmla="*/ 549485708 h 62"/>
                  <a:gd name="T98" fmla="*/ 0 w 67"/>
                  <a:gd name="T99" fmla="*/ 549485708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15" name="Freeform 24"/>
              <p:cNvSpPr>
                <a:spLocks/>
              </p:cNvSpPr>
              <p:nvPr/>
            </p:nvSpPr>
            <p:spPr bwMode="auto">
              <a:xfrm>
                <a:off x="2552" y="2306"/>
                <a:ext cx="969" cy="898"/>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325633852 w 189"/>
                  <a:gd name="T35" fmla="*/ 2147483647 h 184"/>
                  <a:gd name="T36" fmla="*/ 1669519400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16" name="Freeform 51"/>
              <p:cNvSpPr>
                <a:spLocks/>
              </p:cNvSpPr>
              <p:nvPr/>
            </p:nvSpPr>
            <p:spPr bwMode="auto">
              <a:xfrm>
                <a:off x="3474" y="2604"/>
                <a:ext cx="395" cy="322"/>
              </a:xfrm>
              <a:custGeom>
                <a:avLst/>
                <a:gdLst>
                  <a:gd name="T0" fmla="*/ 2147483647 w 77"/>
                  <a:gd name="T1" fmla="*/ 183295195 h 66"/>
                  <a:gd name="T2" fmla="*/ 2147483647 w 77"/>
                  <a:gd name="T3" fmla="*/ 182610213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1362918130 w 77"/>
                  <a:gd name="T67" fmla="*/ 2147483647 h 66"/>
                  <a:gd name="T68" fmla="*/ 1677970826 w 77"/>
                  <a:gd name="T69" fmla="*/ 2147483647 h 66"/>
                  <a:gd name="T70" fmla="*/ 2007507643 w 77"/>
                  <a:gd name="T71" fmla="*/ 2147483647 h 66"/>
                  <a:gd name="T72" fmla="*/ 2007507643 w 77"/>
                  <a:gd name="T73" fmla="*/ 2147483647 h 66"/>
                  <a:gd name="T74" fmla="*/ 2147483647 w 77"/>
                  <a:gd name="T75" fmla="*/ 2147483647 h 66"/>
                  <a:gd name="T76" fmla="*/ 2147483647 w 77"/>
                  <a:gd name="T77" fmla="*/ 2147483647 h 66"/>
                  <a:gd name="T78" fmla="*/ 2007507643 w 77"/>
                  <a:gd name="T79" fmla="*/ 2147483647 h 66"/>
                  <a:gd name="T80" fmla="*/ 1362918130 w 77"/>
                  <a:gd name="T81" fmla="*/ 2147483647 h 66"/>
                  <a:gd name="T82" fmla="*/ 327098201 w 77"/>
                  <a:gd name="T83" fmla="*/ 2147483647 h 66"/>
                  <a:gd name="T84" fmla="*/ 0 w 77"/>
                  <a:gd name="T85" fmla="*/ 183295195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17" name="Freeform 52"/>
              <p:cNvSpPr>
                <a:spLocks/>
              </p:cNvSpPr>
              <p:nvPr/>
            </p:nvSpPr>
            <p:spPr bwMode="auto">
              <a:xfrm>
                <a:off x="3633" y="1799"/>
                <a:ext cx="277" cy="463"/>
              </a:xfrm>
              <a:custGeom>
                <a:avLst/>
                <a:gdLst>
                  <a:gd name="T0" fmla="*/ 2147483647 w 54"/>
                  <a:gd name="T1" fmla="*/ 370850443 h 95"/>
                  <a:gd name="T2" fmla="*/ 2147483647 w 54"/>
                  <a:gd name="T3" fmla="*/ 884278172 h 95"/>
                  <a:gd name="T4" fmla="*/ 2147483647 w 54"/>
                  <a:gd name="T5" fmla="*/ 1436567008 h 95"/>
                  <a:gd name="T6" fmla="*/ 2147483647 w 54"/>
                  <a:gd name="T7" fmla="*/ 2139395402 h 95"/>
                  <a:gd name="T8" fmla="*/ 2147483647 w 54"/>
                  <a:gd name="T9" fmla="*/ 2147483647 h 95"/>
                  <a:gd name="T10" fmla="*/ 2147483647 w 54"/>
                  <a:gd name="T11" fmla="*/ 2147483647 h 95"/>
                  <a:gd name="T12" fmla="*/ 2147483647 w 54"/>
                  <a:gd name="T13" fmla="*/ 2147483647 h 95"/>
                  <a:gd name="T14" fmla="*/ 1676858873 w 54"/>
                  <a:gd name="T15" fmla="*/ 2147483647 h 95"/>
                  <a:gd name="T16" fmla="*/ 1362390177 w 54"/>
                  <a:gd name="T17" fmla="*/ 2147483647 h 95"/>
                  <a:gd name="T18" fmla="*/ 2006765041 w 54"/>
                  <a:gd name="T19" fmla="*/ 2147483647 h 95"/>
                  <a:gd name="T20" fmla="*/ 1362390177 w 54"/>
                  <a:gd name="T21" fmla="*/ 2147483647 h 95"/>
                  <a:gd name="T22" fmla="*/ 326896759 w 54"/>
                  <a:gd name="T23" fmla="*/ 2147483647 h 95"/>
                  <a:gd name="T24" fmla="*/ 0 w 54"/>
                  <a:gd name="T25" fmla="*/ 2147483647 h 95"/>
                  <a:gd name="T26" fmla="*/ 0 w 54"/>
                  <a:gd name="T27" fmla="*/ 2147483647 h 95"/>
                  <a:gd name="T28" fmla="*/ 326896759 w 54"/>
                  <a:gd name="T29" fmla="*/ 2147483647 h 95"/>
                  <a:gd name="T30" fmla="*/ 1676858873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1988859900 h 95"/>
                  <a:gd name="T92" fmla="*/ 2147483647 w 54"/>
                  <a:gd name="T93" fmla="*/ 1065717657 h 95"/>
                  <a:gd name="T94" fmla="*/ 2147483647 w 54"/>
                  <a:gd name="T95" fmla="*/ 552289928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3618" name="Group 53"/>
              <p:cNvGrpSpPr>
                <a:grpSpLocks/>
              </p:cNvGrpSpPr>
              <p:nvPr/>
            </p:nvGrpSpPr>
            <p:grpSpPr bwMode="auto">
              <a:xfrm>
                <a:off x="3669" y="1384"/>
                <a:ext cx="523" cy="468"/>
                <a:chOff x="3562" y="1636"/>
                <a:chExt cx="497" cy="468"/>
              </a:xfrm>
            </p:grpSpPr>
            <p:sp>
              <p:nvSpPr>
                <p:cNvPr id="23622" name="Freeform 54"/>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37510747 h 71"/>
                    <a:gd name="T46" fmla="*/ 2147483647 w 52"/>
                    <a:gd name="T47" fmla="*/ 1805733887 h 71"/>
                    <a:gd name="T48" fmla="*/ 2147483647 w 52"/>
                    <a:gd name="T49" fmla="*/ 1253865411 h 71"/>
                    <a:gd name="T50" fmla="*/ 2147483647 w 52"/>
                    <a:gd name="T51" fmla="*/ 702319738 h 71"/>
                    <a:gd name="T52" fmla="*/ 2147483647 w 52"/>
                    <a:gd name="T53" fmla="*/ 370540851 h 71"/>
                    <a:gd name="T54" fmla="*/ 2147483647 w 52"/>
                    <a:gd name="T55" fmla="*/ 181326456 h 71"/>
                    <a:gd name="T56" fmla="*/ 2147483647 w 52"/>
                    <a:gd name="T57" fmla="*/ 181326456 h 71"/>
                    <a:gd name="T58" fmla="*/ 2147483647 w 52"/>
                    <a:gd name="T59" fmla="*/ 551866761 h 71"/>
                    <a:gd name="T60" fmla="*/ 2147483647 w 52"/>
                    <a:gd name="T61" fmla="*/ 1064972182 h 71"/>
                    <a:gd name="T62" fmla="*/ 2147483647 w 52"/>
                    <a:gd name="T63" fmla="*/ 1253865411 h 71"/>
                    <a:gd name="T64" fmla="*/ 2147483647 w 52"/>
                    <a:gd name="T65" fmla="*/ 1435513812 h 71"/>
                    <a:gd name="T66" fmla="*/ 2147483647 w 52"/>
                    <a:gd name="T67" fmla="*/ 1805733887 h 71"/>
                    <a:gd name="T68" fmla="*/ 2095954765 w 52"/>
                    <a:gd name="T69" fmla="*/ 2147483647 h 71"/>
                    <a:gd name="T70" fmla="*/ 2095954765 w 52"/>
                    <a:gd name="T71" fmla="*/ 2147483647 h 71"/>
                    <a:gd name="T72" fmla="*/ 1769133041 w 52"/>
                    <a:gd name="T73" fmla="*/ 2147483647 h 71"/>
                    <a:gd name="T74" fmla="*/ 1769133041 w 52"/>
                    <a:gd name="T75" fmla="*/ 2147483647 h 71"/>
                    <a:gd name="T76" fmla="*/ 1769133041 w 52"/>
                    <a:gd name="T77" fmla="*/ 1987058862 h 71"/>
                    <a:gd name="T78" fmla="*/ 1411779443 w 52"/>
                    <a:gd name="T79" fmla="*/ 2147483647 h 71"/>
                    <a:gd name="T80" fmla="*/ 1411779443 w 52"/>
                    <a:gd name="T81" fmla="*/ 2147483647 h 71"/>
                    <a:gd name="T82" fmla="*/ 869140531 w 52"/>
                    <a:gd name="T83" fmla="*/ 2147483647 h 71"/>
                    <a:gd name="T84" fmla="*/ 684559882 w 52"/>
                    <a:gd name="T85" fmla="*/ 2147483647 h 71"/>
                    <a:gd name="T86" fmla="*/ 542319587 w 52"/>
                    <a:gd name="T87" fmla="*/ 2147483647 h 71"/>
                    <a:gd name="T88" fmla="*/ 363616320 w 52"/>
                    <a:gd name="T89" fmla="*/ 2147483647 h 71"/>
                    <a:gd name="T90" fmla="*/ 178637643 w 52"/>
                    <a:gd name="T91" fmla="*/ 2147483647 h 71"/>
                    <a:gd name="T92" fmla="*/ 363616320 w 52"/>
                    <a:gd name="T93" fmla="*/ 2147483647 h 71"/>
                    <a:gd name="T94" fmla="*/ 363616320 w 52"/>
                    <a:gd name="T95" fmla="*/ 2147483647 h 71"/>
                    <a:gd name="T96" fmla="*/ 1048176046 w 52"/>
                    <a:gd name="T97" fmla="*/ 2147483647 h 71"/>
                    <a:gd name="T98" fmla="*/ 1226814233 w 52"/>
                    <a:gd name="T99" fmla="*/ 2147483647 h 71"/>
                    <a:gd name="T100" fmla="*/ 1226814233 w 52"/>
                    <a:gd name="T101" fmla="*/ 2147483647 h 71"/>
                    <a:gd name="T102" fmla="*/ 1048176046 w 52"/>
                    <a:gd name="T103" fmla="*/ 2147483647 h 71"/>
                    <a:gd name="T104" fmla="*/ 363616320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23" name="Freeform 55"/>
                <p:cNvSpPr>
                  <a:spLocks/>
                </p:cNvSpPr>
                <p:nvPr/>
              </p:nvSpPr>
              <p:spPr bwMode="auto">
                <a:xfrm>
                  <a:off x="3562" y="1636"/>
                  <a:ext cx="405" cy="200"/>
                </a:xfrm>
                <a:custGeom>
                  <a:avLst/>
                  <a:gdLst>
                    <a:gd name="T0" fmla="*/ 749447794 w 83"/>
                    <a:gd name="T1" fmla="*/ 2147483647 h 41"/>
                    <a:gd name="T2" fmla="*/ 1453584946 w 83"/>
                    <a:gd name="T3" fmla="*/ 2147483647 h 41"/>
                    <a:gd name="T4" fmla="*/ 2147483647 w 83"/>
                    <a:gd name="T5" fmla="*/ 1075969161 h 41"/>
                    <a:gd name="T6" fmla="*/ 2147483647 w 83"/>
                    <a:gd name="T7" fmla="*/ 183035327 h 41"/>
                    <a:gd name="T8" fmla="*/ 2147483647 w 83"/>
                    <a:gd name="T9" fmla="*/ 183035327 h 41"/>
                    <a:gd name="T10" fmla="*/ 2147483647 w 83"/>
                    <a:gd name="T11" fmla="*/ 747679253 h 41"/>
                    <a:gd name="T12" fmla="*/ 2147483647 w 83"/>
                    <a:gd name="T13" fmla="*/ 1640531682 h 41"/>
                    <a:gd name="T14" fmla="*/ 2147483647 w 83"/>
                    <a:gd name="T15" fmla="*/ 2147483647 h 41"/>
                    <a:gd name="T16" fmla="*/ 2147483647 w 83"/>
                    <a:gd name="T17" fmla="*/ 1823564121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1449801763 h 41"/>
                    <a:gd name="T28" fmla="*/ 2147483647 w 83"/>
                    <a:gd name="T29" fmla="*/ 2006682726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749447794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23619" name="Freeform 57"/>
              <p:cNvSpPr>
                <a:spLocks/>
              </p:cNvSpPr>
              <p:nvPr/>
            </p:nvSpPr>
            <p:spPr bwMode="auto">
              <a:xfrm>
                <a:off x="3665" y="2423"/>
                <a:ext cx="240" cy="405"/>
              </a:xfrm>
              <a:custGeom>
                <a:avLst/>
                <a:gdLst>
                  <a:gd name="T0" fmla="*/ 2147483647 w 47"/>
                  <a:gd name="T1" fmla="*/ 0 h 83"/>
                  <a:gd name="T2" fmla="*/ 2147483647 w 47"/>
                  <a:gd name="T3" fmla="*/ 374751691 h 83"/>
                  <a:gd name="T4" fmla="*/ 2147483647 w 47"/>
                  <a:gd name="T5" fmla="*/ 558253044 h 83"/>
                  <a:gd name="T6" fmla="*/ 2147483647 w 47"/>
                  <a:gd name="T7" fmla="*/ 895331746 h 83"/>
                  <a:gd name="T8" fmla="*/ 2147483647 w 47"/>
                  <a:gd name="T9" fmla="*/ 1453584946 h 83"/>
                  <a:gd name="T10" fmla="*/ 2147483647 w 47"/>
                  <a:gd name="T11" fmla="*/ 2011836585 h 83"/>
                  <a:gd name="T12" fmla="*/ 2147483647 w 47"/>
                  <a:gd name="T13" fmla="*/ 2147483647 h 83"/>
                  <a:gd name="T14" fmla="*/ 2147483647 w 47"/>
                  <a:gd name="T15" fmla="*/ 2147483647 h 83"/>
                  <a:gd name="T16" fmla="*/ 2147483647 w 47"/>
                  <a:gd name="T17" fmla="*/ 2147483647 h 83"/>
                  <a:gd name="T18" fmla="*/ 1905032205 w 47"/>
                  <a:gd name="T19" fmla="*/ 2147483647 h 83"/>
                  <a:gd name="T20" fmla="*/ 1905032205 w 47"/>
                  <a:gd name="T21" fmla="*/ 2147483647 h 83"/>
                  <a:gd name="T22" fmla="*/ 1602738353 w 47"/>
                  <a:gd name="T23" fmla="*/ 2147483647 h 83"/>
                  <a:gd name="T24" fmla="*/ 1602738353 w 47"/>
                  <a:gd name="T25" fmla="*/ 2147483647 h 83"/>
                  <a:gd name="T26" fmla="*/ 1229671853 w 47"/>
                  <a:gd name="T27" fmla="*/ 2147483647 h 83"/>
                  <a:gd name="T28" fmla="*/ 927839454 w 47"/>
                  <a:gd name="T29" fmla="*/ 2147483647 h 83"/>
                  <a:gd name="T30" fmla="*/ 1229671853 w 47"/>
                  <a:gd name="T31" fmla="*/ 2147483647 h 83"/>
                  <a:gd name="T32" fmla="*/ 1602738353 w 47"/>
                  <a:gd name="T33" fmla="*/ 2147483647 h 83"/>
                  <a:gd name="T34" fmla="*/ 1602738353 w 47"/>
                  <a:gd name="T35" fmla="*/ 2147483647 h 83"/>
                  <a:gd name="T36" fmla="*/ 1602738353 w 47"/>
                  <a:gd name="T37" fmla="*/ 2147483647 h 83"/>
                  <a:gd name="T38" fmla="*/ 1602738353 w 47"/>
                  <a:gd name="T39" fmla="*/ 2147483647 h 83"/>
                  <a:gd name="T40" fmla="*/ 1602738353 w 47"/>
                  <a:gd name="T41" fmla="*/ 2147483647 h 83"/>
                  <a:gd name="T42" fmla="*/ 1229671853 w 47"/>
                  <a:gd name="T43" fmla="*/ 2147483647 h 83"/>
                  <a:gd name="T44" fmla="*/ 1602738353 w 47"/>
                  <a:gd name="T45" fmla="*/ 2147483647 h 83"/>
                  <a:gd name="T46" fmla="*/ 1229671853 w 47"/>
                  <a:gd name="T47" fmla="*/ 2147483647 h 83"/>
                  <a:gd name="T48" fmla="*/ 1905032205 w 47"/>
                  <a:gd name="T49" fmla="*/ 2147483647 h 83"/>
                  <a:gd name="T50" fmla="*/ 1905032205 w 47"/>
                  <a:gd name="T51" fmla="*/ 2147483647 h 83"/>
                  <a:gd name="T52" fmla="*/ 2147483647 w 47"/>
                  <a:gd name="T53" fmla="*/ 2147483647 h 83"/>
                  <a:gd name="T54" fmla="*/ 2147483647 w 47"/>
                  <a:gd name="T55" fmla="*/ 2147483647 h 83"/>
                  <a:gd name="T56" fmla="*/ 2147483647 w 47"/>
                  <a:gd name="T57" fmla="*/ 2147483647 h 83"/>
                  <a:gd name="T58" fmla="*/ 1905032205 w 47"/>
                  <a:gd name="T59" fmla="*/ 2147483647 h 83"/>
                  <a:gd name="T60" fmla="*/ 1905032205 w 47"/>
                  <a:gd name="T61" fmla="*/ 2147483647 h 83"/>
                  <a:gd name="T62" fmla="*/ 1602738353 w 47"/>
                  <a:gd name="T63" fmla="*/ 2147483647 h 83"/>
                  <a:gd name="T64" fmla="*/ 927839454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374751691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20" name="Freeform 60"/>
              <p:cNvSpPr>
                <a:spLocks/>
              </p:cNvSpPr>
              <p:nvPr/>
            </p:nvSpPr>
            <p:spPr bwMode="auto">
              <a:xfrm>
                <a:off x="4233" y="2350"/>
                <a:ext cx="353" cy="258"/>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319099990 w 69"/>
                  <a:gd name="T27" fmla="*/ 2147483647 h 53"/>
                  <a:gd name="T28" fmla="*/ 319099990 w 69"/>
                  <a:gd name="T29" fmla="*/ 1784997157 h 53"/>
                  <a:gd name="T30" fmla="*/ 946035653 w 69"/>
                  <a:gd name="T31" fmla="*/ 1419866471 h 53"/>
                  <a:gd name="T32" fmla="*/ 946035653 w 69"/>
                  <a:gd name="T33" fmla="*/ 1240174527 h 53"/>
                  <a:gd name="T34" fmla="*/ 2147483647 w 69"/>
                  <a:gd name="T35" fmla="*/ 874978417 h 53"/>
                  <a:gd name="T36" fmla="*/ 2147483647 w 69"/>
                  <a:gd name="T37" fmla="*/ 544887276 h 53"/>
                  <a:gd name="T38" fmla="*/ 2147483647 w 69"/>
                  <a:gd name="T39" fmla="*/ 366685461 h 53"/>
                  <a:gd name="T40" fmla="*/ 2147483647 w 69"/>
                  <a:gd name="T41" fmla="*/ 179743739 h 53"/>
                  <a:gd name="T42" fmla="*/ 2147483647 w 69"/>
                  <a:gd name="T43" fmla="*/ 366685461 h 53"/>
                  <a:gd name="T44" fmla="*/ 2147483647 w 69"/>
                  <a:gd name="T45" fmla="*/ 687718060 h 53"/>
                  <a:gd name="T46" fmla="*/ 2147483647 w 69"/>
                  <a:gd name="T47" fmla="*/ 687718060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21" name="Freeform 61"/>
              <p:cNvSpPr>
                <a:spLocks/>
              </p:cNvSpPr>
              <p:nvPr/>
            </p:nvSpPr>
            <p:spPr bwMode="auto">
              <a:xfrm>
                <a:off x="4074" y="2384"/>
                <a:ext cx="375" cy="376"/>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1657465784 h 77"/>
                  <a:gd name="T72" fmla="*/ 2147483647 w 73"/>
                  <a:gd name="T73" fmla="*/ 1280173978 h 77"/>
                  <a:gd name="T74" fmla="*/ 2147483647 w 73"/>
                  <a:gd name="T75" fmla="*/ 561866832 h 77"/>
                  <a:gd name="T76" fmla="*/ 2147483647 w 73"/>
                  <a:gd name="T77" fmla="*/ 184573854 h 77"/>
                  <a:gd name="T78" fmla="*/ 2147483647 w 73"/>
                  <a:gd name="T79" fmla="*/ 0 h 77"/>
                  <a:gd name="T80" fmla="*/ 0 w 73"/>
                  <a:gd name="T81" fmla="*/ 90129551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23587" name="Freeform 62"/>
            <p:cNvSpPr>
              <a:spLocks/>
            </p:cNvSpPr>
            <p:nvPr/>
          </p:nvSpPr>
          <p:spPr bwMode="auto">
            <a:xfrm>
              <a:off x="7027864"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88" name="Freeform 63"/>
            <p:cNvSpPr>
              <a:spLocks/>
            </p:cNvSpPr>
            <p:nvPr/>
          </p:nvSpPr>
          <p:spPr bwMode="auto">
            <a:xfrm>
              <a:off x="7412038" y="3017840"/>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89" name="Freeform 64"/>
            <p:cNvSpPr>
              <a:spLocks/>
            </p:cNvSpPr>
            <p:nvPr/>
          </p:nvSpPr>
          <p:spPr bwMode="auto">
            <a:xfrm>
              <a:off x="7443789" y="2801940"/>
              <a:ext cx="155575"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90" name="Freeform 65"/>
            <p:cNvSpPr>
              <a:spLocks/>
            </p:cNvSpPr>
            <p:nvPr/>
          </p:nvSpPr>
          <p:spPr bwMode="auto">
            <a:xfrm>
              <a:off x="7581901" y="2654302"/>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91" name="Freeform 66"/>
            <p:cNvSpPr>
              <a:spLocks/>
            </p:cNvSpPr>
            <p:nvPr/>
          </p:nvSpPr>
          <p:spPr bwMode="auto">
            <a:xfrm>
              <a:off x="7573963"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92" name="Freeform 67"/>
            <p:cNvSpPr>
              <a:spLocks/>
            </p:cNvSpPr>
            <p:nvPr/>
          </p:nvSpPr>
          <p:spPr bwMode="auto">
            <a:xfrm>
              <a:off x="7745414" y="2638425"/>
              <a:ext cx="9683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93" name="Freeform 68"/>
            <p:cNvSpPr>
              <a:spLocks/>
            </p:cNvSpPr>
            <p:nvPr/>
          </p:nvSpPr>
          <p:spPr bwMode="auto">
            <a:xfrm>
              <a:off x="7639050"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94" name="Freeform 69"/>
            <p:cNvSpPr>
              <a:spLocks/>
            </p:cNvSpPr>
            <p:nvPr/>
          </p:nvSpPr>
          <p:spPr bwMode="auto">
            <a:xfrm>
              <a:off x="7696201" y="1887540"/>
              <a:ext cx="398463"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3595" name="Group 70"/>
            <p:cNvGrpSpPr>
              <a:grpSpLocks/>
            </p:cNvGrpSpPr>
            <p:nvPr/>
          </p:nvGrpSpPr>
          <p:grpSpPr bwMode="auto">
            <a:xfrm>
              <a:off x="3235316" y="4635484"/>
              <a:ext cx="966787" cy="588962"/>
              <a:chOff x="1991" y="3321"/>
              <a:chExt cx="361" cy="231"/>
            </a:xfrm>
          </p:grpSpPr>
          <p:sp>
            <p:nvSpPr>
              <p:cNvPr id="23596" name="Freeform 71"/>
              <p:cNvSpPr>
                <a:spLocks/>
              </p:cNvSpPr>
              <p:nvPr/>
            </p:nvSpPr>
            <p:spPr bwMode="auto">
              <a:xfrm>
                <a:off x="2274" y="3459"/>
                <a:ext cx="78" cy="93"/>
              </a:xfrm>
              <a:custGeom>
                <a:avLst/>
                <a:gdLst>
                  <a:gd name="T0" fmla="*/ 0 w 16"/>
                  <a:gd name="T1" fmla="*/ 1311005476 h 19"/>
                  <a:gd name="T2" fmla="*/ 181852311 w 16"/>
                  <a:gd name="T3" fmla="*/ 2147483647 h 19"/>
                  <a:gd name="T4" fmla="*/ 181852311 w 16"/>
                  <a:gd name="T5" fmla="*/ 2147483647 h 19"/>
                  <a:gd name="T6" fmla="*/ 1068315259 w 16"/>
                  <a:gd name="T7" fmla="*/ 2147483647 h 19"/>
                  <a:gd name="T8" fmla="*/ 1439996001 w 16"/>
                  <a:gd name="T9" fmla="*/ 2147483647 h 19"/>
                  <a:gd name="T10" fmla="*/ 2147483647 w 16"/>
                  <a:gd name="T11" fmla="*/ 2083638358 h 19"/>
                  <a:gd name="T12" fmla="*/ 2147483647 w 16"/>
                  <a:gd name="T13" fmla="*/ 924224623 h 19"/>
                  <a:gd name="T14" fmla="*/ 553467612 w 16"/>
                  <a:gd name="T15" fmla="*/ 0 h 19"/>
                  <a:gd name="T16" fmla="*/ 553467612 w 16"/>
                  <a:gd name="T17" fmla="*/ 924224623 h 19"/>
                  <a:gd name="T18" fmla="*/ 0 w 16"/>
                  <a:gd name="T19" fmla="*/ 1311005476 h 19"/>
                  <a:gd name="T20" fmla="*/ 0 w 16"/>
                  <a:gd name="T21" fmla="*/ 131100547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97" name="Freeform 72"/>
              <p:cNvSpPr>
                <a:spLocks/>
              </p:cNvSpPr>
              <p:nvPr/>
            </p:nvSpPr>
            <p:spPr bwMode="auto">
              <a:xfrm>
                <a:off x="2235" y="3409"/>
                <a:ext cx="44" cy="29"/>
              </a:xfrm>
              <a:custGeom>
                <a:avLst/>
                <a:gdLst>
                  <a:gd name="T0" fmla="*/ 569467705 w 9"/>
                  <a:gd name="T1" fmla="*/ 974528682 h 6"/>
                  <a:gd name="T2" fmla="*/ 1490132076 w 9"/>
                  <a:gd name="T3" fmla="*/ 974528682 h 6"/>
                  <a:gd name="T4" fmla="*/ 1676767716 w 9"/>
                  <a:gd name="T5" fmla="*/ 500977083 h 6"/>
                  <a:gd name="T6" fmla="*/ 912443375 w 9"/>
                  <a:gd name="T7" fmla="*/ 333859803 h 6"/>
                  <a:gd name="T8" fmla="*/ 569467705 w 9"/>
                  <a:gd name="T9" fmla="*/ 333859803 h 6"/>
                  <a:gd name="T10" fmla="*/ 382832065 w 9"/>
                  <a:gd name="T11" fmla="*/ 0 h 6"/>
                  <a:gd name="T12" fmla="*/ 0 w 9"/>
                  <a:gd name="T13" fmla="*/ 333859803 h 6"/>
                  <a:gd name="T14" fmla="*/ 382832065 w 9"/>
                  <a:gd name="T15" fmla="*/ 807720735 h 6"/>
                  <a:gd name="T16" fmla="*/ 569467705 w 9"/>
                  <a:gd name="T17" fmla="*/ 974528682 h 6"/>
                  <a:gd name="T18" fmla="*/ 569467705 w 9"/>
                  <a:gd name="T19" fmla="*/ 97452868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98" name="Freeform 73"/>
              <p:cNvSpPr>
                <a:spLocks/>
              </p:cNvSpPr>
              <p:nvPr/>
            </p:nvSpPr>
            <p:spPr bwMode="auto">
              <a:xfrm>
                <a:off x="2225" y="3438"/>
                <a:ext cx="20" cy="10"/>
              </a:xfrm>
              <a:custGeom>
                <a:avLst/>
                <a:gdLst>
                  <a:gd name="T0" fmla="*/ 0 w 4"/>
                  <a:gd name="T1" fmla="*/ 488280567 h 2"/>
                  <a:gd name="T2" fmla="*/ 976561134 w 4"/>
                  <a:gd name="T3" fmla="*/ 0 h 2"/>
                  <a:gd name="T4" fmla="*/ 976561134 w 4"/>
                  <a:gd name="T5" fmla="*/ 488280567 h 2"/>
                  <a:gd name="T6" fmla="*/ 0 w 4"/>
                  <a:gd name="T7" fmla="*/ 488280567 h 2"/>
                  <a:gd name="T8" fmla="*/ 0 w 4"/>
                  <a:gd name="T9" fmla="*/ 48828056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599" name="Freeform 74"/>
              <p:cNvSpPr>
                <a:spLocks/>
              </p:cNvSpPr>
              <p:nvPr/>
            </p:nvSpPr>
            <p:spPr bwMode="auto">
              <a:xfrm>
                <a:off x="2211" y="3419"/>
                <a:ext cx="19" cy="14"/>
              </a:xfrm>
              <a:custGeom>
                <a:avLst/>
                <a:gdLst>
                  <a:gd name="T0" fmla="*/ 274418465 w 4"/>
                  <a:gd name="T1" fmla="*/ 0 h 3"/>
                  <a:gd name="T2" fmla="*/ 274418465 w 4"/>
                  <a:gd name="T3" fmla="*/ 0 h 3"/>
                  <a:gd name="T4" fmla="*/ 385337296 w 4"/>
                  <a:gd name="T5" fmla="*/ 0 h 3"/>
                  <a:gd name="T6" fmla="*/ 385337296 w 4"/>
                  <a:gd name="T7" fmla="*/ 0 h 3"/>
                  <a:gd name="T8" fmla="*/ 385337296 w 4"/>
                  <a:gd name="T9" fmla="*/ 0 h 3"/>
                  <a:gd name="T10" fmla="*/ 385337296 w 4"/>
                  <a:gd name="T11" fmla="*/ 112261484 h 3"/>
                  <a:gd name="T12" fmla="*/ 385337296 w 4"/>
                  <a:gd name="T13" fmla="*/ 112261484 h 3"/>
                  <a:gd name="T14" fmla="*/ 385337296 w 4"/>
                  <a:gd name="T15" fmla="*/ 112261484 h 3"/>
                  <a:gd name="T16" fmla="*/ 525555709 w 4"/>
                  <a:gd name="T17" fmla="*/ 112261484 h 3"/>
                  <a:gd name="T18" fmla="*/ 385337296 w 4"/>
                  <a:gd name="T19" fmla="*/ 205818079 h 3"/>
                  <a:gd name="T20" fmla="*/ 385337296 w 4"/>
                  <a:gd name="T21" fmla="*/ 205818079 h 3"/>
                  <a:gd name="T22" fmla="*/ 385337296 w 4"/>
                  <a:gd name="T23" fmla="*/ 205818079 h 3"/>
                  <a:gd name="T24" fmla="*/ 385337296 w 4"/>
                  <a:gd name="T25" fmla="*/ 318068699 h 3"/>
                  <a:gd name="T26" fmla="*/ 385337296 w 4"/>
                  <a:gd name="T27" fmla="*/ 318068699 h 3"/>
                  <a:gd name="T28" fmla="*/ 385337296 w 4"/>
                  <a:gd name="T29" fmla="*/ 318068699 h 3"/>
                  <a:gd name="T30" fmla="*/ 274418465 w 4"/>
                  <a:gd name="T31" fmla="*/ 318068699 h 3"/>
                  <a:gd name="T32" fmla="*/ 274418465 w 4"/>
                  <a:gd name="T33" fmla="*/ 318068699 h 3"/>
                  <a:gd name="T34" fmla="*/ 274418465 w 4"/>
                  <a:gd name="T35" fmla="*/ 318068699 h 3"/>
                  <a:gd name="T36" fmla="*/ 140206367 w 4"/>
                  <a:gd name="T37" fmla="*/ 318068699 h 3"/>
                  <a:gd name="T38" fmla="*/ 140206367 w 4"/>
                  <a:gd name="T39" fmla="*/ 318068699 h 3"/>
                  <a:gd name="T40" fmla="*/ 140206367 w 4"/>
                  <a:gd name="T41" fmla="*/ 318068699 h 3"/>
                  <a:gd name="T42" fmla="*/ 140206367 w 4"/>
                  <a:gd name="T43" fmla="*/ 205818079 h 3"/>
                  <a:gd name="T44" fmla="*/ 0 w 4"/>
                  <a:gd name="T45" fmla="*/ 205818079 h 3"/>
                  <a:gd name="T46" fmla="*/ 0 w 4"/>
                  <a:gd name="T47" fmla="*/ 205818079 h 3"/>
                  <a:gd name="T48" fmla="*/ 0 w 4"/>
                  <a:gd name="T49" fmla="*/ 112261484 h 3"/>
                  <a:gd name="T50" fmla="*/ 0 w 4"/>
                  <a:gd name="T51" fmla="*/ 112261484 h 3"/>
                  <a:gd name="T52" fmla="*/ 0 w 4"/>
                  <a:gd name="T53" fmla="*/ 112261484 h 3"/>
                  <a:gd name="T54" fmla="*/ 140206367 w 4"/>
                  <a:gd name="T55" fmla="*/ 112261484 h 3"/>
                  <a:gd name="T56" fmla="*/ 140206367 w 4"/>
                  <a:gd name="T57" fmla="*/ 0 h 3"/>
                  <a:gd name="T58" fmla="*/ 140206367 w 4"/>
                  <a:gd name="T59" fmla="*/ 0 h 3"/>
                  <a:gd name="T60" fmla="*/ 140206367 w 4"/>
                  <a:gd name="T61" fmla="*/ 0 h 3"/>
                  <a:gd name="T62" fmla="*/ 274418465 w 4"/>
                  <a:gd name="T63" fmla="*/ 0 h 3"/>
                  <a:gd name="T64" fmla="*/ 274418465 w 4"/>
                  <a:gd name="T65" fmla="*/ 0 h 3"/>
                  <a:gd name="T66" fmla="*/ 274418465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00" name="Freeform 75"/>
              <p:cNvSpPr>
                <a:spLocks/>
              </p:cNvSpPr>
              <p:nvPr/>
            </p:nvSpPr>
            <p:spPr bwMode="auto">
              <a:xfrm>
                <a:off x="2186" y="3394"/>
                <a:ext cx="39" cy="15"/>
              </a:xfrm>
              <a:custGeom>
                <a:avLst/>
                <a:gdLst>
                  <a:gd name="T0" fmla="*/ 0 w 8"/>
                  <a:gd name="T1" fmla="*/ 732421847 h 3"/>
                  <a:gd name="T2" fmla="*/ 1258155936 w 8"/>
                  <a:gd name="T3" fmla="*/ 732421847 h 3"/>
                  <a:gd name="T4" fmla="*/ 1439996001 w 8"/>
                  <a:gd name="T5" fmla="*/ 0 h 3"/>
                  <a:gd name="T6" fmla="*/ 371612259 w 8"/>
                  <a:gd name="T7" fmla="*/ 0 h 3"/>
                  <a:gd name="T8" fmla="*/ 0 w 8"/>
                  <a:gd name="T9" fmla="*/ 732421847 h 3"/>
                  <a:gd name="T10" fmla="*/ 0 w 8"/>
                  <a:gd name="T11" fmla="*/ 7324218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01" name="Freeform 76"/>
              <p:cNvSpPr>
                <a:spLocks/>
              </p:cNvSpPr>
              <p:nvPr/>
            </p:nvSpPr>
            <p:spPr bwMode="auto">
              <a:xfrm>
                <a:off x="2026" y="3321"/>
                <a:ext cx="38" cy="24"/>
              </a:xfrm>
              <a:custGeom>
                <a:avLst/>
                <a:gdLst>
                  <a:gd name="T0" fmla="*/ 0 w 8"/>
                  <a:gd name="T1" fmla="*/ 591177451 h 5"/>
                  <a:gd name="T2" fmla="*/ 385337296 w 8"/>
                  <a:gd name="T3" fmla="*/ 746750998 h 5"/>
                  <a:gd name="T4" fmla="*/ 777932285 w 8"/>
                  <a:gd name="T5" fmla="*/ 746750998 h 5"/>
                  <a:gd name="T6" fmla="*/ 1052408282 w 8"/>
                  <a:gd name="T7" fmla="*/ 311084656 h 5"/>
                  <a:gd name="T8" fmla="*/ 665980082 w 8"/>
                  <a:gd name="T9" fmla="*/ 0 h 5"/>
                  <a:gd name="T10" fmla="*/ 140206367 w 8"/>
                  <a:gd name="T11" fmla="*/ 311084656 h 5"/>
                  <a:gd name="T12" fmla="*/ 0 w 8"/>
                  <a:gd name="T13" fmla="*/ 591177451 h 5"/>
                  <a:gd name="T14" fmla="*/ 0 w 8"/>
                  <a:gd name="T15" fmla="*/ 59117745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02" name="Freeform 77"/>
              <p:cNvSpPr>
                <a:spLocks/>
              </p:cNvSpPr>
              <p:nvPr/>
            </p:nvSpPr>
            <p:spPr bwMode="auto">
              <a:xfrm>
                <a:off x="1991" y="3321"/>
                <a:ext cx="20" cy="24"/>
              </a:xfrm>
              <a:custGeom>
                <a:avLst/>
                <a:gdLst>
                  <a:gd name="T0" fmla="*/ 0 w 4"/>
                  <a:gd name="T1" fmla="*/ 746750998 h 5"/>
                  <a:gd name="T2" fmla="*/ 976561134 w 4"/>
                  <a:gd name="T3" fmla="*/ 311084656 h 5"/>
                  <a:gd name="T4" fmla="*/ 976561134 w 4"/>
                  <a:gd name="T5" fmla="*/ 0 h 5"/>
                  <a:gd name="T6" fmla="*/ 0 w 4"/>
                  <a:gd name="T7" fmla="*/ 591177451 h 5"/>
                  <a:gd name="T8" fmla="*/ 0 w 4"/>
                  <a:gd name="T9" fmla="*/ 746750998 h 5"/>
                  <a:gd name="T10" fmla="*/ 0 w 4"/>
                  <a:gd name="T11" fmla="*/ 746750998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3603" name="Freeform 78"/>
              <p:cNvSpPr>
                <a:spLocks/>
              </p:cNvSpPr>
              <p:nvPr/>
            </p:nvSpPr>
            <p:spPr bwMode="auto">
              <a:xfrm>
                <a:off x="2128" y="3360"/>
                <a:ext cx="39" cy="34"/>
              </a:xfrm>
              <a:custGeom>
                <a:avLst/>
                <a:gdLst>
                  <a:gd name="T0" fmla="*/ 553467612 w 8"/>
                  <a:gd name="T1" fmla="*/ 1205323064 h 7"/>
                  <a:gd name="T2" fmla="*/ 1439996001 w 8"/>
                  <a:gd name="T3" fmla="*/ 1205323064 h 7"/>
                  <a:gd name="T4" fmla="*/ 1439996001 w 8"/>
                  <a:gd name="T5" fmla="*/ 672536448 h 7"/>
                  <a:gd name="T6" fmla="*/ 735641673 w 8"/>
                  <a:gd name="T7" fmla="*/ 0 h 7"/>
                  <a:gd name="T8" fmla="*/ 0 w 8"/>
                  <a:gd name="T9" fmla="*/ 358111838 h 7"/>
                  <a:gd name="T10" fmla="*/ 553467612 w 8"/>
                  <a:gd name="T11" fmla="*/ 1205323064 h 7"/>
                  <a:gd name="T12" fmla="*/ 553467612 w 8"/>
                  <a:gd name="T13" fmla="*/ 120532306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grpSp>
      <p:sp>
        <p:nvSpPr>
          <p:cNvPr id="23556" name="Text Box 152"/>
          <p:cNvSpPr txBox="1">
            <a:spLocks noChangeArrowheads="1"/>
          </p:cNvSpPr>
          <p:nvPr/>
        </p:nvSpPr>
        <p:spPr bwMode="auto">
          <a:xfrm>
            <a:off x="757238"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r>
              <a:rPr lang="en-US" altLang="en-US" sz="1400" b="1">
                <a:solidFill>
                  <a:srgbClr val="000000"/>
                </a:solidFill>
                <a:latin typeface="Arial Narrow" pitchFamily="34" charset="0"/>
              </a:rPr>
              <a:t>No Data          &lt;10%           10%–14%	    15%–19%          </a:t>
            </a:r>
            <a:r>
              <a:rPr lang="en-US" altLang="en-US" sz="1400">
                <a:solidFill>
                  <a:srgbClr val="000000"/>
                </a:solidFill>
                <a:latin typeface="Arial Narrow" pitchFamily="34" charset="0"/>
              </a:rPr>
              <a:t> </a:t>
            </a:r>
            <a:r>
              <a:rPr lang="en-US" altLang="en-US" sz="1400" b="1">
                <a:solidFill>
                  <a:srgbClr val="000000"/>
                </a:solidFill>
                <a:latin typeface="Arial Narrow" pitchFamily="34" charset="0"/>
              </a:rPr>
              <a:t>≥20%</a:t>
            </a:r>
            <a:endParaRPr lang="en-US" altLang="en-US" sz="1400">
              <a:solidFill>
                <a:srgbClr val="000000"/>
              </a:solidFill>
              <a:latin typeface="Arial Narrow" pitchFamily="34" charset="0"/>
            </a:endParaRPr>
          </a:p>
        </p:txBody>
      </p:sp>
      <p:sp>
        <p:nvSpPr>
          <p:cNvPr id="23557" name="Rectangle 153"/>
          <p:cNvSpPr>
            <a:spLocks noChangeArrowheads="1"/>
          </p:cNvSpPr>
          <p:nvPr/>
        </p:nvSpPr>
        <p:spPr bwMode="auto">
          <a:xfrm>
            <a:off x="5492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3558" name="Rectangle 154"/>
          <p:cNvSpPr>
            <a:spLocks noChangeArrowheads="1"/>
          </p:cNvSpPr>
          <p:nvPr/>
        </p:nvSpPr>
        <p:spPr bwMode="auto">
          <a:xfrm>
            <a:off x="15160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3559" name="Rectangle 156"/>
          <p:cNvSpPr>
            <a:spLocks noChangeArrowheads="1"/>
          </p:cNvSpPr>
          <p:nvPr/>
        </p:nvSpPr>
        <p:spPr bwMode="auto">
          <a:xfrm>
            <a:off x="3443288" y="5949950"/>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3560" name="Rectangle 157"/>
          <p:cNvSpPr>
            <a:spLocks noChangeArrowheads="1"/>
          </p:cNvSpPr>
          <p:nvPr/>
        </p:nvSpPr>
        <p:spPr bwMode="auto">
          <a:xfrm>
            <a:off x="4541838" y="5945188"/>
            <a:ext cx="234950" cy="234950"/>
          </a:xfrm>
          <a:prstGeom prst="rect">
            <a:avLst/>
          </a:prstGeom>
          <a:solidFill>
            <a:srgbClr val="FFC66D"/>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3561" name="Rectangle 158"/>
          <p:cNvSpPr>
            <a:spLocks noChangeArrowheads="1"/>
          </p:cNvSpPr>
          <p:nvPr/>
        </p:nvSpPr>
        <p:spPr bwMode="auto">
          <a:xfrm>
            <a:off x="444500" y="5892800"/>
            <a:ext cx="4849813"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3562" name="Rectangle 153"/>
          <p:cNvSpPr>
            <a:spLocks noChangeArrowheads="1"/>
          </p:cNvSpPr>
          <p:nvPr/>
        </p:nvSpPr>
        <p:spPr bwMode="auto">
          <a:xfrm>
            <a:off x="23256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algn="ctr" defTabSz="914400" fontAlgn="base">
              <a:spcBef>
                <a:spcPct val="0"/>
              </a:spcBef>
              <a:spcAft>
                <a:spcPct val="0"/>
              </a:spcAft>
            </a:pPr>
            <a:endParaRPr lang="en-US" altLang="en-US">
              <a:solidFill>
                <a:srgbClr val="000000"/>
              </a:solidFill>
              <a:latin typeface="Myriad Web Pro" pitchFamily="34" charset="0"/>
            </a:endParaRPr>
          </a:p>
        </p:txBody>
      </p:sp>
    </p:spTree>
    <p:extLst>
      <p:ext uri="{BB962C8B-B14F-4D97-AF65-F5344CB8AC3E}">
        <p14:creationId xmlns:p14="http://schemas.microsoft.com/office/powerpoint/2010/main" val="306008480"/>
      </p:ext>
    </p:extLst>
  </p:cSld>
  <p:clrMapOvr>
    <a:masterClrMapping/>
  </p:clrMapOvr>
  <p:transition advClick="0" advTm="1000">
    <p:randomBar/>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ext Box 79"/>
          <p:cNvSpPr txBox="1">
            <a:spLocks noChangeArrowheads="1"/>
          </p:cNvSpPr>
          <p:nvPr/>
        </p:nvSpPr>
        <p:spPr bwMode="auto">
          <a:xfrm>
            <a:off x="2119313" y="1200150"/>
            <a:ext cx="1841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sz="1400" b="1">
              <a:solidFill>
                <a:srgbClr val="FFFFFF"/>
              </a:solidFill>
              <a:latin typeface="Myriad Web Pro" pitchFamily="34" charset="0"/>
            </a:endParaRPr>
          </a:p>
        </p:txBody>
      </p:sp>
      <p:sp>
        <p:nvSpPr>
          <p:cNvPr id="24579" name="Rectangle 76"/>
          <p:cNvSpPr>
            <a:spLocks noGrp="1" noChangeArrowheads="1"/>
          </p:cNvSpPr>
          <p:nvPr>
            <p:ph type="title" idx="4294967295"/>
          </p:nvPr>
        </p:nvSpPr>
        <p:spPr>
          <a:xfrm>
            <a:off x="0" y="242888"/>
            <a:ext cx="9144000" cy="1143000"/>
          </a:xfrm>
        </p:spPr>
        <p:txBody>
          <a:bodyPr/>
          <a:lstStyle/>
          <a:p>
            <a:r>
              <a:rPr lang="en-US" altLang="en-US" sz="2800" smtClean="0">
                <a:solidFill>
                  <a:srgbClr val="000099"/>
                </a:solidFill>
              </a:rPr>
              <a:t>Obesity Trends* Among U.S. Adults, BRFSS 2000</a:t>
            </a:r>
            <a:br>
              <a:rPr lang="en-US" altLang="en-US" sz="2800" smtClean="0">
                <a:solidFill>
                  <a:srgbClr val="000099"/>
                </a:solidFill>
              </a:rPr>
            </a:br>
            <a:r>
              <a:rPr lang="en-US" altLang="en-US" sz="1400" smtClean="0">
                <a:solidFill>
                  <a:srgbClr val="000099"/>
                </a:solidFill>
              </a:rPr>
              <a:t>(*BMI ≥30, or ~ 30 lbs. overweight for 5’ 4” person)</a:t>
            </a:r>
          </a:p>
        </p:txBody>
      </p:sp>
      <p:grpSp>
        <p:nvGrpSpPr>
          <p:cNvPr id="24580" name="Group 171"/>
          <p:cNvGrpSpPr>
            <a:grpSpLocks/>
          </p:cNvGrpSpPr>
          <p:nvPr/>
        </p:nvGrpSpPr>
        <p:grpSpPr bwMode="auto">
          <a:xfrm>
            <a:off x="854075" y="1709738"/>
            <a:ext cx="6940550" cy="3567112"/>
            <a:chOff x="1155701" y="1709740"/>
            <a:chExt cx="6940549" cy="3567112"/>
          </a:xfrm>
        </p:grpSpPr>
        <p:sp>
          <p:nvSpPr>
            <p:cNvPr id="24588" name="Freeform 45"/>
            <p:cNvSpPr>
              <a:spLocks/>
            </p:cNvSpPr>
            <p:nvPr/>
          </p:nvSpPr>
          <p:spPr bwMode="auto">
            <a:xfrm>
              <a:off x="2636839" y="1709740"/>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4589" name="Group 86"/>
            <p:cNvGrpSpPr>
              <a:grpSpLocks/>
            </p:cNvGrpSpPr>
            <p:nvPr/>
          </p:nvGrpSpPr>
          <p:grpSpPr bwMode="auto">
            <a:xfrm>
              <a:off x="1147770" y="1833565"/>
              <a:ext cx="6948480" cy="3443298"/>
              <a:chOff x="1147770" y="1833565"/>
              <a:chExt cx="6948480" cy="3443298"/>
            </a:xfrm>
          </p:grpSpPr>
          <p:sp>
            <p:nvSpPr>
              <p:cNvPr id="24590" name="Freeform 5"/>
              <p:cNvSpPr>
                <a:spLocks/>
              </p:cNvSpPr>
              <p:nvPr/>
            </p:nvSpPr>
            <p:spPr bwMode="auto">
              <a:xfrm>
                <a:off x="4514851"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591" name="Freeform 6"/>
              <p:cNvSpPr>
                <a:spLocks/>
              </p:cNvSpPr>
              <p:nvPr/>
            </p:nvSpPr>
            <p:spPr bwMode="auto">
              <a:xfrm>
                <a:off x="4483100" y="2398713"/>
                <a:ext cx="76517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592" name="Freeform 9"/>
              <p:cNvSpPr>
                <a:spLocks/>
              </p:cNvSpPr>
              <p:nvPr/>
            </p:nvSpPr>
            <p:spPr bwMode="auto">
              <a:xfrm>
                <a:off x="4522789" y="3590925"/>
                <a:ext cx="94456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593" name="Freeform 12"/>
              <p:cNvSpPr>
                <a:spLocks/>
              </p:cNvSpPr>
              <p:nvPr/>
            </p:nvSpPr>
            <p:spPr bwMode="auto">
              <a:xfrm>
                <a:off x="5597525" y="2282827"/>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594" name="Freeform 18"/>
              <p:cNvSpPr>
                <a:spLocks/>
              </p:cNvSpPr>
              <p:nvPr/>
            </p:nvSpPr>
            <p:spPr bwMode="auto">
              <a:xfrm>
                <a:off x="6289675" y="4311650"/>
                <a:ext cx="1001714"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595" name="Freeform 21"/>
              <p:cNvSpPr>
                <a:spLocks/>
              </p:cNvSpPr>
              <p:nvPr/>
            </p:nvSpPr>
            <p:spPr bwMode="auto">
              <a:xfrm>
                <a:off x="2368551"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596" name="Freeform 22"/>
              <p:cNvSpPr>
                <a:spLocks/>
              </p:cNvSpPr>
              <p:nvPr/>
            </p:nvSpPr>
            <p:spPr bwMode="auto">
              <a:xfrm>
                <a:off x="3741738" y="2452690"/>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597" name="Freeform 23"/>
              <p:cNvSpPr>
                <a:spLocks/>
              </p:cNvSpPr>
              <p:nvPr/>
            </p:nvSpPr>
            <p:spPr bwMode="auto">
              <a:xfrm>
                <a:off x="3865564" y="3003552"/>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598" name="Freeform 24"/>
              <p:cNvSpPr>
                <a:spLocks/>
              </p:cNvSpPr>
              <p:nvPr/>
            </p:nvSpPr>
            <p:spPr bwMode="auto">
              <a:xfrm>
                <a:off x="3759201" y="3521076"/>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599" name="Freeform 26"/>
              <p:cNvSpPr>
                <a:spLocks/>
              </p:cNvSpPr>
              <p:nvPr/>
            </p:nvSpPr>
            <p:spPr bwMode="auto">
              <a:xfrm>
                <a:off x="6942139"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00" name="Freeform 27"/>
              <p:cNvSpPr>
                <a:spLocks/>
              </p:cNvSpPr>
              <p:nvPr/>
            </p:nvSpPr>
            <p:spPr bwMode="auto">
              <a:xfrm>
                <a:off x="7494590"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01" name="Freeform 44"/>
              <p:cNvSpPr>
                <a:spLocks/>
              </p:cNvSpPr>
              <p:nvPr/>
            </p:nvSpPr>
            <p:spPr bwMode="auto">
              <a:xfrm>
                <a:off x="3327402" y="2794002"/>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02" name="Freeform 47"/>
              <p:cNvSpPr>
                <a:spLocks/>
              </p:cNvSpPr>
              <p:nvPr/>
            </p:nvSpPr>
            <p:spPr bwMode="auto">
              <a:xfrm>
                <a:off x="3157538" y="1833565"/>
                <a:ext cx="6588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03" name="Freeform 48"/>
              <p:cNvSpPr>
                <a:spLocks/>
              </p:cNvSpPr>
              <p:nvPr/>
            </p:nvSpPr>
            <p:spPr bwMode="auto">
              <a:xfrm>
                <a:off x="3433764" y="1857375"/>
                <a:ext cx="1122362"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04" name="Freeform 49"/>
              <p:cNvSpPr>
                <a:spLocks/>
              </p:cNvSpPr>
              <p:nvPr/>
            </p:nvSpPr>
            <p:spPr bwMode="auto">
              <a:xfrm>
                <a:off x="2759076" y="2662240"/>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05" name="Freeform 50"/>
              <p:cNvSpPr>
                <a:spLocks/>
              </p:cNvSpPr>
              <p:nvPr/>
            </p:nvSpPr>
            <p:spPr bwMode="auto">
              <a:xfrm>
                <a:off x="3124201"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06" name="Freeform 51"/>
              <p:cNvSpPr>
                <a:spLocks/>
              </p:cNvSpPr>
              <p:nvPr/>
            </p:nvSpPr>
            <p:spPr bwMode="auto">
              <a:xfrm>
                <a:off x="5183189" y="1981202"/>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07" name="Freeform 60"/>
              <p:cNvSpPr>
                <a:spLocks/>
              </p:cNvSpPr>
              <p:nvPr/>
            </p:nvSpPr>
            <p:spPr bwMode="auto">
              <a:xfrm>
                <a:off x="6664325" y="3127377"/>
                <a:ext cx="830264"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4608" name="Group 139"/>
              <p:cNvGrpSpPr>
                <a:grpSpLocks/>
              </p:cNvGrpSpPr>
              <p:nvPr/>
            </p:nvGrpSpPr>
            <p:grpSpPr bwMode="auto">
              <a:xfrm>
                <a:off x="1147770" y="2035181"/>
                <a:ext cx="6396061" cy="3241682"/>
                <a:chOff x="715" y="1282"/>
                <a:chExt cx="4029" cy="2042"/>
              </a:xfrm>
            </p:grpSpPr>
            <p:sp>
              <p:nvSpPr>
                <p:cNvPr id="24626" name="Freeform 7"/>
                <p:cNvSpPr>
                  <a:spLocks/>
                </p:cNvSpPr>
                <p:nvPr/>
              </p:nvSpPr>
              <p:spPr bwMode="auto">
                <a:xfrm>
                  <a:off x="2800" y="1760"/>
                  <a:ext cx="570" cy="268"/>
                </a:xfrm>
                <a:custGeom>
                  <a:avLst/>
                  <a:gdLst>
                    <a:gd name="T0" fmla="*/ 0 w 111"/>
                    <a:gd name="T1" fmla="*/ 2147483647 h 55"/>
                    <a:gd name="T2" fmla="*/ 980569970 w 111"/>
                    <a:gd name="T3" fmla="*/ 0 h 55"/>
                    <a:gd name="T4" fmla="*/ 2147483647 w 111"/>
                    <a:gd name="T5" fmla="*/ 551399380 h 55"/>
                    <a:gd name="T6" fmla="*/ 2147483647 w 111"/>
                    <a:gd name="T7" fmla="*/ 1064062695 h 55"/>
                    <a:gd name="T8" fmla="*/ 2147483647 w 111"/>
                    <a:gd name="T9" fmla="*/ 1064062695 h 55"/>
                    <a:gd name="T10" fmla="*/ 2147483647 w 111"/>
                    <a:gd name="T11" fmla="*/ 882608930 h 55"/>
                    <a:gd name="T12" fmla="*/ 2147483647 w 111"/>
                    <a:gd name="T13" fmla="*/ 1064062695 h 55"/>
                    <a:gd name="T14" fmla="*/ 2147483647 w 111"/>
                    <a:gd name="T15" fmla="*/ 1615126052 h 55"/>
                    <a:gd name="T16" fmla="*/ 2147483647 w 111"/>
                    <a:gd name="T17" fmla="*/ 1615126052 h 55"/>
                    <a:gd name="T18" fmla="*/ 2147483647 w 111"/>
                    <a:gd name="T19" fmla="*/ 1615126052 h 55"/>
                    <a:gd name="T20" fmla="*/ 2147483647 w 111"/>
                    <a:gd name="T21" fmla="*/ 1252809487 h 55"/>
                    <a:gd name="T22" fmla="*/ 2147483647 w 111"/>
                    <a:gd name="T23" fmla="*/ 1252809487 h 55"/>
                    <a:gd name="T24" fmla="*/ 2147483647 w 111"/>
                    <a:gd name="T25" fmla="*/ 1434007219 h 55"/>
                    <a:gd name="T26" fmla="*/ 2147483647 w 111"/>
                    <a:gd name="T27" fmla="*/ 1985407068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27" name="Freeform 8"/>
                <p:cNvSpPr>
                  <a:spLocks/>
                </p:cNvSpPr>
                <p:nvPr/>
              </p:nvSpPr>
              <p:spPr bwMode="auto">
                <a:xfrm>
                  <a:off x="2913" y="2018"/>
                  <a:ext cx="512" cy="259"/>
                </a:xfrm>
                <a:custGeom>
                  <a:avLst/>
                  <a:gdLst>
                    <a:gd name="T0" fmla="*/ 952493707 w 100"/>
                    <a:gd name="T1" fmla="*/ 0 h 53"/>
                    <a:gd name="T2" fmla="*/ 2147483647 w 100"/>
                    <a:gd name="T3" fmla="*/ 379886313 h 53"/>
                    <a:gd name="T4" fmla="*/ 2147483647 w 100"/>
                    <a:gd name="T5" fmla="*/ 1102848188 h 53"/>
                    <a:gd name="T6" fmla="*/ 2147483647 w 100"/>
                    <a:gd name="T7" fmla="*/ 1482735283 h 53"/>
                    <a:gd name="T8" fmla="*/ 2147483647 w 100"/>
                    <a:gd name="T9" fmla="*/ 1856424520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952493707 w 100"/>
                    <a:gd name="T27" fmla="*/ 0 h 53"/>
                    <a:gd name="T28" fmla="*/ 95249370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28" name="Freeform 10"/>
                <p:cNvSpPr>
                  <a:spLocks/>
                </p:cNvSpPr>
                <p:nvPr/>
              </p:nvSpPr>
              <p:spPr bwMode="auto">
                <a:xfrm>
                  <a:off x="3288" y="1726"/>
                  <a:ext cx="420" cy="263"/>
                </a:xfrm>
                <a:custGeom>
                  <a:avLst/>
                  <a:gdLst>
                    <a:gd name="T0" fmla="*/ 2147483647 w 82"/>
                    <a:gd name="T1" fmla="*/ 0 h 54"/>
                    <a:gd name="T2" fmla="*/ 2147483647 w 82"/>
                    <a:gd name="T3" fmla="*/ 698389718 h 54"/>
                    <a:gd name="T4" fmla="*/ 2147483647 w 82"/>
                    <a:gd name="T5" fmla="*/ 1059295126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1974725353 w 82"/>
                    <a:gd name="T49" fmla="*/ 2147483647 h 54"/>
                    <a:gd name="T50" fmla="*/ 1652160228 w 82"/>
                    <a:gd name="T51" fmla="*/ 2147483647 h 54"/>
                    <a:gd name="T52" fmla="*/ 955863917 w 82"/>
                    <a:gd name="T53" fmla="*/ 2147483647 h 54"/>
                    <a:gd name="T54" fmla="*/ 1266601191 w 82"/>
                    <a:gd name="T55" fmla="*/ 2147483647 h 54"/>
                    <a:gd name="T56" fmla="*/ 633299612 w 82"/>
                    <a:gd name="T57" fmla="*/ 2147483647 h 54"/>
                    <a:gd name="T58" fmla="*/ 633299612 w 82"/>
                    <a:gd name="T59" fmla="*/ 2147483647 h 54"/>
                    <a:gd name="T60" fmla="*/ 633299612 w 82"/>
                    <a:gd name="T61" fmla="*/ 2117015525 h 54"/>
                    <a:gd name="T62" fmla="*/ 633299612 w 82"/>
                    <a:gd name="T63" fmla="*/ 1794736429 h 54"/>
                    <a:gd name="T64" fmla="*/ 322564715 w 82"/>
                    <a:gd name="T65" fmla="*/ 1059295126 h 54"/>
                    <a:gd name="T66" fmla="*/ 322564715 w 82"/>
                    <a:gd name="T67" fmla="*/ 548946069 h 54"/>
                    <a:gd name="T68" fmla="*/ 633299612 w 82"/>
                    <a:gd name="T69" fmla="*/ 368501158 h 54"/>
                    <a:gd name="T70" fmla="*/ 633299612 w 82"/>
                    <a:gd name="T71" fmla="*/ 368501158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29" name="Freeform 11"/>
                <p:cNvSpPr>
                  <a:spLocks/>
                </p:cNvSpPr>
                <p:nvPr/>
              </p:nvSpPr>
              <p:spPr bwMode="auto">
                <a:xfrm>
                  <a:off x="3345" y="1970"/>
                  <a:ext cx="460" cy="38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1062106054 h 78"/>
                    <a:gd name="T54" fmla="*/ 2147483647 w 90"/>
                    <a:gd name="T55" fmla="*/ 700349937 h 78"/>
                    <a:gd name="T56" fmla="*/ 0 w 90"/>
                    <a:gd name="T57" fmla="*/ 369388385 h 78"/>
                    <a:gd name="T58" fmla="*/ 621254609 w 90"/>
                    <a:gd name="T59" fmla="*/ 881234543 h 78"/>
                    <a:gd name="T60" fmla="*/ 1618811497 w 90"/>
                    <a:gd name="T61" fmla="*/ 1612376083 h 78"/>
                    <a:gd name="T62" fmla="*/ 1618811497 w 90"/>
                    <a:gd name="T63" fmla="*/ 1980464751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30" name="Freeform 13"/>
                <p:cNvSpPr>
                  <a:spLocks/>
                </p:cNvSpPr>
                <p:nvPr/>
              </p:nvSpPr>
              <p:spPr bwMode="auto">
                <a:xfrm>
                  <a:off x="3779" y="2057"/>
                  <a:ext cx="509" cy="249"/>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1462939986 h 51"/>
                    <a:gd name="T32" fmla="*/ 2147483647 w 99"/>
                    <a:gd name="T33" fmla="*/ 1276980983 h 51"/>
                    <a:gd name="T34" fmla="*/ 2147483647 w 99"/>
                    <a:gd name="T35" fmla="*/ 753555407 h 51"/>
                    <a:gd name="T36" fmla="*/ 2147483647 w 99"/>
                    <a:gd name="T37" fmla="*/ 753555407 h 51"/>
                    <a:gd name="T38" fmla="*/ 2147483647 w 99"/>
                    <a:gd name="T39" fmla="*/ 1092285923 h 51"/>
                    <a:gd name="T40" fmla="*/ 2147483647 w 99"/>
                    <a:gd name="T41" fmla="*/ 1092285923 h 51"/>
                    <a:gd name="T42" fmla="*/ 2147483647 w 99"/>
                    <a:gd name="T43" fmla="*/ 1092285923 h 51"/>
                    <a:gd name="T44" fmla="*/ 2147483647 w 99"/>
                    <a:gd name="T45" fmla="*/ 900177813 h 51"/>
                    <a:gd name="T46" fmla="*/ 2147483647 w 99"/>
                    <a:gd name="T47" fmla="*/ 753555407 h 51"/>
                    <a:gd name="T48" fmla="*/ 2147483647 w 99"/>
                    <a:gd name="T49" fmla="*/ 0 h 51"/>
                    <a:gd name="T50" fmla="*/ 2147483647 w 99"/>
                    <a:gd name="T51" fmla="*/ 184373762 h 51"/>
                    <a:gd name="T52" fmla="*/ 2147483647 w 99"/>
                    <a:gd name="T53" fmla="*/ 0 h 51"/>
                    <a:gd name="T54" fmla="*/ 2147483647 w 99"/>
                    <a:gd name="T55" fmla="*/ 376817700 h 51"/>
                    <a:gd name="T56" fmla="*/ 2147483647 w 99"/>
                    <a:gd name="T57" fmla="*/ 1092285923 h 51"/>
                    <a:gd name="T58" fmla="*/ 2147483647 w 99"/>
                    <a:gd name="T59" fmla="*/ 1462939986 h 51"/>
                    <a:gd name="T60" fmla="*/ 2147483647 w 99"/>
                    <a:gd name="T61" fmla="*/ 1462939986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051208740 w 99"/>
                    <a:gd name="T99" fmla="*/ 2147483647 h 51"/>
                    <a:gd name="T100" fmla="*/ 1392988159 w 99"/>
                    <a:gd name="T101" fmla="*/ 2147483647 h 51"/>
                    <a:gd name="T102" fmla="*/ 1392988159 w 99"/>
                    <a:gd name="T103" fmla="*/ 2147483647 h 51"/>
                    <a:gd name="T104" fmla="*/ 1729459307 w 99"/>
                    <a:gd name="T105" fmla="*/ 2147483647 h 51"/>
                    <a:gd name="T106" fmla="*/ 994120827 w 99"/>
                    <a:gd name="T107" fmla="*/ 2147483647 h 51"/>
                    <a:gd name="T108" fmla="*/ 336378274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31" name="Freeform 14"/>
                <p:cNvSpPr>
                  <a:spLocks/>
                </p:cNvSpPr>
                <p:nvPr/>
              </p:nvSpPr>
              <p:spPr bwMode="auto">
                <a:xfrm>
                  <a:off x="3734" y="2243"/>
                  <a:ext cx="568" cy="190"/>
                </a:xfrm>
                <a:custGeom>
                  <a:avLst/>
                  <a:gdLst>
                    <a:gd name="T0" fmla="*/ 2147483647 w 111"/>
                    <a:gd name="T1" fmla="*/ 0 h 39"/>
                    <a:gd name="T2" fmla="*/ 2147483647 w 111"/>
                    <a:gd name="T3" fmla="*/ 550270185 h 39"/>
                    <a:gd name="T4" fmla="*/ 2147483647 w 111"/>
                    <a:gd name="T5" fmla="*/ 700349937 h 39"/>
                    <a:gd name="T6" fmla="*/ 2147483647 w 111"/>
                    <a:gd name="T7" fmla="*/ 1612376083 h 39"/>
                    <a:gd name="T8" fmla="*/ 2147483647 w 111"/>
                    <a:gd name="T9" fmla="*/ 1431491477 h 39"/>
                    <a:gd name="T10" fmla="*/ 2147483647 w 111"/>
                    <a:gd name="T11" fmla="*/ 1612376083 h 39"/>
                    <a:gd name="T12" fmla="*/ 2147483647 w 111"/>
                    <a:gd name="T13" fmla="*/ 1799583887 h 39"/>
                    <a:gd name="T14" fmla="*/ 2147483647 w 111"/>
                    <a:gd name="T15" fmla="*/ 1980464751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1958039355 w 111"/>
                    <a:gd name="T31" fmla="*/ 2147483647 h 39"/>
                    <a:gd name="T32" fmla="*/ 1638338340 w 111"/>
                    <a:gd name="T33" fmla="*/ 2147483647 h 39"/>
                    <a:gd name="T34" fmla="*/ 1255693036 w 111"/>
                    <a:gd name="T35" fmla="*/ 2147483647 h 39"/>
                    <a:gd name="T36" fmla="*/ 628035483 w 111"/>
                    <a:gd name="T37" fmla="*/ 2147483647 h 39"/>
                    <a:gd name="T38" fmla="*/ 628035483 w 111"/>
                    <a:gd name="T39" fmla="*/ 2147483647 h 39"/>
                    <a:gd name="T40" fmla="*/ 628035483 w 111"/>
                    <a:gd name="T41" fmla="*/ 2147483647 h 39"/>
                    <a:gd name="T42" fmla="*/ 628035483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31843597 h 39"/>
                    <a:gd name="T90" fmla="*/ 2147483647 w 111"/>
                    <a:gd name="T91" fmla="*/ 2131843597 h 39"/>
                    <a:gd name="T92" fmla="*/ 2147483647 w 111"/>
                    <a:gd name="T93" fmla="*/ 2147483647 h 39"/>
                    <a:gd name="T94" fmla="*/ 2147483647 w 111"/>
                    <a:gd name="T95" fmla="*/ 2131843597 h 39"/>
                    <a:gd name="T96" fmla="*/ 2147483647 w 111"/>
                    <a:gd name="T97" fmla="*/ 2131843597 h 39"/>
                    <a:gd name="T98" fmla="*/ 2147483647 w 111"/>
                    <a:gd name="T99" fmla="*/ 1799583887 h 39"/>
                    <a:gd name="T100" fmla="*/ 2147483647 w 111"/>
                    <a:gd name="T101" fmla="*/ 1799583887 h 39"/>
                    <a:gd name="T102" fmla="*/ 2147483647 w 111"/>
                    <a:gd name="T103" fmla="*/ 1799583887 h 39"/>
                    <a:gd name="T104" fmla="*/ 2147483647 w 111"/>
                    <a:gd name="T105" fmla="*/ 1062106054 h 39"/>
                    <a:gd name="T106" fmla="*/ 2147483647 w 111"/>
                    <a:gd name="T107" fmla="*/ 881234543 h 39"/>
                    <a:gd name="T108" fmla="*/ 2147483647 w 111"/>
                    <a:gd name="T109" fmla="*/ 700349937 h 39"/>
                    <a:gd name="T110" fmla="*/ 2147483647 w 111"/>
                    <a:gd name="T111" fmla="*/ 550270185 h 39"/>
                    <a:gd name="T112" fmla="*/ 2147483647 w 111"/>
                    <a:gd name="T113" fmla="*/ 180884996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32" name="Freeform 15"/>
                <p:cNvSpPr>
                  <a:spLocks/>
                </p:cNvSpPr>
                <p:nvPr/>
              </p:nvSpPr>
              <p:spPr bwMode="auto">
                <a:xfrm>
                  <a:off x="3882" y="2409"/>
                  <a:ext cx="267" cy="404"/>
                </a:xfrm>
                <a:custGeom>
                  <a:avLst/>
                  <a:gdLst>
                    <a:gd name="T0" fmla="*/ 0 w 52"/>
                    <a:gd name="T1" fmla="*/ 544460651 h 83"/>
                    <a:gd name="T2" fmla="*/ 332435852 w 52"/>
                    <a:gd name="T3" fmla="*/ 872786404 h 83"/>
                    <a:gd name="T4" fmla="*/ 0 w 52"/>
                    <a:gd name="T5" fmla="*/ 2147483647 h 83"/>
                    <a:gd name="T6" fmla="*/ 0 w 52"/>
                    <a:gd name="T7" fmla="*/ 2147483647 h 83"/>
                    <a:gd name="T8" fmla="*/ 979788499 w 52"/>
                    <a:gd name="T9" fmla="*/ 2147483647 h 83"/>
                    <a:gd name="T10" fmla="*/ 1376950307 w 52"/>
                    <a:gd name="T11" fmla="*/ 2147483647 h 83"/>
                    <a:gd name="T12" fmla="*/ 1706929678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544460651 h 83"/>
                    <a:gd name="T106" fmla="*/ 0 w 52"/>
                    <a:gd name="T107" fmla="*/ 544460651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33" name="Freeform 16"/>
                <p:cNvSpPr>
                  <a:spLocks/>
                </p:cNvSpPr>
                <p:nvPr/>
              </p:nvSpPr>
              <p:spPr bwMode="auto">
                <a:xfrm>
                  <a:off x="4052" y="1789"/>
                  <a:ext cx="291" cy="307"/>
                </a:xfrm>
                <a:custGeom>
                  <a:avLst/>
                  <a:gdLst>
                    <a:gd name="T0" fmla="*/ 1599479009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551688729 h 63"/>
                    <a:gd name="T56" fmla="*/ 2147483647 w 57"/>
                    <a:gd name="T57" fmla="*/ 1064559258 h 63"/>
                    <a:gd name="T58" fmla="*/ 2147483647 w 57"/>
                    <a:gd name="T59" fmla="*/ 1805091263 h 63"/>
                    <a:gd name="T60" fmla="*/ 2147483647 w 57"/>
                    <a:gd name="T61" fmla="*/ 1805091263 h 63"/>
                    <a:gd name="T62" fmla="*/ 2147483647 w 57"/>
                    <a:gd name="T63" fmla="*/ 2147483647 h 63"/>
                    <a:gd name="T64" fmla="*/ 2147483647 w 57"/>
                    <a:gd name="T65" fmla="*/ 2136765640 h 63"/>
                    <a:gd name="T66" fmla="*/ 2147483647 w 57"/>
                    <a:gd name="T67" fmla="*/ 2136765640 h 63"/>
                    <a:gd name="T68" fmla="*/ 2147483647 w 57"/>
                    <a:gd name="T69" fmla="*/ 1986354311 h 63"/>
                    <a:gd name="T70" fmla="*/ 2147483647 w 57"/>
                    <a:gd name="T71" fmla="*/ 1616262177 h 63"/>
                    <a:gd name="T72" fmla="*/ 2147483647 w 57"/>
                    <a:gd name="T73" fmla="*/ 1805091263 h 63"/>
                    <a:gd name="T74" fmla="*/ 0 w 57"/>
                    <a:gd name="T75" fmla="*/ 1986354311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34" name="Freeform 17"/>
                <p:cNvSpPr>
                  <a:spLocks/>
                </p:cNvSpPr>
                <p:nvPr/>
              </p:nvSpPr>
              <p:spPr bwMode="auto">
                <a:xfrm>
                  <a:off x="4134" y="2179"/>
                  <a:ext cx="610" cy="249"/>
                </a:xfrm>
                <a:custGeom>
                  <a:avLst/>
                  <a:gdLst>
                    <a:gd name="T0" fmla="*/ 637890308 w 119"/>
                    <a:gd name="T1" fmla="*/ 2147483647 h 51"/>
                    <a:gd name="T2" fmla="*/ 1353884872 w 119"/>
                    <a:gd name="T3" fmla="*/ 2147483647 h 51"/>
                    <a:gd name="T4" fmla="*/ 1666642106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184373762 h 51"/>
                    <a:gd name="T28" fmla="*/ 2147483647 w 119"/>
                    <a:gd name="T29" fmla="*/ 376817700 h 51"/>
                    <a:gd name="T30" fmla="*/ 2147483647 w 119"/>
                    <a:gd name="T31" fmla="*/ 900177813 h 51"/>
                    <a:gd name="T32" fmla="*/ 2147483647 w 119"/>
                    <a:gd name="T33" fmla="*/ 1092285923 h 51"/>
                    <a:gd name="T34" fmla="*/ 2147483647 w 119"/>
                    <a:gd name="T35" fmla="*/ 900177813 h 51"/>
                    <a:gd name="T36" fmla="*/ 2147483647 w 119"/>
                    <a:gd name="T37" fmla="*/ 1092285923 h 51"/>
                    <a:gd name="T38" fmla="*/ 2147483647 w 119"/>
                    <a:gd name="T39" fmla="*/ 1462939986 h 51"/>
                    <a:gd name="T40" fmla="*/ 2147483647 w 119"/>
                    <a:gd name="T41" fmla="*/ 2031865015 h 51"/>
                    <a:gd name="T42" fmla="*/ 2147483647 w 119"/>
                    <a:gd name="T43" fmla="*/ 2147483647 h 51"/>
                    <a:gd name="T44" fmla="*/ 2147483647 w 119"/>
                    <a:gd name="T45" fmla="*/ 1655061845 h 51"/>
                    <a:gd name="T46" fmla="*/ 2147483647 w 119"/>
                    <a:gd name="T47" fmla="*/ 2031865015 h 51"/>
                    <a:gd name="T48" fmla="*/ 2147483647 w 119"/>
                    <a:gd name="T49" fmla="*/ 2031865015 h 51"/>
                    <a:gd name="T50" fmla="*/ 2147483647 w 119"/>
                    <a:gd name="T51" fmla="*/ 1655061845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35" name="Freeform 19"/>
                <p:cNvSpPr>
                  <a:spLocks/>
                </p:cNvSpPr>
                <p:nvPr/>
              </p:nvSpPr>
              <p:spPr bwMode="auto">
                <a:xfrm>
                  <a:off x="4236" y="1896"/>
                  <a:ext cx="313" cy="293"/>
                </a:xfrm>
                <a:custGeom>
                  <a:avLst/>
                  <a:gdLst>
                    <a:gd name="T0" fmla="*/ 2147483647 w 61"/>
                    <a:gd name="T1" fmla="*/ 0 h 60"/>
                    <a:gd name="T2" fmla="*/ 2147483647 w 61"/>
                    <a:gd name="T3" fmla="*/ 562044646 h 60"/>
                    <a:gd name="T4" fmla="*/ 2147483647 w 61"/>
                    <a:gd name="T5" fmla="*/ 901642498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011952496 w 61"/>
                    <a:gd name="T23" fmla="*/ 2147483647 h 60"/>
                    <a:gd name="T24" fmla="*/ 1366142979 w 61"/>
                    <a:gd name="T25" fmla="*/ 2147483647 h 60"/>
                    <a:gd name="T26" fmla="*/ 1366142979 w 61"/>
                    <a:gd name="T27" fmla="*/ 2147483647 h 60"/>
                    <a:gd name="T28" fmla="*/ 645794574 w 61"/>
                    <a:gd name="T29" fmla="*/ 2147483647 h 60"/>
                    <a:gd name="T30" fmla="*/ 0 w 61"/>
                    <a:gd name="T31" fmla="*/ 2147483647 h 60"/>
                    <a:gd name="T32" fmla="*/ 0 w 61"/>
                    <a:gd name="T33" fmla="*/ 2147483647 h 60"/>
                    <a:gd name="T34" fmla="*/ 974037366 w 61"/>
                    <a:gd name="T35" fmla="*/ 2147483647 h 60"/>
                    <a:gd name="T36" fmla="*/ 2011952496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035792235 h 60"/>
                    <a:gd name="T92" fmla="*/ 2147483647 w 61"/>
                    <a:gd name="T93" fmla="*/ 2035792235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36" name="Freeform 20"/>
                <p:cNvSpPr>
                  <a:spLocks/>
                </p:cNvSpPr>
                <p:nvPr/>
              </p:nvSpPr>
              <p:spPr bwMode="auto">
                <a:xfrm>
                  <a:off x="3425" y="2306"/>
                  <a:ext cx="345" cy="302"/>
                </a:xfrm>
                <a:custGeom>
                  <a:avLst/>
                  <a:gdLst>
                    <a:gd name="T0" fmla="*/ 0 w 67"/>
                    <a:gd name="T1" fmla="*/ 549485708 h 62"/>
                    <a:gd name="T2" fmla="*/ 2147483647 w 67"/>
                    <a:gd name="T3" fmla="*/ 0 h 62"/>
                    <a:gd name="T4" fmla="*/ 2147483647 w 67"/>
                    <a:gd name="T5" fmla="*/ 180605230 h 62"/>
                    <a:gd name="T6" fmla="*/ 2147483647 w 67"/>
                    <a:gd name="T7" fmla="*/ 368877751 h 62"/>
                    <a:gd name="T8" fmla="*/ 2147483647 w 67"/>
                    <a:gd name="T9" fmla="*/ 549485708 h 62"/>
                    <a:gd name="T10" fmla="*/ 2147483647 w 67"/>
                    <a:gd name="T11" fmla="*/ 879722121 h 62"/>
                    <a:gd name="T12" fmla="*/ 2147483647 w 67"/>
                    <a:gd name="T13" fmla="*/ 1060329766 h 62"/>
                    <a:gd name="T14" fmla="*/ 2147483647 w 67"/>
                    <a:gd name="T15" fmla="*/ 1427980345 h 62"/>
                    <a:gd name="T16" fmla="*/ 2147483647 w 67"/>
                    <a:gd name="T17" fmla="*/ 1608583627 h 62"/>
                    <a:gd name="T18" fmla="*/ 2147483647 w 67"/>
                    <a:gd name="T19" fmla="*/ 1608583627 h 62"/>
                    <a:gd name="T20" fmla="*/ 2147483647 w 67"/>
                    <a:gd name="T21" fmla="*/ 1608583627 h 62"/>
                    <a:gd name="T22" fmla="*/ 2147483647 w 67"/>
                    <a:gd name="T23" fmla="*/ 1796790916 h 62"/>
                    <a:gd name="T24" fmla="*/ 2147483647 w 67"/>
                    <a:gd name="T25" fmla="*/ 2127031536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097110648 w 67"/>
                    <a:gd name="T87" fmla="*/ 2147483647 h 62"/>
                    <a:gd name="T88" fmla="*/ 1415026145 w 67"/>
                    <a:gd name="T89" fmla="*/ 2147483647 h 62"/>
                    <a:gd name="T90" fmla="*/ 1415026145 w 67"/>
                    <a:gd name="T91" fmla="*/ 2147483647 h 62"/>
                    <a:gd name="T92" fmla="*/ 669222910 w 67"/>
                    <a:gd name="T93" fmla="*/ 2147483647 h 62"/>
                    <a:gd name="T94" fmla="*/ 669222910 w 67"/>
                    <a:gd name="T95" fmla="*/ 2147483647 h 62"/>
                    <a:gd name="T96" fmla="*/ 0 w 67"/>
                    <a:gd name="T97" fmla="*/ 549485708 h 62"/>
                    <a:gd name="T98" fmla="*/ 0 w 67"/>
                    <a:gd name="T99" fmla="*/ 549485708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37" name="Freeform 25"/>
                <p:cNvSpPr>
                  <a:spLocks/>
                </p:cNvSpPr>
                <p:nvPr/>
              </p:nvSpPr>
              <p:spPr bwMode="auto">
                <a:xfrm>
                  <a:off x="2545" y="2306"/>
                  <a:ext cx="968" cy="898"/>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322448174 w 189"/>
                    <a:gd name="T35" fmla="*/ 2147483647 h 184"/>
                    <a:gd name="T36" fmla="*/ 1651480482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4638" name="Group 28"/>
                <p:cNvGrpSpPr>
                  <a:grpSpLocks/>
                </p:cNvGrpSpPr>
                <p:nvPr/>
              </p:nvGrpSpPr>
              <p:grpSpPr bwMode="auto">
                <a:xfrm>
                  <a:off x="715" y="2448"/>
                  <a:ext cx="1263" cy="876"/>
                  <a:chOff x="768" y="2832"/>
                  <a:chExt cx="1203" cy="876"/>
                </a:xfrm>
              </p:grpSpPr>
              <p:sp>
                <p:nvSpPr>
                  <p:cNvPr id="24650" name="Freeform 29"/>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871840685 w 188"/>
                      <a:gd name="T9" fmla="*/ 2147483647 h 160"/>
                      <a:gd name="T10" fmla="*/ 1961554403 w 188"/>
                      <a:gd name="T11" fmla="*/ 2147483647 h 160"/>
                      <a:gd name="T12" fmla="*/ 2147483647 w 188"/>
                      <a:gd name="T13" fmla="*/ 2147483647 h 160"/>
                      <a:gd name="T14" fmla="*/ 2147483647 w 188"/>
                      <a:gd name="T15" fmla="*/ 2147483647 h 160"/>
                      <a:gd name="T16" fmla="*/ 2147483647 w 188"/>
                      <a:gd name="T17" fmla="*/ 2147483647 h 160"/>
                      <a:gd name="T18" fmla="*/ 1774530021 w 188"/>
                      <a:gd name="T19" fmla="*/ 2147483647 h 160"/>
                      <a:gd name="T20" fmla="*/ 1051290271 w 188"/>
                      <a:gd name="T21" fmla="*/ 2147483647 h 160"/>
                      <a:gd name="T22" fmla="*/ 1961554403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544053840 w 188"/>
                      <a:gd name="T37" fmla="*/ 2147483647 h 160"/>
                      <a:gd name="T38" fmla="*/ 544053840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886529878 h 160"/>
                      <a:gd name="T88" fmla="*/ 2147483647 w 188"/>
                      <a:gd name="T89" fmla="*/ 886529878 h 160"/>
                      <a:gd name="T90" fmla="*/ 2147483647 w 188"/>
                      <a:gd name="T91" fmla="*/ 886529878 h 160"/>
                      <a:gd name="T92" fmla="*/ 2147483647 w 188"/>
                      <a:gd name="T93" fmla="*/ 0 h 160"/>
                      <a:gd name="T94" fmla="*/ 2147483647 w 188"/>
                      <a:gd name="T95" fmla="*/ 743294476 h 160"/>
                      <a:gd name="T96" fmla="*/ 2147483647 w 188"/>
                      <a:gd name="T97" fmla="*/ 2147483647 h 160"/>
                      <a:gd name="T98" fmla="*/ 2147483647 w 188"/>
                      <a:gd name="T99" fmla="*/ 2147483647 h 160"/>
                      <a:gd name="T100" fmla="*/ 1774530021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51" name="Freeform 30"/>
                  <p:cNvSpPr>
                    <a:spLocks/>
                  </p:cNvSpPr>
                  <p:nvPr/>
                </p:nvSpPr>
                <p:spPr bwMode="auto">
                  <a:xfrm>
                    <a:off x="1021" y="3608"/>
                    <a:ext cx="20" cy="14"/>
                  </a:xfrm>
                  <a:custGeom>
                    <a:avLst/>
                    <a:gdLst>
                      <a:gd name="T0" fmla="*/ 488280567 w 4"/>
                      <a:gd name="T1" fmla="*/ 205818079 h 3"/>
                      <a:gd name="T2" fmla="*/ 488280567 w 4"/>
                      <a:gd name="T3" fmla="*/ 112261484 h 3"/>
                      <a:gd name="T4" fmla="*/ 488280567 w 4"/>
                      <a:gd name="T5" fmla="*/ 112261484 h 3"/>
                      <a:gd name="T6" fmla="*/ 488280567 w 4"/>
                      <a:gd name="T7" fmla="*/ 112261484 h 3"/>
                      <a:gd name="T8" fmla="*/ 488280567 w 4"/>
                      <a:gd name="T9" fmla="*/ 112261484 h 3"/>
                      <a:gd name="T10" fmla="*/ 488280567 w 4"/>
                      <a:gd name="T11" fmla="*/ 112261484 h 3"/>
                      <a:gd name="T12" fmla="*/ 488280567 w 4"/>
                      <a:gd name="T13" fmla="*/ 112261484 h 3"/>
                      <a:gd name="T14" fmla="*/ 244140284 w 4"/>
                      <a:gd name="T15" fmla="*/ 0 h 3"/>
                      <a:gd name="T16" fmla="*/ 244140284 w 4"/>
                      <a:gd name="T17" fmla="*/ 0 h 3"/>
                      <a:gd name="T18" fmla="*/ 0 w 4"/>
                      <a:gd name="T19" fmla="*/ 112261484 h 3"/>
                      <a:gd name="T20" fmla="*/ 0 w 4"/>
                      <a:gd name="T21" fmla="*/ 112261484 h 3"/>
                      <a:gd name="T22" fmla="*/ 0 w 4"/>
                      <a:gd name="T23" fmla="*/ 112261484 h 3"/>
                      <a:gd name="T24" fmla="*/ 0 w 4"/>
                      <a:gd name="T25" fmla="*/ 112261484 h 3"/>
                      <a:gd name="T26" fmla="*/ 0 w 4"/>
                      <a:gd name="T27" fmla="*/ 112261484 h 3"/>
                      <a:gd name="T28" fmla="*/ 0 w 4"/>
                      <a:gd name="T29" fmla="*/ 112261484 h 3"/>
                      <a:gd name="T30" fmla="*/ 0 w 4"/>
                      <a:gd name="T31" fmla="*/ 205818079 h 3"/>
                      <a:gd name="T32" fmla="*/ 0 w 4"/>
                      <a:gd name="T33" fmla="*/ 205818079 h 3"/>
                      <a:gd name="T34" fmla="*/ 244140284 w 4"/>
                      <a:gd name="T35" fmla="*/ 205818079 h 3"/>
                      <a:gd name="T36" fmla="*/ 244140284 w 4"/>
                      <a:gd name="T37" fmla="*/ 205818079 h 3"/>
                      <a:gd name="T38" fmla="*/ 244140284 w 4"/>
                      <a:gd name="T39" fmla="*/ 318068699 h 3"/>
                      <a:gd name="T40" fmla="*/ 488280567 w 4"/>
                      <a:gd name="T41" fmla="*/ 318068699 h 3"/>
                      <a:gd name="T42" fmla="*/ 488280567 w 4"/>
                      <a:gd name="T43" fmla="*/ 318068699 h 3"/>
                      <a:gd name="T44" fmla="*/ 732420451 w 4"/>
                      <a:gd name="T45" fmla="*/ 318068699 h 3"/>
                      <a:gd name="T46" fmla="*/ 732420451 w 4"/>
                      <a:gd name="T47" fmla="*/ 318068699 h 3"/>
                      <a:gd name="T48" fmla="*/ 976561134 w 4"/>
                      <a:gd name="T49" fmla="*/ 205818079 h 3"/>
                      <a:gd name="T50" fmla="*/ 976561134 w 4"/>
                      <a:gd name="T51" fmla="*/ 205818079 h 3"/>
                      <a:gd name="T52" fmla="*/ 976561134 w 4"/>
                      <a:gd name="T53" fmla="*/ 205818079 h 3"/>
                      <a:gd name="T54" fmla="*/ 976561134 w 4"/>
                      <a:gd name="T55" fmla="*/ 112261484 h 3"/>
                      <a:gd name="T56" fmla="*/ 976561134 w 4"/>
                      <a:gd name="T57" fmla="*/ 112261484 h 3"/>
                      <a:gd name="T58" fmla="*/ 976561134 w 4"/>
                      <a:gd name="T59" fmla="*/ 112261484 h 3"/>
                      <a:gd name="T60" fmla="*/ 976561134 w 4"/>
                      <a:gd name="T61" fmla="*/ 112261484 h 3"/>
                      <a:gd name="T62" fmla="*/ 976561134 w 4"/>
                      <a:gd name="T63" fmla="*/ 112261484 h 3"/>
                      <a:gd name="T64" fmla="*/ 976561134 w 4"/>
                      <a:gd name="T65" fmla="*/ 0 h 3"/>
                      <a:gd name="T66" fmla="*/ 976561134 w 4"/>
                      <a:gd name="T67" fmla="*/ 0 h 3"/>
                      <a:gd name="T68" fmla="*/ 976561134 w 4"/>
                      <a:gd name="T69" fmla="*/ 0 h 3"/>
                      <a:gd name="T70" fmla="*/ 976561134 w 4"/>
                      <a:gd name="T71" fmla="*/ 0 h 3"/>
                      <a:gd name="T72" fmla="*/ 976561134 w 4"/>
                      <a:gd name="T73" fmla="*/ 112261484 h 3"/>
                      <a:gd name="T74" fmla="*/ 732420451 w 4"/>
                      <a:gd name="T75" fmla="*/ 112261484 h 3"/>
                      <a:gd name="T76" fmla="*/ 732420451 w 4"/>
                      <a:gd name="T77" fmla="*/ 112261484 h 3"/>
                      <a:gd name="T78" fmla="*/ 488280567 w 4"/>
                      <a:gd name="T79" fmla="*/ 205818079 h 3"/>
                      <a:gd name="T80" fmla="*/ 488280567 w 4"/>
                      <a:gd name="T81" fmla="*/ 205818079 h 3"/>
                      <a:gd name="T82" fmla="*/ 488280567 w 4"/>
                      <a:gd name="T83" fmla="*/ 205818079 h 3"/>
                      <a:gd name="T84" fmla="*/ 488280567 w 4"/>
                      <a:gd name="T85" fmla="*/ 205818079 h 3"/>
                      <a:gd name="T86" fmla="*/ 488280567 w 4"/>
                      <a:gd name="T87" fmla="*/ 318068699 h 3"/>
                      <a:gd name="T88" fmla="*/ 732420451 w 4"/>
                      <a:gd name="T89" fmla="*/ 318068699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52" name="Freeform 31"/>
                  <p:cNvSpPr>
                    <a:spLocks/>
                  </p:cNvSpPr>
                  <p:nvPr/>
                </p:nvSpPr>
                <p:spPr bwMode="auto">
                  <a:xfrm>
                    <a:off x="978" y="3610"/>
                    <a:ext cx="43" cy="30"/>
                  </a:xfrm>
                  <a:custGeom>
                    <a:avLst/>
                    <a:gdLst>
                      <a:gd name="T0" fmla="*/ 979352908 w 9"/>
                      <a:gd name="T1" fmla="*/ 0 h 6"/>
                      <a:gd name="T2" fmla="*/ 564215260 w 9"/>
                      <a:gd name="T3" fmla="*/ 0 h 6"/>
                      <a:gd name="T4" fmla="*/ 415150796 w 9"/>
                      <a:gd name="T5" fmla="*/ 244140482 h 6"/>
                      <a:gd name="T6" fmla="*/ 415150796 w 9"/>
                      <a:gd name="T7" fmla="*/ 244140482 h 6"/>
                      <a:gd name="T8" fmla="*/ 415150796 w 9"/>
                      <a:gd name="T9" fmla="*/ 488280965 h 6"/>
                      <a:gd name="T10" fmla="*/ 415150796 w 9"/>
                      <a:gd name="T11" fmla="*/ 732421847 h 6"/>
                      <a:gd name="T12" fmla="*/ 297046244 w 9"/>
                      <a:gd name="T13" fmla="*/ 732421847 h 6"/>
                      <a:gd name="T14" fmla="*/ 297046244 w 9"/>
                      <a:gd name="T15" fmla="*/ 732421847 h 6"/>
                      <a:gd name="T16" fmla="*/ 149064501 w 9"/>
                      <a:gd name="T17" fmla="*/ 732421847 h 6"/>
                      <a:gd name="T18" fmla="*/ 149064501 w 9"/>
                      <a:gd name="T19" fmla="*/ 976561930 h 6"/>
                      <a:gd name="T20" fmla="*/ 149064501 w 9"/>
                      <a:gd name="T21" fmla="*/ 1220702012 h 6"/>
                      <a:gd name="T22" fmla="*/ 0 w 9"/>
                      <a:gd name="T23" fmla="*/ 1220702012 h 6"/>
                      <a:gd name="T24" fmla="*/ 0 w 9"/>
                      <a:gd name="T25" fmla="*/ 1464842414 h 6"/>
                      <a:gd name="T26" fmla="*/ 0 w 9"/>
                      <a:gd name="T27" fmla="*/ 1464842414 h 6"/>
                      <a:gd name="T28" fmla="*/ 0 w 9"/>
                      <a:gd name="T29" fmla="*/ 1464842414 h 6"/>
                      <a:gd name="T30" fmla="*/ 0 w 9"/>
                      <a:gd name="T31" fmla="*/ 1464842414 h 6"/>
                      <a:gd name="T32" fmla="*/ 0 w 9"/>
                      <a:gd name="T33" fmla="*/ 1464842414 h 6"/>
                      <a:gd name="T34" fmla="*/ 0 w 9"/>
                      <a:gd name="T35" fmla="*/ 1464842414 h 6"/>
                      <a:gd name="T36" fmla="*/ 0 w 9"/>
                      <a:gd name="T37" fmla="*/ 1464842414 h 6"/>
                      <a:gd name="T38" fmla="*/ 149064501 w 9"/>
                      <a:gd name="T39" fmla="*/ 1464842414 h 6"/>
                      <a:gd name="T40" fmla="*/ 297046244 w 9"/>
                      <a:gd name="T41" fmla="*/ 1464842414 h 6"/>
                      <a:gd name="T42" fmla="*/ 415150796 w 9"/>
                      <a:gd name="T43" fmla="*/ 1220702012 h 6"/>
                      <a:gd name="T44" fmla="*/ 861263415 w 9"/>
                      <a:gd name="T45" fmla="*/ 732421847 h 6"/>
                      <a:gd name="T46" fmla="*/ 979352908 w 9"/>
                      <a:gd name="T47" fmla="*/ 488280965 h 6"/>
                      <a:gd name="T48" fmla="*/ 1128703273 w 9"/>
                      <a:gd name="T49" fmla="*/ 488280965 h 6"/>
                      <a:gd name="T50" fmla="*/ 1269931572 w 9"/>
                      <a:gd name="T51" fmla="*/ 244140482 h 6"/>
                      <a:gd name="T52" fmla="*/ 1269931572 w 9"/>
                      <a:gd name="T53" fmla="*/ 244140482 h 6"/>
                      <a:gd name="T54" fmla="*/ 1269931572 w 9"/>
                      <a:gd name="T55" fmla="*/ 244140482 h 6"/>
                      <a:gd name="T56" fmla="*/ 1128703273 w 9"/>
                      <a:gd name="T57" fmla="*/ 0 h 6"/>
                      <a:gd name="T58" fmla="*/ 1128703273 w 9"/>
                      <a:gd name="T59" fmla="*/ 0 h 6"/>
                      <a:gd name="T60" fmla="*/ 1128703273 w 9"/>
                      <a:gd name="T61" fmla="*/ 0 h 6"/>
                      <a:gd name="T62" fmla="*/ 1128703273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53" name="Freeform 32"/>
                  <p:cNvSpPr>
                    <a:spLocks/>
                  </p:cNvSpPr>
                  <p:nvPr/>
                </p:nvSpPr>
                <p:spPr bwMode="auto">
                  <a:xfrm>
                    <a:off x="934" y="3632"/>
                    <a:ext cx="44" cy="34"/>
                  </a:xfrm>
                  <a:custGeom>
                    <a:avLst/>
                    <a:gdLst>
                      <a:gd name="T0" fmla="*/ 1490132076 w 9"/>
                      <a:gd name="T1" fmla="*/ 534073098 h 7"/>
                      <a:gd name="T2" fmla="*/ 1490132076 w 9"/>
                      <a:gd name="T3" fmla="*/ 175964446 h 7"/>
                      <a:gd name="T4" fmla="*/ 912443375 w 9"/>
                      <a:gd name="T5" fmla="*/ 534073098 h 7"/>
                      <a:gd name="T6" fmla="*/ 764323715 w 9"/>
                      <a:gd name="T7" fmla="*/ 672536448 h 7"/>
                      <a:gd name="T8" fmla="*/ 764323715 w 9"/>
                      <a:gd name="T9" fmla="*/ 672536448 h 7"/>
                      <a:gd name="T10" fmla="*/ 382832065 w 9"/>
                      <a:gd name="T11" fmla="*/ 854684384 h 7"/>
                      <a:gd name="T12" fmla="*/ 186636188 w 9"/>
                      <a:gd name="T13" fmla="*/ 1030635696 h 7"/>
                      <a:gd name="T14" fmla="*/ 0 w 9"/>
                      <a:gd name="T15" fmla="*/ 1030635696 h 7"/>
                      <a:gd name="T16" fmla="*/ 382832065 w 9"/>
                      <a:gd name="T17" fmla="*/ 1030635696 h 7"/>
                      <a:gd name="T18" fmla="*/ 569467705 w 9"/>
                      <a:gd name="T19" fmla="*/ 854684384 h 7"/>
                      <a:gd name="T20" fmla="*/ 1107298603 w 9"/>
                      <a:gd name="T21" fmla="*/ 672536448 h 7"/>
                      <a:gd name="T22" fmla="*/ 1490132076 w 9"/>
                      <a:gd name="T23" fmla="*/ 534073098 h 7"/>
                      <a:gd name="T24" fmla="*/ 1490132076 w 9"/>
                      <a:gd name="T25" fmla="*/ 534073098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54" name="Freeform 33"/>
                  <p:cNvSpPr>
                    <a:spLocks/>
                  </p:cNvSpPr>
                  <p:nvPr/>
                </p:nvSpPr>
                <p:spPr bwMode="auto">
                  <a:xfrm>
                    <a:off x="934" y="3637"/>
                    <a:ext cx="39" cy="29"/>
                  </a:xfrm>
                  <a:custGeom>
                    <a:avLst/>
                    <a:gdLst>
                      <a:gd name="T0" fmla="*/ 1439996001 w 8"/>
                      <a:gd name="T1" fmla="*/ 333859803 h 6"/>
                      <a:gd name="T2" fmla="*/ 1439996001 w 8"/>
                      <a:gd name="T3" fmla="*/ 167114728 h 6"/>
                      <a:gd name="T4" fmla="*/ 1439996001 w 8"/>
                      <a:gd name="T5" fmla="*/ 167114728 h 6"/>
                      <a:gd name="T6" fmla="*/ 1439996001 w 8"/>
                      <a:gd name="T7" fmla="*/ 0 h 6"/>
                      <a:gd name="T8" fmla="*/ 1439996001 w 8"/>
                      <a:gd name="T9" fmla="*/ 0 h 6"/>
                      <a:gd name="T10" fmla="*/ 1439996001 w 8"/>
                      <a:gd name="T11" fmla="*/ 0 h 6"/>
                      <a:gd name="T12" fmla="*/ 1439996001 w 8"/>
                      <a:gd name="T13" fmla="*/ 0 h 6"/>
                      <a:gd name="T14" fmla="*/ 1439996001 w 8"/>
                      <a:gd name="T15" fmla="*/ 0 h 6"/>
                      <a:gd name="T16" fmla="*/ 1439996001 w 8"/>
                      <a:gd name="T17" fmla="*/ 0 h 6"/>
                      <a:gd name="T18" fmla="*/ 1439996001 w 8"/>
                      <a:gd name="T19" fmla="*/ 0 h 6"/>
                      <a:gd name="T20" fmla="*/ 1258155936 w 8"/>
                      <a:gd name="T21" fmla="*/ 0 h 6"/>
                      <a:gd name="T22" fmla="*/ 1258155936 w 8"/>
                      <a:gd name="T23" fmla="*/ 0 h 6"/>
                      <a:gd name="T24" fmla="*/ 1068315259 w 8"/>
                      <a:gd name="T25" fmla="*/ 0 h 6"/>
                      <a:gd name="T26" fmla="*/ 886529793 w 8"/>
                      <a:gd name="T27" fmla="*/ 167114728 h 6"/>
                      <a:gd name="T28" fmla="*/ 886529793 w 8"/>
                      <a:gd name="T29" fmla="*/ 333859803 h 6"/>
                      <a:gd name="T30" fmla="*/ 886529793 w 8"/>
                      <a:gd name="T31" fmla="*/ 333859803 h 6"/>
                      <a:gd name="T32" fmla="*/ 735641673 w 8"/>
                      <a:gd name="T33" fmla="*/ 333859803 h 6"/>
                      <a:gd name="T34" fmla="*/ 735641673 w 8"/>
                      <a:gd name="T35" fmla="*/ 333859803 h 6"/>
                      <a:gd name="T36" fmla="*/ 735641673 w 8"/>
                      <a:gd name="T37" fmla="*/ 333859803 h 6"/>
                      <a:gd name="T38" fmla="*/ 735641673 w 8"/>
                      <a:gd name="T39" fmla="*/ 500977083 h 6"/>
                      <a:gd name="T40" fmla="*/ 735641673 w 8"/>
                      <a:gd name="T41" fmla="*/ 500977083 h 6"/>
                      <a:gd name="T42" fmla="*/ 735641673 w 8"/>
                      <a:gd name="T43" fmla="*/ 500977083 h 6"/>
                      <a:gd name="T44" fmla="*/ 735641673 w 8"/>
                      <a:gd name="T45" fmla="*/ 500977083 h 6"/>
                      <a:gd name="T46" fmla="*/ 371612259 w 8"/>
                      <a:gd name="T47" fmla="*/ 640669498 h 6"/>
                      <a:gd name="T48" fmla="*/ 371612259 w 8"/>
                      <a:gd name="T49" fmla="*/ 640669498 h 6"/>
                      <a:gd name="T50" fmla="*/ 371612259 w 8"/>
                      <a:gd name="T51" fmla="*/ 640669498 h 6"/>
                      <a:gd name="T52" fmla="*/ 371612259 w 8"/>
                      <a:gd name="T53" fmla="*/ 640669498 h 6"/>
                      <a:gd name="T54" fmla="*/ 181852311 w 8"/>
                      <a:gd name="T55" fmla="*/ 640669498 h 6"/>
                      <a:gd name="T56" fmla="*/ 181852311 w 8"/>
                      <a:gd name="T57" fmla="*/ 807720735 h 6"/>
                      <a:gd name="T58" fmla="*/ 181852311 w 8"/>
                      <a:gd name="T59" fmla="*/ 807720735 h 6"/>
                      <a:gd name="T60" fmla="*/ 0 w 8"/>
                      <a:gd name="T61" fmla="*/ 807720735 h 6"/>
                      <a:gd name="T62" fmla="*/ 0 w 8"/>
                      <a:gd name="T63" fmla="*/ 807720735 h 6"/>
                      <a:gd name="T64" fmla="*/ 0 w 8"/>
                      <a:gd name="T65" fmla="*/ 807720735 h 6"/>
                      <a:gd name="T66" fmla="*/ 181852311 w 8"/>
                      <a:gd name="T67" fmla="*/ 974528682 h 6"/>
                      <a:gd name="T68" fmla="*/ 181852311 w 8"/>
                      <a:gd name="T69" fmla="*/ 974528682 h 6"/>
                      <a:gd name="T70" fmla="*/ 181852311 w 8"/>
                      <a:gd name="T71" fmla="*/ 974528682 h 6"/>
                      <a:gd name="T72" fmla="*/ 181852311 w 8"/>
                      <a:gd name="T73" fmla="*/ 974528682 h 6"/>
                      <a:gd name="T74" fmla="*/ 371612259 w 8"/>
                      <a:gd name="T75" fmla="*/ 807720735 h 6"/>
                      <a:gd name="T76" fmla="*/ 371612259 w 8"/>
                      <a:gd name="T77" fmla="*/ 807720735 h 6"/>
                      <a:gd name="T78" fmla="*/ 553467612 w 8"/>
                      <a:gd name="T79" fmla="*/ 807720735 h 6"/>
                      <a:gd name="T80" fmla="*/ 553467612 w 8"/>
                      <a:gd name="T81" fmla="*/ 640669498 h 6"/>
                      <a:gd name="T82" fmla="*/ 553467612 w 8"/>
                      <a:gd name="T83" fmla="*/ 640669498 h 6"/>
                      <a:gd name="T84" fmla="*/ 886529793 w 8"/>
                      <a:gd name="T85" fmla="*/ 640669498 h 6"/>
                      <a:gd name="T86" fmla="*/ 886529793 w 8"/>
                      <a:gd name="T87" fmla="*/ 500977083 h 6"/>
                      <a:gd name="T88" fmla="*/ 1068315259 w 8"/>
                      <a:gd name="T89" fmla="*/ 500977083 h 6"/>
                      <a:gd name="T90" fmla="*/ 1258155936 w 8"/>
                      <a:gd name="T91" fmla="*/ 500977083 h 6"/>
                      <a:gd name="T92" fmla="*/ 1258155936 w 8"/>
                      <a:gd name="T93" fmla="*/ 333859803 h 6"/>
                      <a:gd name="T94" fmla="*/ 1258155936 w 8"/>
                      <a:gd name="T95" fmla="*/ 333859803 h 6"/>
                      <a:gd name="T96" fmla="*/ 1439996001 w 8"/>
                      <a:gd name="T97" fmla="*/ 333859803 h 6"/>
                      <a:gd name="T98" fmla="*/ 1439996001 w 8"/>
                      <a:gd name="T99" fmla="*/ 333859803 h 6"/>
                      <a:gd name="T100" fmla="*/ 1439996001 w 8"/>
                      <a:gd name="T101" fmla="*/ 333859803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55" name="Freeform 34"/>
                  <p:cNvSpPr>
                    <a:spLocks/>
                  </p:cNvSpPr>
                  <p:nvPr/>
                </p:nvSpPr>
                <p:spPr bwMode="auto">
                  <a:xfrm>
                    <a:off x="909" y="3676"/>
                    <a:ext cx="5" cy="5"/>
                  </a:xfrm>
                  <a:custGeom>
                    <a:avLst/>
                    <a:gdLst>
                      <a:gd name="T0" fmla="*/ 244140284 w 1"/>
                      <a:gd name="T1" fmla="*/ 0 h 1"/>
                      <a:gd name="T2" fmla="*/ 0 w 1"/>
                      <a:gd name="T3" fmla="*/ 0 h 1"/>
                      <a:gd name="T4" fmla="*/ 0 w 1"/>
                      <a:gd name="T5" fmla="*/ 244140284 h 1"/>
                      <a:gd name="T6" fmla="*/ 244140284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56" name="Freeform 35"/>
                  <p:cNvSpPr>
                    <a:spLocks/>
                  </p:cNvSpPr>
                  <p:nvPr/>
                </p:nvSpPr>
                <p:spPr bwMode="auto">
                  <a:xfrm>
                    <a:off x="909" y="3676"/>
                    <a:ext cx="5" cy="5"/>
                  </a:xfrm>
                  <a:custGeom>
                    <a:avLst/>
                    <a:gdLst>
                      <a:gd name="T0" fmla="*/ 244140284 w 1"/>
                      <a:gd name="T1" fmla="*/ 0 h 1"/>
                      <a:gd name="T2" fmla="*/ 244140284 w 1"/>
                      <a:gd name="T3" fmla="*/ 0 h 1"/>
                      <a:gd name="T4" fmla="*/ 244140284 w 1"/>
                      <a:gd name="T5" fmla="*/ 0 h 1"/>
                      <a:gd name="T6" fmla="*/ 244140284 w 1"/>
                      <a:gd name="T7" fmla="*/ 0 h 1"/>
                      <a:gd name="T8" fmla="*/ 0 w 1"/>
                      <a:gd name="T9" fmla="*/ 0 h 1"/>
                      <a:gd name="T10" fmla="*/ 0 w 1"/>
                      <a:gd name="T11" fmla="*/ 0 h 1"/>
                      <a:gd name="T12" fmla="*/ 0 w 1"/>
                      <a:gd name="T13" fmla="*/ 0 h 1"/>
                      <a:gd name="T14" fmla="*/ 0 w 1"/>
                      <a:gd name="T15" fmla="*/ 0 h 1"/>
                      <a:gd name="T16" fmla="*/ 0 w 1"/>
                      <a:gd name="T17" fmla="*/ 244140284 h 1"/>
                      <a:gd name="T18" fmla="*/ 0 w 1"/>
                      <a:gd name="T19" fmla="*/ 244140284 h 1"/>
                      <a:gd name="T20" fmla="*/ 0 w 1"/>
                      <a:gd name="T21" fmla="*/ 244140284 h 1"/>
                      <a:gd name="T22" fmla="*/ 0 w 1"/>
                      <a:gd name="T23" fmla="*/ 244140284 h 1"/>
                      <a:gd name="T24" fmla="*/ 0 w 1"/>
                      <a:gd name="T25" fmla="*/ 244140284 h 1"/>
                      <a:gd name="T26" fmla="*/ 244140284 w 1"/>
                      <a:gd name="T27" fmla="*/ 244140284 h 1"/>
                      <a:gd name="T28" fmla="*/ 244140284 w 1"/>
                      <a:gd name="T29" fmla="*/ 0 h 1"/>
                      <a:gd name="T30" fmla="*/ 244140284 w 1"/>
                      <a:gd name="T31" fmla="*/ 0 h 1"/>
                      <a:gd name="T32" fmla="*/ 244140284 w 1"/>
                      <a:gd name="T33" fmla="*/ 0 h 1"/>
                      <a:gd name="T34" fmla="*/ 244140284 w 1"/>
                      <a:gd name="T35" fmla="*/ 0 h 1"/>
                      <a:gd name="T36" fmla="*/ 244140284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57" name="Freeform 36"/>
                  <p:cNvSpPr>
                    <a:spLocks/>
                  </p:cNvSpPr>
                  <p:nvPr/>
                </p:nvSpPr>
                <p:spPr bwMode="auto">
                  <a:xfrm>
                    <a:off x="870" y="3682"/>
                    <a:ext cx="14" cy="14"/>
                  </a:xfrm>
                  <a:custGeom>
                    <a:avLst/>
                    <a:gdLst>
                      <a:gd name="T0" fmla="*/ 205818079 w 3"/>
                      <a:gd name="T1" fmla="*/ 112261484 h 3"/>
                      <a:gd name="T2" fmla="*/ 318068699 w 3"/>
                      <a:gd name="T3" fmla="*/ 112261484 h 3"/>
                      <a:gd name="T4" fmla="*/ 205818079 w 3"/>
                      <a:gd name="T5" fmla="*/ 112261484 h 3"/>
                      <a:gd name="T6" fmla="*/ 318068699 w 3"/>
                      <a:gd name="T7" fmla="*/ 205818079 h 3"/>
                      <a:gd name="T8" fmla="*/ 205818079 w 3"/>
                      <a:gd name="T9" fmla="*/ 205818079 h 3"/>
                      <a:gd name="T10" fmla="*/ 112261484 w 3"/>
                      <a:gd name="T11" fmla="*/ 318068699 h 3"/>
                      <a:gd name="T12" fmla="*/ 0 w 3"/>
                      <a:gd name="T13" fmla="*/ 318068699 h 3"/>
                      <a:gd name="T14" fmla="*/ 112261484 w 3"/>
                      <a:gd name="T15" fmla="*/ 112261484 h 3"/>
                      <a:gd name="T16" fmla="*/ 205818079 w 3"/>
                      <a:gd name="T17" fmla="*/ 112261484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58" name="Freeform 37"/>
                  <p:cNvSpPr>
                    <a:spLocks/>
                  </p:cNvSpPr>
                  <p:nvPr/>
                </p:nvSpPr>
                <p:spPr bwMode="auto">
                  <a:xfrm>
                    <a:off x="875" y="3684"/>
                    <a:ext cx="14" cy="9"/>
                  </a:xfrm>
                  <a:custGeom>
                    <a:avLst/>
                    <a:gdLst>
                      <a:gd name="T0" fmla="*/ 205818079 w 3"/>
                      <a:gd name="T1" fmla="*/ 0 h 2"/>
                      <a:gd name="T2" fmla="*/ 205818079 w 3"/>
                      <a:gd name="T3" fmla="*/ 0 h 2"/>
                      <a:gd name="T4" fmla="*/ 205818079 w 3"/>
                      <a:gd name="T5" fmla="*/ 0 h 2"/>
                      <a:gd name="T6" fmla="*/ 205818079 w 3"/>
                      <a:gd name="T7" fmla="*/ 0 h 2"/>
                      <a:gd name="T8" fmla="*/ 318068699 w 3"/>
                      <a:gd name="T9" fmla="*/ 0 h 2"/>
                      <a:gd name="T10" fmla="*/ 318068699 w 3"/>
                      <a:gd name="T11" fmla="*/ 0 h 2"/>
                      <a:gd name="T12" fmla="*/ 318068699 w 3"/>
                      <a:gd name="T13" fmla="*/ 0 h 2"/>
                      <a:gd name="T14" fmla="*/ 318068699 w 3"/>
                      <a:gd name="T15" fmla="*/ 0 h 2"/>
                      <a:gd name="T16" fmla="*/ 318068699 w 3"/>
                      <a:gd name="T17" fmla="*/ 0 h 2"/>
                      <a:gd name="T18" fmla="*/ 318068699 w 3"/>
                      <a:gd name="T19" fmla="*/ 0 h 2"/>
                      <a:gd name="T20" fmla="*/ 318068699 w 3"/>
                      <a:gd name="T21" fmla="*/ 0 h 2"/>
                      <a:gd name="T22" fmla="*/ 205818079 w 3"/>
                      <a:gd name="T23" fmla="*/ 0 h 2"/>
                      <a:gd name="T24" fmla="*/ 205818079 w 3"/>
                      <a:gd name="T25" fmla="*/ 74807622 h 2"/>
                      <a:gd name="T26" fmla="*/ 318068699 w 3"/>
                      <a:gd name="T27" fmla="*/ 74807622 h 2"/>
                      <a:gd name="T28" fmla="*/ 318068699 w 3"/>
                      <a:gd name="T29" fmla="*/ 74807622 h 2"/>
                      <a:gd name="T30" fmla="*/ 318068699 w 3"/>
                      <a:gd name="T31" fmla="*/ 74807622 h 2"/>
                      <a:gd name="T32" fmla="*/ 205818079 w 3"/>
                      <a:gd name="T33" fmla="*/ 74807622 h 2"/>
                      <a:gd name="T34" fmla="*/ 205818079 w 3"/>
                      <a:gd name="T35" fmla="*/ 74807622 h 2"/>
                      <a:gd name="T36" fmla="*/ 205818079 w 3"/>
                      <a:gd name="T37" fmla="*/ 74807622 h 2"/>
                      <a:gd name="T38" fmla="*/ 205818079 w 3"/>
                      <a:gd name="T39" fmla="*/ 74807622 h 2"/>
                      <a:gd name="T40" fmla="*/ 205818079 w 3"/>
                      <a:gd name="T41" fmla="*/ 74807622 h 2"/>
                      <a:gd name="T42" fmla="*/ 112261484 w 3"/>
                      <a:gd name="T43" fmla="*/ 136197979 h 2"/>
                      <a:gd name="T44" fmla="*/ 112261484 w 3"/>
                      <a:gd name="T45" fmla="*/ 136197979 h 2"/>
                      <a:gd name="T46" fmla="*/ 112261484 w 3"/>
                      <a:gd name="T47" fmla="*/ 136197979 h 2"/>
                      <a:gd name="T48" fmla="*/ 0 w 3"/>
                      <a:gd name="T49" fmla="*/ 136197979 h 2"/>
                      <a:gd name="T50" fmla="*/ 0 w 3"/>
                      <a:gd name="T51" fmla="*/ 136197979 h 2"/>
                      <a:gd name="T52" fmla="*/ 0 w 3"/>
                      <a:gd name="T53" fmla="*/ 74807622 h 2"/>
                      <a:gd name="T54" fmla="*/ 112261484 w 3"/>
                      <a:gd name="T55" fmla="*/ 74807622 h 2"/>
                      <a:gd name="T56" fmla="*/ 112261484 w 3"/>
                      <a:gd name="T57" fmla="*/ 74807622 h 2"/>
                      <a:gd name="T58" fmla="*/ 112261484 w 3"/>
                      <a:gd name="T59" fmla="*/ 74807622 h 2"/>
                      <a:gd name="T60" fmla="*/ 112261484 w 3"/>
                      <a:gd name="T61" fmla="*/ 0 h 2"/>
                      <a:gd name="T62" fmla="*/ 205818079 w 3"/>
                      <a:gd name="T63" fmla="*/ 0 h 2"/>
                      <a:gd name="T64" fmla="*/ 205818079 w 3"/>
                      <a:gd name="T65" fmla="*/ 0 h 2"/>
                      <a:gd name="T66" fmla="*/ 205818079 w 3"/>
                      <a:gd name="T67" fmla="*/ 0 h 2"/>
                      <a:gd name="T68" fmla="*/ 205818079 w 3"/>
                      <a:gd name="T69" fmla="*/ 0 h 2"/>
                      <a:gd name="T70" fmla="*/ 205818079 w 3"/>
                      <a:gd name="T71" fmla="*/ 0 h 2"/>
                      <a:gd name="T72" fmla="*/ 205818079 w 3"/>
                      <a:gd name="T73" fmla="*/ 0 h 2"/>
                      <a:gd name="T74" fmla="*/ 20581807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59" name="Freeform 38"/>
                  <p:cNvSpPr>
                    <a:spLocks/>
                  </p:cNvSpPr>
                  <p:nvPr/>
                </p:nvSpPr>
                <p:spPr bwMode="auto">
                  <a:xfrm>
                    <a:off x="833" y="3690"/>
                    <a:ext cx="19" cy="10"/>
                  </a:xfrm>
                  <a:custGeom>
                    <a:avLst/>
                    <a:gdLst>
                      <a:gd name="T0" fmla="*/ 385337296 w 4"/>
                      <a:gd name="T1" fmla="*/ 244140284 h 2"/>
                      <a:gd name="T2" fmla="*/ 385337296 w 4"/>
                      <a:gd name="T3" fmla="*/ 0 h 2"/>
                      <a:gd name="T4" fmla="*/ 525555709 w 4"/>
                      <a:gd name="T5" fmla="*/ 0 h 2"/>
                      <a:gd name="T6" fmla="*/ 525555709 w 4"/>
                      <a:gd name="T7" fmla="*/ 244140284 h 2"/>
                      <a:gd name="T8" fmla="*/ 140206367 w 4"/>
                      <a:gd name="T9" fmla="*/ 488280567 h 2"/>
                      <a:gd name="T10" fmla="*/ 385337296 w 4"/>
                      <a:gd name="T11" fmla="*/ 244140284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60" name="Freeform 39"/>
                  <p:cNvSpPr>
                    <a:spLocks/>
                  </p:cNvSpPr>
                  <p:nvPr/>
                </p:nvSpPr>
                <p:spPr bwMode="auto">
                  <a:xfrm>
                    <a:off x="838" y="3690"/>
                    <a:ext cx="14" cy="10"/>
                  </a:xfrm>
                  <a:custGeom>
                    <a:avLst/>
                    <a:gdLst>
                      <a:gd name="T0" fmla="*/ 205818079 w 3"/>
                      <a:gd name="T1" fmla="*/ 244140284 h 2"/>
                      <a:gd name="T2" fmla="*/ 205818079 w 3"/>
                      <a:gd name="T3" fmla="*/ 244140284 h 2"/>
                      <a:gd name="T4" fmla="*/ 205818079 w 3"/>
                      <a:gd name="T5" fmla="*/ 0 h 2"/>
                      <a:gd name="T6" fmla="*/ 205818079 w 3"/>
                      <a:gd name="T7" fmla="*/ 0 h 2"/>
                      <a:gd name="T8" fmla="*/ 205818079 w 3"/>
                      <a:gd name="T9" fmla="*/ 0 h 2"/>
                      <a:gd name="T10" fmla="*/ 205818079 w 3"/>
                      <a:gd name="T11" fmla="*/ 0 h 2"/>
                      <a:gd name="T12" fmla="*/ 205818079 w 3"/>
                      <a:gd name="T13" fmla="*/ 0 h 2"/>
                      <a:gd name="T14" fmla="*/ 318068699 w 3"/>
                      <a:gd name="T15" fmla="*/ 0 h 2"/>
                      <a:gd name="T16" fmla="*/ 318068699 w 3"/>
                      <a:gd name="T17" fmla="*/ 0 h 2"/>
                      <a:gd name="T18" fmla="*/ 318068699 w 3"/>
                      <a:gd name="T19" fmla="*/ 0 h 2"/>
                      <a:gd name="T20" fmla="*/ 318068699 w 3"/>
                      <a:gd name="T21" fmla="*/ 244140284 h 2"/>
                      <a:gd name="T22" fmla="*/ 318068699 w 3"/>
                      <a:gd name="T23" fmla="*/ 244140284 h 2"/>
                      <a:gd name="T24" fmla="*/ 318068699 w 3"/>
                      <a:gd name="T25" fmla="*/ 244140284 h 2"/>
                      <a:gd name="T26" fmla="*/ 318068699 w 3"/>
                      <a:gd name="T27" fmla="*/ 244140284 h 2"/>
                      <a:gd name="T28" fmla="*/ 205818079 w 3"/>
                      <a:gd name="T29" fmla="*/ 488280567 h 2"/>
                      <a:gd name="T30" fmla="*/ 112261484 w 3"/>
                      <a:gd name="T31" fmla="*/ 488280567 h 2"/>
                      <a:gd name="T32" fmla="*/ 0 w 3"/>
                      <a:gd name="T33" fmla="*/ 488280567 h 2"/>
                      <a:gd name="T34" fmla="*/ 0 w 3"/>
                      <a:gd name="T35" fmla="*/ 488280567 h 2"/>
                      <a:gd name="T36" fmla="*/ 0 w 3"/>
                      <a:gd name="T37" fmla="*/ 488280567 h 2"/>
                      <a:gd name="T38" fmla="*/ 0 w 3"/>
                      <a:gd name="T39" fmla="*/ 488280567 h 2"/>
                      <a:gd name="T40" fmla="*/ 0 w 3"/>
                      <a:gd name="T41" fmla="*/ 488280567 h 2"/>
                      <a:gd name="T42" fmla="*/ 0 w 3"/>
                      <a:gd name="T43" fmla="*/ 488280567 h 2"/>
                      <a:gd name="T44" fmla="*/ 112261484 w 3"/>
                      <a:gd name="T45" fmla="*/ 488280567 h 2"/>
                      <a:gd name="T46" fmla="*/ 205818079 w 3"/>
                      <a:gd name="T47" fmla="*/ 244140284 h 2"/>
                      <a:gd name="T48" fmla="*/ 205818079 w 3"/>
                      <a:gd name="T49" fmla="*/ 244140284 h 2"/>
                      <a:gd name="T50" fmla="*/ 205818079 w 3"/>
                      <a:gd name="T51" fmla="*/ 244140284 h 2"/>
                      <a:gd name="T52" fmla="*/ 205818079 w 3"/>
                      <a:gd name="T53" fmla="*/ 244140284 h 2"/>
                      <a:gd name="T54" fmla="*/ 205818079 w 3"/>
                      <a:gd name="T55" fmla="*/ 244140284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61" name="Freeform 40"/>
                  <p:cNvSpPr>
                    <a:spLocks/>
                  </p:cNvSpPr>
                  <p:nvPr/>
                </p:nvSpPr>
                <p:spPr bwMode="auto">
                  <a:xfrm>
                    <a:off x="814" y="3691"/>
                    <a:ext cx="10" cy="15"/>
                  </a:xfrm>
                  <a:custGeom>
                    <a:avLst/>
                    <a:gdLst>
                      <a:gd name="T0" fmla="*/ 244140284 w 2"/>
                      <a:gd name="T1" fmla="*/ 244140482 h 3"/>
                      <a:gd name="T2" fmla="*/ 0 w 2"/>
                      <a:gd name="T3" fmla="*/ 0 h 3"/>
                      <a:gd name="T4" fmla="*/ 0 w 2"/>
                      <a:gd name="T5" fmla="*/ 0 h 3"/>
                      <a:gd name="T6" fmla="*/ 244140284 w 2"/>
                      <a:gd name="T7" fmla="*/ 488280965 h 3"/>
                      <a:gd name="T8" fmla="*/ 0 w 2"/>
                      <a:gd name="T9" fmla="*/ 488280965 h 3"/>
                      <a:gd name="T10" fmla="*/ 0 w 2"/>
                      <a:gd name="T11" fmla="*/ 488280965 h 3"/>
                      <a:gd name="T12" fmla="*/ 0 w 2"/>
                      <a:gd name="T13" fmla="*/ 732421847 h 3"/>
                      <a:gd name="T14" fmla="*/ 244140284 w 2"/>
                      <a:gd name="T15" fmla="*/ 732421847 h 3"/>
                      <a:gd name="T16" fmla="*/ 244140284 w 2"/>
                      <a:gd name="T17" fmla="*/ 732421847 h 3"/>
                      <a:gd name="T18" fmla="*/ 488280567 w 2"/>
                      <a:gd name="T19" fmla="*/ 732421847 h 3"/>
                      <a:gd name="T20" fmla="*/ 488280567 w 2"/>
                      <a:gd name="T21" fmla="*/ 244140482 h 3"/>
                      <a:gd name="T22" fmla="*/ 488280567 w 2"/>
                      <a:gd name="T23" fmla="*/ 0 h 3"/>
                      <a:gd name="T24" fmla="*/ 244140284 w 2"/>
                      <a:gd name="T25" fmla="*/ 0 h 3"/>
                      <a:gd name="T26" fmla="*/ 244140284 w 2"/>
                      <a:gd name="T27" fmla="*/ 244140482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62" name="Freeform 41"/>
                  <p:cNvSpPr>
                    <a:spLocks/>
                  </p:cNvSpPr>
                  <p:nvPr/>
                </p:nvSpPr>
                <p:spPr bwMode="auto">
                  <a:xfrm>
                    <a:off x="814" y="3691"/>
                    <a:ext cx="10" cy="15"/>
                  </a:xfrm>
                  <a:custGeom>
                    <a:avLst/>
                    <a:gdLst>
                      <a:gd name="T0" fmla="*/ 244140284 w 2"/>
                      <a:gd name="T1" fmla="*/ 244140482 h 3"/>
                      <a:gd name="T2" fmla="*/ 244140284 w 2"/>
                      <a:gd name="T3" fmla="*/ 0 h 3"/>
                      <a:gd name="T4" fmla="*/ 244140284 w 2"/>
                      <a:gd name="T5" fmla="*/ 0 h 3"/>
                      <a:gd name="T6" fmla="*/ 244140284 w 2"/>
                      <a:gd name="T7" fmla="*/ 0 h 3"/>
                      <a:gd name="T8" fmla="*/ 0 w 2"/>
                      <a:gd name="T9" fmla="*/ 0 h 3"/>
                      <a:gd name="T10" fmla="*/ 0 w 2"/>
                      <a:gd name="T11" fmla="*/ 0 h 3"/>
                      <a:gd name="T12" fmla="*/ 0 w 2"/>
                      <a:gd name="T13" fmla="*/ 244140482 h 3"/>
                      <a:gd name="T14" fmla="*/ 244140284 w 2"/>
                      <a:gd name="T15" fmla="*/ 244140482 h 3"/>
                      <a:gd name="T16" fmla="*/ 244140284 w 2"/>
                      <a:gd name="T17" fmla="*/ 244140482 h 3"/>
                      <a:gd name="T18" fmla="*/ 244140284 w 2"/>
                      <a:gd name="T19" fmla="*/ 488280965 h 3"/>
                      <a:gd name="T20" fmla="*/ 0 w 2"/>
                      <a:gd name="T21" fmla="*/ 488280965 h 3"/>
                      <a:gd name="T22" fmla="*/ 0 w 2"/>
                      <a:gd name="T23" fmla="*/ 488280965 h 3"/>
                      <a:gd name="T24" fmla="*/ 0 w 2"/>
                      <a:gd name="T25" fmla="*/ 488280965 h 3"/>
                      <a:gd name="T26" fmla="*/ 0 w 2"/>
                      <a:gd name="T27" fmla="*/ 488280965 h 3"/>
                      <a:gd name="T28" fmla="*/ 0 w 2"/>
                      <a:gd name="T29" fmla="*/ 488280965 h 3"/>
                      <a:gd name="T30" fmla="*/ 0 w 2"/>
                      <a:gd name="T31" fmla="*/ 488280965 h 3"/>
                      <a:gd name="T32" fmla="*/ 0 w 2"/>
                      <a:gd name="T33" fmla="*/ 732421847 h 3"/>
                      <a:gd name="T34" fmla="*/ 244140284 w 2"/>
                      <a:gd name="T35" fmla="*/ 732421847 h 3"/>
                      <a:gd name="T36" fmla="*/ 244140284 w 2"/>
                      <a:gd name="T37" fmla="*/ 732421847 h 3"/>
                      <a:gd name="T38" fmla="*/ 244140284 w 2"/>
                      <a:gd name="T39" fmla="*/ 732421847 h 3"/>
                      <a:gd name="T40" fmla="*/ 244140284 w 2"/>
                      <a:gd name="T41" fmla="*/ 732421847 h 3"/>
                      <a:gd name="T42" fmla="*/ 244140284 w 2"/>
                      <a:gd name="T43" fmla="*/ 732421847 h 3"/>
                      <a:gd name="T44" fmla="*/ 488280567 w 2"/>
                      <a:gd name="T45" fmla="*/ 732421847 h 3"/>
                      <a:gd name="T46" fmla="*/ 488280567 w 2"/>
                      <a:gd name="T47" fmla="*/ 488280965 h 3"/>
                      <a:gd name="T48" fmla="*/ 488280567 w 2"/>
                      <a:gd name="T49" fmla="*/ 244140482 h 3"/>
                      <a:gd name="T50" fmla="*/ 488280567 w 2"/>
                      <a:gd name="T51" fmla="*/ 244140482 h 3"/>
                      <a:gd name="T52" fmla="*/ 488280567 w 2"/>
                      <a:gd name="T53" fmla="*/ 244140482 h 3"/>
                      <a:gd name="T54" fmla="*/ 488280567 w 2"/>
                      <a:gd name="T55" fmla="*/ 0 h 3"/>
                      <a:gd name="T56" fmla="*/ 488280567 w 2"/>
                      <a:gd name="T57" fmla="*/ 0 h 3"/>
                      <a:gd name="T58" fmla="*/ 488280567 w 2"/>
                      <a:gd name="T59" fmla="*/ 0 h 3"/>
                      <a:gd name="T60" fmla="*/ 244140284 w 2"/>
                      <a:gd name="T61" fmla="*/ 0 h 3"/>
                      <a:gd name="T62" fmla="*/ 244140284 w 2"/>
                      <a:gd name="T63" fmla="*/ 0 h 3"/>
                      <a:gd name="T64" fmla="*/ 244140284 w 2"/>
                      <a:gd name="T65" fmla="*/ 244140482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63" name="Freeform 42"/>
                  <p:cNvSpPr>
                    <a:spLocks/>
                  </p:cNvSpPr>
                  <p:nvPr/>
                </p:nvSpPr>
                <p:spPr bwMode="auto">
                  <a:xfrm>
                    <a:off x="795" y="3693"/>
                    <a:ext cx="15" cy="15"/>
                  </a:xfrm>
                  <a:custGeom>
                    <a:avLst/>
                    <a:gdLst>
                      <a:gd name="T0" fmla="*/ 732421847 w 3"/>
                      <a:gd name="T1" fmla="*/ 732421847 h 3"/>
                      <a:gd name="T2" fmla="*/ 732421847 w 3"/>
                      <a:gd name="T3" fmla="*/ 732421847 h 3"/>
                      <a:gd name="T4" fmla="*/ 732421847 w 3"/>
                      <a:gd name="T5" fmla="*/ 732421847 h 3"/>
                      <a:gd name="T6" fmla="*/ 732421847 w 3"/>
                      <a:gd name="T7" fmla="*/ 732421847 h 3"/>
                      <a:gd name="T8" fmla="*/ 732421847 w 3"/>
                      <a:gd name="T9" fmla="*/ 732421847 h 3"/>
                      <a:gd name="T10" fmla="*/ 732421847 w 3"/>
                      <a:gd name="T11" fmla="*/ 732421847 h 3"/>
                      <a:gd name="T12" fmla="*/ 488280965 w 3"/>
                      <a:gd name="T13" fmla="*/ 488280965 h 3"/>
                      <a:gd name="T14" fmla="*/ 244140482 w 3"/>
                      <a:gd name="T15" fmla="*/ 244140482 h 3"/>
                      <a:gd name="T16" fmla="*/ 244140482 w 3"/>
                      <a:gd name="T17" fmla="*/ 244140482 h 3"/>
                      <a:gd name="T18" fmla="*/ 244140482 w 3"/>
                      <a:gd name="T19" fmla="*/ 244140482 h 3"/>
                      <a:gd name="T20" fmla="*/ 244140482 w 3"/>
                      <a:gd name="T21" fmla="*/ 244140482 h 3"/>
                      <a:gd name="T22" fmla="*/ 244140482 w 3"/>
                      <a:gd name="T23" fmla="*/ 244140482 h 3"/>
                      <a:gd name="T24" fmla="*/ 244140482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44140482 h 3"/>
                      <a:gd name="T42" fmla="*/ 0 w 3"/>
                      <a:gd name="T43" fmla="*/ 244140482 h 3"/>
                      <a:gd name="T44" fmla="*/ 0 w 3"/>
                      <a:gd name="T45" fmla="*/ 244140482 h 3"/>
                      <a:gd name="T46" fmla="*/ 0 w 3"/>
                      <a:gd name="T47" fmla="*/ 244140482 h 3"/>
                      <a:gd name="T48" fmla="*/ 244140482 w 3"/>
                      <a:gd name="T49" fmla="*/ 244140482 h 3"/>
                      <a:gd name="T50" fmla="*/ 244140482 w 3"/>
                      <a:gd name="T51" fmla="*/ 488280965 h 3"/>
                      <a:gd name="T52" fmla="*/ 244140482 w 3"/>
                      <a:gd name="T53" fmla="*/ 488280965 h 3"/>
                      <a:gd name="T54" fmla="*/ 488280965 w 3"/>
                      <a:gd name="T55" fmla="*/ 732421847 h 3"/>
                      <a:gd name="T56" fmla="*/ 488280965 w 3"/>
                      <a:gd name="T57" fmla="*/ 732421847 h 3"/>
                      <a:gd name="T58" fmla="*/ 732421847 w 3"/>
                      <a:gd name="T59" fmla="*/ 732421847 h 3"/>
                      <a:gd name="T60" fmla="*/ 732421847 w 3"/>
                      <a:gd name="T61" fmla="*/ 732421847 h 3"/>
                      <a:gd name="T62" fmla="*/ 732421847 w 3"/>
                      <a:gd name="T63" fmla="*/ 732421847 h 3"/>
                      <a:gd name="T64" fmla="*/ 732421847 w 3"/>
                      <a:gd name="T65" fmla="*/ 732421847 h 3"/>
                      <a:gd name="T66" fmla="*/ 732421847 w 3"/>
                      <a:gd name="T67" fmla="*/ 7324218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64" name="Freeform 43"/>
                  <p:cNvSpPr>
                    <a:spLocks/>
                  </p:cNvSpPr>
                  <p:nvPr/>
                </p:nvSpPr>
                <p:spPr bwMode="auto">
                  <a:xfrm>
                    <a:off x="768" y="3683"/>
                    <a:ext cx="19" cy="10"/>
                  </a:xfrm>
                  <a:custGeom>
                    <a:avLst/>
                    <a:gdLst>
                      <a:gd name="T0" fmla="*/ 0 w 4"/>
                      <a:gd name="T1" fmla="*/ 244140284 h 2"/>
                      <a:gd name="T2" fmla="*/ 0 w 4"/>
                      <a:gd name="T3" fmla="*/ 244140284 h 2"/>
                      <a:gd name="T4" fmla="*/ 140206367 w 4"/>
                      <a:gd name="T5" fmla="*/ 0 h 2"/>
                      <a:gd name="T6" fmla="*/ 140206367 w 4"/>
                      <a:gd name="T7" fmla="*/ 0 h 2"/>
                      <a:gd name="T8" fmla="*/ 274418465 w 4"/>
                      <a:gd name="T9" fmla="*/ 0 h 2"/>
                      <a:gd name="T10" fmla="*/ 385337296 w 4"/>
                      <a:gd name="T11" fmla="*/ 0 h 2"/>
                      <a:gd name="T12" fmla="*/ 385337296 w 4"/>
                      <a:gd name="T13" fmla="*/ 0 h 2"/>
                      <a:gd name="T14" fmla="*/ 385337296 w 4"/>
                      <a:gd name="T15" fmla="*/ 0 h 2"/>
                      <a:gd name="T16" fmla="*/ 385337296 w 4"/>
                      <a:gd name="T17" fmla="*/ 244140284 h 2"/>
                      <a:gd name="T18" fmla="*/ 525555709 w 4"/>
                      <a:gd name="T19" fmla="*/ 244140284 h 2"/>
                      <a:gd name="T20" fmla="*/ 525555709 w 4"/>
                      <a:gd name="T21" fmla="*/ 244140284 h 2"/>
                      <a:gd name="T22" fmla="*/ 525555709 w 4"/>
                      <a:gd name="T23" fmla="*/ 244140284 h 2"/>
                      <a:gd name="T24" fmla="*/ 525555709 w 4"/>
                      <a:gd name="T25" fmla="*/ 244140284 h 2"/>
                      <a:gd name="T26" fmla="*/ 525555709 w 4"/>
                      <a:gd name="T27" fmla="*/ 244140284 h 2"/>
                      <a:gd name="T28" fmla="*/ 525555709 w 4"/>
                      <a:gd name="T29" fmla="*/ 244140284 h 2"/>
                      <a:gd name="T30" fmla="*/ 525555709 w 4"/>
                      <a:gd name="T31" fmla="*/ 244140284 h 2"/>
                      <a:gd name="T32" fmla="*/ 525555709 w 4"/>
                      <a:gd name="T33" fmla="*/ 488280567 h 2"/>
                      <a:gd name="T34" fmla="*/ 525555709 w 4"/>
                      <a:gd name="T35" fmla="*/ 488280567 h 2"/>
                      <a:gd name="T36" fmla="*/ 525555709 w 4"/>
                      <a:gd name="T37" fmla="*/ 488280567 h 2"/>
                      <a:gd name="T38" fmla="*/ 525555709 w 4"/>
                      <a:gd name="T39" fmla="*/ 488280567 h 2"/>
                      <a:gd name="T40" fmla="*/ 385337296 w 4"/>
                      <a:gd name="T41" fmla="*/ 244140284 h 2"/>
                      <a:gd name="T42" fmla="*/ 385337296 w 4"/>
                      <a:gd name="T43" fmla="*/ 244140284 h 2"/>
                      <a:gd name="T44" fmla="*/ 385337296 w 4"/>
                      <a:gd name="T45" fmla="*/ 488280567 h 2"/>
                      <a:gd name="T46" fmla="*/ 385337296 w 4"/>
                      <a:gd name="T47" fmla="*/ 488280567 h 2"/>
                      <a:gd name="T48" fmla="*/ 385337296 w 4"/>
                      <a:gd name="T49" fmla="*/ 488280567 h 2"/>
                      <a:gd name="T50" fmla="*/ 274418465 w 4"/>
                      <a:gd name="T51" fmla="*/ 488280567 h 2"/>
                      <a:gd name="T52" fmla="*/ 274418465 w 4"/>
                      <a:gd name="T53" fmla="*/ 488280567 h 2"/>
                      <a:gd name="T54" fmla="*/ 274418465 w 4"/>
                      <a:gd name="T55" fmla="*/ 488280567 h 2"/>
                      <a:gd name="T56" fmla="*/ 274418465 w 4"/>
                      <a:gd name="T57" fmla="*/ 488280567 h 2"/>
                      <a:gd name="T58" fmla="*/ 274418465 w 4"/>
                      <a:gd name="T59" fmla="*/ 488280567 h 2"/>
                      <a:gd name="T60" fmla="*/ 274418465 w 4"/>
                      <a:gd name="T61" fmla="*/ 488280567 h 2"/>
                      <a:gd name="T62" fmla="*/ 274418465 w 4"/>
                      <a:gd name="T63" fmla="*/ 488280567 h 2"/>
                      <a:gd name="T64" fmla="*/ 140206367 w 4"/>
                      <a:gd name="T65" fmla="*/ 488280567 h 2"/>
                      <a:gd name="T66" fmla="*/ 140206367 w 4"/>
                      <a:gd name="T67" fmla="*/ 488280567 h 2"/>
                      <a:gd name="T68" fmla="*/ 140206367 w 4"/>
                      <a:gd name="T69" fmla="*/ 244140284 h 2"/>
                      <a:gd name="T70" fmla="*/ 140206367 w 4"/>
                      <a:gd name="T71" fmla="*/ 244140284 h 2"/>
                      <a:gd name="T72" fmla="*/ 140206367 w 4"/>
                      <a:gd name="T73" fmla="*/ 244140284 h 2"/>
                      <a:gd name="T74" fmla="*/ 140206367 w 4"/>
                      <a:gd name="T75" fmla="*/ 244140284 h 2"/>
                      <a:gd name="T76" fmla="*/ 140206367 w 4"/>
                      <a:gd name="T77" fmla="*/ 244140284 h 2"/>
                      <a:gd name="T78" fmla="*/ 140206367 w 4"/>
                      <a:gd name="T79" fmla="*/ 244140284 h 2"/>
                      <a:gd name="T80" fmla="*/ 140206367 w 4"/>
                      <a:gd name="T81" fmla="*/ 244140284 h 2"/>
                      <a:gd name="T82" fmla="*/ 140206367 w 4"/>
                      <a:gd name="T83" fmla="*/ 244140284 h 2"/>
                      <a:gd name="T84" fmla="*/ 140206367 w 4"/>
                      <a:gd name="T85" fmla="*/ 244140284 h 2"/>
                      <a:gd name="T86" fmla="*/ 140206367 w 4"/>
                      <a:gd name="T87" fmla="*/ 244140284 h 2"/>
                      <a:gd name="T88" fmla="*/ 140206367 w 4"/>
                      <a:gd name="T89" fmla="*/ 244140284 h 2"/>
                      <a:gd name="T90" fmla="*/ 140206367 w 4"/>
                      <a:gd name="T91" fmla="*/ 244140284 h 2"/>
                      <a:gd name="T92" fmla="*/ 140206367 w 4"/>
                      <a:gd name="T93" fmla="*/ 244140284 h 2"/>
                      <a:gd name="T94" fmla="*/ 0 w 4"/>
                      <a:gd name="T95" fmla="*/ 244140284 h 2"/>
                      <a:gd name="T96" fmla="*/ 0 w 4"/>
                      <a:gd name="T97" fmla="*/ 244140284 h 2"/>
                      <a:gd name="T98" fmla="*/ 0 w 4"/>
                      <a:gd name="T99" fmla="*/ 244140284 h 2"/>
                      <a:gd name="T100" fmla="*/ 0 w 4"/>
                      <a:gd name="T101" fmla="*/ 244140284 h 2"/>
                      <a:gd name="T102" fmla="*/ 0 w 4"/>
                      <a:gd name="T103" fmla="*/ 244140284 h 2"/>
                      <a:gd name="T104" fmla="*/ 0 w 4"/>
                      <a:gd name="T105" fmla="*/ 244140284 h 2"/>
                      <a:gd name="T106" fmla="*/ 0 w 4"/>
                      <a:gd name="T107" fmla="*/ 244140284 h 2"/>
                      <a:gd name="T108" fmla="*/ 0 w 4"/>
                      <a:gd name="T109" fmla="*/ 244140284 h 2"/>
                      <a:gd name="T110" fmla="*/ 0 w 4"/>
                      <a:gd name="T111" fmla="*/ 244140284 h 2"/>
                      <a:gd name="T112" fmla="*/ 0 w 4"/>
                      <a:gd name="T113" fmla="*/ 244140284 h 2"/>
                      <a:gd name="T114" fmla="*/ 0 w 4"/>
                      <a:gd name="T115" fmla="*/ 244140284 h 2"/>
                      <a:gd name="T116" fmla="*/ 0 w 4"/>
                      <a:gd name="T117" fmla="*/ 244140284 h 2"/>
                      <a:gd name="T118" fmla="*/ 0 w 4"/>
                      <a:gd name="T119" fmla="*/ 244140284 h 2"/>
                      <a:gd name="T120" fmla="*/ 0 w 4"/>
                      <a:gd name="T121" fmla="*/ 244140284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24639" name="Freeform 46"/>
                <p:cNvSpPr>
                  <a:spLocks/>
                </p:cNvSpPr>
                <p:nvPr/>
              </p:nvSpPr>
              <p:spPr bwMode="auto">
                <a:xfrm>
                  <a:off x="1529" y="1282"/>
                  <a:ext cx="554" cy="439"/>
                </a:xfrm>
                <a:custGeom>
                  <a:avLst/>
                  <a:gdLst>
                    <a:gd name="T0" fmla="*/ 0 w 108"/>
                    <a:gd name="T1" fmla="*/ 2147483647 h 90"/>
                    <a:gd name="T2" fmla="*/ 0 w 108"/>
                    <a:gd name="T3" fmla="*/ 2147483647 h 90"/>
                    <a:gd name="T4" fmla="*/ 326896759 w 108"/>
                    <a:gd name="T5" fmla="*/ 2147483647 h 90"/>
                    <a:gd name="T6" fmla="*/ 644283105 w 108"/>
                    <a:gd name="T7" fmla="*/ 2147483647 h 90"/>
                    <a:gd name="T8" fmla="*/ 971272526 w 108"/>
                    <a:gd name="T9" fmla="*/ 2147483647 h 90"/>
                    <a:gd name="T10" fmla="*/ 1676858873 w 108"/>
                    <a:gd name="T11" fmla="*/ 2147483647 h 90"/>
                    <a:gd name="T12" fmla="*/ 1676858873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556333234 h 90"/>
                    <a:gd name="T22" fmla="*/ 2147483647 w 108"/>
                    <a:gd name="T23" fmla="*/ 0 h 90"/>
                    <a:gd name="T24" fmla="*/ 2147483647 w 108"/>
                    <a:gd name="T25" fmla="*/ 0 h 90"/>
                    <a:gd name="T26" fmla="*/ 2147483647 w 108"/>
                    <a:gd name="T27" fmla="*/ 182975996 h 90"/>
                    <a:gd name="T28" fmla="*/ 2147483647 w 108"/>
                    <a:gd name="T29" fmla="*/ 373628130 h 90"/>
                    <a:gd name="T30" fmla="*/ 2147483647 w 108"/>
                    <a:gd name="T31" fmla="*/ 892515652 h 90"/>
                    <a:gd name="T32" fmla="*/ 2147483647 w 108"/>
                    <a:gd name="T33" fmla="*/ 1449103154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326896759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40" name="Freeform 52"/>
                <p:cNvSpPr>
                  <a:spLocks/>
                </p:cNvSpPr>
                <p:nvPr/>
              </p:nvSpPr>
              <p:spPr bwMode="auto">
                <a:xfrm>
                  <a:off x="3467" y="2604"/>
                  <a:ext cx="394" cy="322"/>
                </a:xfrm>
                <a:custGeom>
                  <a:avLst/>
                  <a:gdLst>
                    <a:gd name="T0" fmla="*/ 2147483647 w 77"/>
                    <a:gd name="T1" fmla="*/ 183295195 h 66"/>
                    <a:gd name="T2" fmla="*/ 2147483647 w 77"/>
                    <a:gd name="T3" fmla="*/ 182610213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1255187469 w 77"/>
                    <a:gd name="T67" fmla="*/ 2147483647 h 66"/>
                    <a:gd name="T68" fmla="*/ 1637709125 w 77"/>
                    <a:gd name="T69" fmla="*/ 2147483647 h 66"/>
                    <a:gd name="T70" fmla="*/ 1957320816 w 77"/>
                    <a:gd name="T71" fmla="*/ 2147483647 h 66"/>
                    <a:gd name="T72" fmla="*/ 1957320816 w 77"/>
                    <a:gd name="T73" fmla="*/ 2147483647 h 66"/>
                    <a:gd name="T74" fmla="*/ 2147483647 w 77"/>
                    <a:gd name="T75" fmla="*/ 2147483647 h 66"/>
                    <a:gd name="T76" fmla="*/ 2147483647 w 77"/>
                    <a:gd name="T77" fmla="*/ 2147483647 h 66"/>
                    <a:gd name="T78" fmla="*/ 1957320816 w 77"/>
                    <a:gd name="T79" fmla="*/ 2147483647 h 66"/>
                    <a:gd name="T80" fmla="*/ 1255187469 w 77"/>
                    <a:gd name="T81" fmla="*/ 2147483647 h 66"/>
                    <a:gd name="T82" fmla="*/ 320060093 w 77"/>
                    <a:gd name="T83" fmla="*/ 2147483647 h 66"/>
                    <a:gd name="T84" fmla="*/ 0 w 77"/>
                    <a:gd name="T85" fmla="*/ 183295195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41" name="Freeform 53"/>
                <p:cNvSpPr>
                  <a:spLocks/>
                </p:cNvSpPr>
                <p:nvPr/>
              </p:nvSpPr>
              <p:spPr bwMode="auto">
                <a:xfrm>
                  <a:off x="3626" y="1799"/>
                  <a:ext cx="277" cy="463"/>
                </a:xfrm>
                <a:custGeom>
                  <a:avLst/>
                  <a:gdLst>
                    <a:gd name="T0" fmla="*/ 2147483647 w 54"/>
                    <a:gd name="T1" fmla="*/ 370850443 h 95"/>
                    <a:gd name="T2" fmla="*/ 2147483647 w 54"/>
                    <a:gd name="T3" fmla="*/ 884278172 h 95"/>
                    <a:gd name="T4" fmla="*/ 2147483647 w 54"/>
                    <a:gd name="T5" fmla="*/ 1436567008 h 95"/>
                    <a:gd name="T6" fmla="*/ 2147483647 w 54"/>
                    <a:gd name="T7" fmla="*/ 2139395402 h 95"/>
                    <a:gd name="T8" fmla="*/ 2147483647 w 54"/>
                    <a:gd name="T9" fmla="*/ 2147483647 h 95"/>
                    <a:gd name="T10" fmla="*/ 2147483647 w 54"/>
                    <a:gd name="T11" fmla="*/ 2147483647 h 95"/>
                    <a:gd name="T12" fmla="*/ 2147483647 w 54"/>
                    <a:gd name="T13" fmla="*/ 2147483647 h 95"/>
                    <a:gd name="T14" fmla="*/ 1676858873 w 54"/>
                    <a:gd name="T15" fmla="*/ 2147483647 h 95"/>
                    <a:gd name="T16" fmla="*/ 1362390177 w 54"/>
                    <a:gd name="T17" fmla="*/ 2147483647 h 95"/>
                    <a:gd name="T18" fmla="*/ 2006765041 w 54"/>
                    <a:gd name="T19" fmla="*/ 2147483647 h 95"/>
                    <a:gd name="T20" fmla="*/ 1362390177 w 54"/>
                    <a:gd name="T21" fmla="*/ 2147483647 h 95"/>
                    <a:gd name="T22" fmla="*/ 326896759 w 54"/>
                    <a:gd name="T23" fmla="*/ 2147483647 h 95"/>
                    <a:gd name="T24" fmla="*/ 0 w 54"/>
                    <a:gd name="T25" fmla="*/ 2147483647 h 95"/>
                    <a:gd name="T26" fmla="*/ 0 w 54"/>
                    <a:gd name="T27" fmla="*/ 2147483647 h 95"/>
                    <a:gd name="T28" fmla="*/ 326896759 w 54"/>
                    <a:gd name="T29" fmla="*/ 2147483647 h 95"/>
                    <a:gd name="T30" fmla="*/ 1676858873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1988859900 h 95"/>
                    <a:gd name="T92" fmla="*/ 2147483647 w 54"/>
                    <a:gd name="T93" fmla="*/ 1065717657 h 95"/>
                    <a:gd name="T94" fmla="*/ 2147483647 w 54"/>
                    <a:gd name="T95" fmla="*/ 552289928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4642" name="Group 54"/>
                <p:cNvGrpSpPr>
                  <a:grpSpLocks/>
                </p:cNvGrpSpPr>
                <p:nvPr/>
              </p:nvGrpSpPr>
              <p:grpSpPr bwMode="auto">
                <a:xfrm>
                  <a:off x="3661" y="1384"/>
                  <a:ext cx="523" cy="468"/>
                  <a:chOff x="3562" y="1636"/>
                  <a:chExt cx="497" cy="468"/>
                </a:xfrm>
              </p:grpSpPr>
              <p:sp>
                <p:nvSpPr>
                  <p:cNvPr id="24648" name="Freeform 55"/>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37510747 h 71"/>
                      <a:gd name="T46" fmla="*/ 2147483647 w 52"/>
                      <a:gd name="T47" fmla="*/ 1805733887 h 71"/>
                      <a:gd name="T48" fmla="*/ 2147483647 w 52"/>
                      <a:gd name="T49" fmla="*/ 1253865411 h 71"/>
                      <a:gd name="T50" fmla="*/ 2147483647 w 52"/>
                      <a:gd name="T51" fmla="*/ 702319738 h 71"/>
                      <a:gd name="T52" fmla="*/ 2147483647 w 52"/>
                      <a:gd name="T53" fmla="*/ 370540851 h 71"/>
                      <a:gd name="T54" fmla="*/ 2147483647 w 52"/>
                      <a:gd name="T55" fmla="*/ 181326456 h 71"/>
                      <a:gd name="T56" fmla="*/ 2147483647 w 52"/>
                      <a:gd name="T57" fmla="*/ 181326456 h 71"/>
                      <a:gd name="T58" fmla="*/ 2147483647 w 52"/>
                      <a:gd name="T59" fmla="*/ 551866761 h 71"/>
                      <a:gd name="T60" fmla="*/ 2147483647 w 52"/>
                      <a:gd name="T61" fmla="*/ 1064972182 h 71"/>
                      <a:gd name="T62" fmla="*/ 2147483647 w 52"/>
                      <a:gd name="T63" fmla="*/ 1253865411 h 71"/>
                      <a:gd name="T64" fmla="*/ 2147483647 w 52"/>
                      <a:gd name="T65" fmla="*/ 1435513812 h 71"/>
                      <a:gd name="T66" fmla="*/ 2147483647 w 52"/>
                      <a:gd name="T67" fmla="*/ 1805733887 h 71"/>
                      <a:gd name="T68" fmla="*/ 2095954765 w 52"/>
                      <a:gd name="T69" fmla="*/ 2147483647 h 71"/>
                      <a:gd name="T70" fmla="*/ 2095954765 w 52"/>
                      <a:gd name="T71" fmla="*/ 2147483647 h 71"/>
                      <a:gd name="T72" fmla="*/ 1769133041 w 52"/>
                      <a:gd name="T73" fmla="*/ 2147483647 h 71"/>
                      <a:gd name="T74" fmla="*/ 1769133041 w 52"/>
                      <a:gd name="T75" fmla="*/ 2147483647 h 71"/>
                      <a:gd name="T76" fmla="*/ 1769133041 w 52"/>
                      <a:gd name="T77" fmla="*/ 1987058862 h 71"/>
                      <a:gd name="T78" fmla="*/ 1411779443 w 52"/>
                      <a:gd name="T79" fmla="*/ 2147483647 h 71"/>
                      <a:gd name="T80" fmla="*/ 1411779443 w 52"/>
                      <a:gd name="T81" fmla="*/ 2147483647 h 71"/>
                      <a:gd name="T82" fmla="*/ 869140531 w 52"/>
                      <a:gd name="T83" fmla="*/ 2147483647 h 71"/>
                      <a:gd name="T84" fmla="*/ 684559882 w 52"/>
                      <a:gd name="T85" fmla="*/ 2147483647 h 71"/>
                      <a:gd name="T86" fmla="*/ 542319587 w 52"/>
                      <a:gd name="T87" fmla="*/ 2147483647 h 71"/>
                      <a:gd name="T88" fmla="*/ 363616320 w 52"/>
                      <a:gd name="T89" fmla="*/ 2147483647 h 71"/>
                      <a:gd name="T90" fmla="*/ 178637643 w 52"/>
                      <a:gd name="T91" fmla="*/ 2147483647 h 71"/>
                      <a:gd name="T92" fmla="*/ 363616320 w 52"/>
                      <a:gd name="T93" fmla="*/ 2147483647 h 71"/>
                      <a:gd name="T94" fmla="*/ 363616320 w 52"/>
                      <a:gd name="T95" fmla="*/ 2147483647 h 71"/>
                      <a:gd name="T96" fmla="*/ 1048176046 w 52"/>
                      <a:gd name="T97" fmla="*/ 2147483647 h 71"/>
                      <a:gd name="T98" fmla="*/ 1226814233 w 52"/>
                      <a:gd name="T99" fmla="*/ 2147483647 h 71"/>
                      <a:gd name="T100" fmla="*/ 1226814233 w 52"/>
                      <a:gd name="T101" fmla="*/ 2147483647 h 71"/>
                      <a:gd name="T102" fmla="*/ 1048176046 w 52"/>
                      <a:gd name="T103" fmla="*/ 2147483647 h 71"/>
                      <a:gd name="T104" fmla="*/ 363616320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49" name="Freeform 56"/>
                  <p:cNvSpPr>
                    <a:spLocks/>
                  </p:cNvSpPr>
                  <p:nvPr/>
                </p:nvSpPr>
                <p:spPr bwMode="auto">
                  <a:xfrm>
                    <a:off x="3562" y="1636"/>
                    <a:ext cx="405" cy="200"/>
                  </a:xfrm>
                  <a:custGeom>
                    <a:avLst/>
                    <a:gdLst>
                      <a:gd name="T0" fmla="*/ 749447794 w 83"/>
                      <a:gd name="T1" fmla="*/ 2147483647 h 41"/>
                      <a:gd name="T2" fmla="*/ 1453584946 w 83"/>
                      <a:gd name="T3" fmla="*/ 2147483647 h 41"/>
                      <a:gd name="T4" fmla="*/ 2147483647 w 83"/>
                      <a:gd name="T5" fmla="*/ 1075969161 h 41"/>
                      <a:gd name="T6" fmla="*/ 2147483647 w 83"/>
                      <a:gd name="T7" fmla="*/ 183035327 h 41"/>
                      <a:gd name="T8" fmla="*/ 2147483647 w 83"/>
                      <a:gd name="T9" fmla="*/ 183035327 h 41"/>
                      <a:gd name="T10" fmla="*/ 2147483647 w 83"/>
                      <a:gd name="T11" fmla="*/ 747679253 h 41"/>
                      <a:gd name="T12" fmla="*/ 2147483647 w 83"/>
                      <a:gd name="T13" fmla="*/ 1640531682 h 41"/>
                      <a:gd name="T14" fmla="*/ 2147483647 w 83"/>
                      <a:gd name="T15" fmla="*/ 2147483647 h 41"/>
                      <a:gd name="T16" fmla="*/ 2147483647 w 83"/>
                      <a:gd name="T17" fmla="*/ 1823564121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1449801763 h 41"/>
                      <a:gd name="T28" fmla="*/ 2147483647 w 83"/>
                      <a:gd name="T29" fmla="*/ 2006682726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749447794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24643" name="Freeform 57"/>
                <p:cNvSpPr>
                  <a:spLocks/>
                </p:cNvSpPr>
                <p:nvPr/>
              </p:nvSpPr>
              <p:spPr bwMode="auto">
                <a:xfrm>
                  <a:off x="3872" y="1838"/>
                  <a:ext cx="206" cy="351"/>
                </a:xfrm>
                <a:custGeom>
                  <a:avLst/>
                  <a:gdLst>
                    <a:gd name="T0" fmla="*/ 341387767 w 40"/>
                    <a:gd name="T1" fmla="*/ 886529840 h 72"/>
                    <a:gd name="T2" fmla="*/ 1416667063 w 40"/>
                    <a:gd name="T3" fmla="*/ 2147483647 h 72"/>
                    <a:gd name="T4" fmla="*/ 1416667063 w 40"/>
                    <a:gd name="T5" fmla="*/ 2147483647 h 72"/>
                    <a:gd name="T6" fmla="*/ 1416667063 w 40"/>
                    <a:gd name="T7" fmla="*/ 2147483647 h 72"/>
                    <a:gd name="T8" fmla="*/ 1416667063 w 40"/>
                    <a:gd name="T9" fmla="*/ 2147483647 h 72"/>
                    <a:gd name="T10" fmla="*/ 1758145717 w 40"/>
                    <a:gd name="T11" fmla="*/ 2147483647 h 72"/>
                    <a:gd name="T12" fmla="*/ 2100112178 w 40"/>
                    <a:gd name="T13" fmla="*/ 2147483647 h 72"/>
                    <a:gd name="T14" fmla="*/ 1416667063 w 40"/>
                    <a:gd name="T15" fmla="*/ 2147483647 h 72"/>
                    <a:gd name="T16" fmla="*/ 1416667063 w 40"/>
                    <a:gd name="T17" fmla="*/ 2147483647 h 72"/>
                    <a:gd name="T18" fmla="*/ 682865844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341387767 w 40"/>
                    <a:gd name="T33" fmla="*/ 2147483647 h 72"/>
                    <a:gd name="T34" fmla="*/ 682865844 w 40"/>
                    <a:gd name="T35" fmla="*/ 2147483647 h 72"/>
                    <a:gd name="T36" fmla="*/ 682865844 w 40"/>
                    <a:gd name="T37" fmla="*/ 2147483647 h 72"/>
                    <a:gd name="T38" fmla="*/ 682865844 w 40"/>
                    <a:gd name="T39" fmla="*/ 2147483647 h 72"/>
                    <a:gd name="T40" fmla="*/ 175814571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181852321 h 72"/>
                    <a:gd name="T94" fmla="*/ 2147483647 w 40"/>
                    <a:gd name="T95" fmla="*/ 0 h 72"/>
                    <a:gd name="T96" fmla="*/ 2147483647 w 40"/>
                    <a:gd name="T97" fmla="*/ 553467953 h 72"/>
                    <a:gd name="T98" fmla="*/ 2147483647 w 40"/>
                    <a:gd name="T99" fmla="*/ 735642336 h 72"/>
                    <a:gd name="T100" fmla="*/ 2100112178 w 40"/>
                    <a:gd name="T101" fmla="*/ 886529840 h 72"/>
                    <a:gd name="T102" fmla="*/ 1758145717 w 40"/>
                    <a:gd name="T103" fmla="*/ 1068315939 h 72"/>
                    <a:gd name="T104" fmla="*/ 1011957640 w 40"/>
                    <a:gd name="T105" fmla="*/ 1068315939 h 72"/>
                    <a:gd name="T106" fmla="*/ 341387767 w 40"/>
                    <a:gd name="T107" fmla="*/ 886529840 h 72"/>
                    <a:gd name="T108" fmla="*/ 341387767 w 40"/>
                    <a:gd name="T109" fmla="*/ 88652984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44" name="Freeform 58"/>
                <p:cNvSpPr>
                  <a:spLocks/>
                </p:cNvSpPr>
                <p:nvPr/>
              </p:nvSpPr>
              <p:spPr bwMode="auto">
                <a:xfrm>
                  <a:off x="3657" y="2423"/>
                  <a:ext cx="240" cy="405"/>
                </a:xfrm>
                <a:custGeom>
                  <a:avLst/>
                  <a:gdLst>
                    <a:gd name="T0" fmla="*/ 2147483647 w 47"/>
                    <a:gd name="T1" fmla="*/ 0 h 83"/>
                    <a:gd name="T2" fmla="*/ 2147483647 w 47"/>
                    <a:gd name="T3" fmla="*/ 374751691 h 83"/>
                    <a:gd name="T4" fmla="*/ 2147483647 w 47"/>
                    <a:gd name="T5" fmla="*/ 558253044 h 83"/>
                    <a:gd name="T6" fmla="*/ 2147483647 w 47"/>
                    <a:gd name="T7" fmla="*/ 895331746 h 83"/>
                    <a:gd name="T8" fmla="*/ 2147483647 w 47"/>
                    <a:gd name="T9" fmla="*/ 1453584946 h 83"/>
                    <a:gd name="T10" fmla="*/ 2147483647 w 47"/>
                    <a:gd name="T11" fmla="*/ 2011836585 h 83"/>
                    <a:gd name="T12" fmla="*/ 2147483647 w 47"/>
                    <a:gd name="T13" fmla="*/ 2147483647 h 83"/>
                    <a:gd name="T14" fmla="*/ 2147483647 w 47"/>
                    <a:gd name="T15" fmla="*/ 2147483647 h 83"/>
                    <a:gd name="T16" fmla="*/ 2147483647 w 47"/>
                    <a:gd name="T17" fmla="*/ 2147483647 h 83"/>
                    <a:gd name="T18" fmla="*/ 1905032205 w 47"/>
                    <a:gd name="T19" fmla="*/ 2147483647 h 83"/>
                    <a:gd name="T20" fmla="*/ 1905032205 w 47"/>
                    <a:gd name="T21" fmla="*/ 2147483647 h 83"/>
                    <a:gd name="T22" fmla="*/ 1602738353 w 47"/>
                    <a:gd name="T23" fmla="*/ 2147483647 h 83"/>
                    <a:gd name="T24" fmla="*/ 1602738353 w 47"/>
                    <a:gd name="T25" fmla="*/ 2147483647 h 83"/>
                    <a:gd name="T26" fmla="*/ 1229671853 w 47"/>
                    <a:gd name="T27" fmla="*/ 2147483647 h 83"/>
                    <a:gd name="T28" fmla="*/ 927839454 w 47"/>
                    <a:gd name="T29" fmla="*/ 2147483647 h 83"/>
                    <a:gd name="T30" fmla="*/ 1229671853 w 47"/>
                    <a:gd name="T31" fmla="*/ 2147483647 h 83"/>
                    <a:gd name="T32" fmla="*/ 1602738353 w 47"/>
                    <a:gd name="T33" fmla="*/ 2147483647 h 83"/>
                    <a:gd name="T34" fmla="*/ 1602738353 w 47"/>
                    <a:gd name="T35" fmla="*/ 2147483647 h 83"/>
                    <a:gd name="T36" fmla="*/ 1602738353 w 47"/>
                    <a:gd name="T37" fmla="*/ 2147483647 h 83"/>
                    <a:gd name="T38" fmla="*/ 1602738353 w 47"/>
                    <a:gd name="T39" fmla="*/ 2147483647 h 83"/>
                    <a:gd name="T40" fmla="*/ 1602738353 w 47"/>
                    <a:gd name="T41" fmla="*/ 2147483647 h 83"/>
                    <a:gd name="T42" fmla="*/ 1229671853 w 47"/>
                    <a:gd name="T43" fmla="*/ 2147483647 h 83"/>
                    <a:gd name="T44" fmla="*/ 1602738353 w 47"/>
                    <a:gd name="T45" fmla="*/ 2147483647 h 83"/>
                    <a:gd name="T46" fmla="*/ 1229671853 w 47"/>
                    <a:gd name="T47" fmla="*/ 2147483647 h 83"/>
                    <a:gd name="T48" fmla="*/ 1905032205 w 47"/>
                    <a:gd name="T49" fmla="*/ 2147483647 h 83"/>
                    <a:gd name="T50" fmla="*/ 1905032205 w 47"/>
                    <a:gd name="T51" fmla="*/ 2147483647 h 83"/>
                    <a:gd name="T52" fmla="*/ 2147483647 w 47"/>
                    <a:gd name="T53" fmla="*/ 2147483647 h 83"/>
                    <a:gd name="T54" fmla="*/ 2147483647 w 47"/>
                    <a:gd name="T55" fmla="*/ 2147483647 h 83"/>
                    <a:gd name="T56" fmla="*/ 2147483647 w 47"/>
                    <a:gd name="T57" fmla="*/ 2147483647 h 83"/>
                    <a:gd name="T58" fmla="*/ 1905032205 w 47"/>
                    <a:gd name="T59" fmla="*/ 2147483647 h 83"/>
                    <a:gd name="T60" fmla="*/ 1905032205 w 47"/>
                    <a:gd name="T61" fmla="*/ 2147483647 h 83"/>
                    <a:gd name="T62" fmla="*/ 1602738353 w 47"/>
                    <a:gd name="T63" fmla="*/ 2147483647 h 83"/>
                    <a:gd name="T64" fmla="*/ 927839454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374751691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45" name="Freeform 59"/>
                <p:cNvSpPr>
                  <a:spLocks/>
                </p:cNvSpPr>
                <p:nvPr/>
              </p:nvSpPr>
              <p:spPr bwMode="auto">
                <a:xfrm>
                  <a:off x="4324" y="1721"/>
                  <a:ext cx="404" cy="249"/>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031865015 h 51"/>
                    <a:gd name="T62" fmla="*/ 2147483647 w 79"/>
                    <a:gd name="T63" fmla="*/ 1839756905 h 51"/>
                    <a:gd name="T64" fmla="*/ 2147483647 w 79"/>
                    <a:gd name="T65" fmla="*/ 1655061845 h 51"/>
                    <a:gd name="T66" fmla="*/ 2147483647 w 79"/>
                    <a:gd name="T67" fmla="*/ 1655061845 h 51"/>
                    <a:gd name="T68" fmla="*/ 2147483647 w 79"/>
                    <a:gd name="T69" fmla="*/ 1462939986 h 51"/>
                    <a:gd name="T70" fmla="*/ 2147483647 w 79"/>
                    <a:gd name="T71" fmla="*/ 1462939986 h 51"/>
                    <a:gd name="T72" fmla="*/ 2147483647 w 79"/>
                    <a:gd name="T73" fmla="*/ 1276980983 h 51"/>
                    <a:gd name="T74" fmla="*/ 2147483647 w 79"/>
                    <a:gd name="T75" fmla="*/ 1092285923 h 51"/>
                    <a:gd name="T76" fmla="*/ 2147483647 w 79"/>
                    <a:gd name="T77" fmla="*/ 561192165 h 51"/>
                    <a:gd name="T78" fmla="*/ 2147483647 w 79"/>
                    <a:gd name="T79" fmla="*/ 561192165 h 51"/>
                    <a:gd name="T80" fmla="*/ 2147483647 w 79"/>
                    <a:gd name="T81" fmla="*/ 376817700 h 51"/>
                    <a:gd name="T82" fmla="*/ 2147483647 w 79"/>
                    <a:gd name="T83" fmla="*/ 376817700 h 51"/>
                    <a:gd name="T84" fmla="*/ 2147483647 w 79"/>
                    <a:gd name="T85" fmla="*/ 376817700 h 51"/>
                    <a:gd name="T86" fmla="*/ 2147483647 w 79"/>
                    <a:gd name="T87" fmla="*/ 184373762 h 51"/>
                    <a:gd name="T88" fmla="*/ 2147483647 w 79"/>
                    <a:gd name="T89" fmla="*/ 0 h 51"/>
                    <a:gd name="T90" fmla="*/ 2147483647 w 79"/>
                    <a:gd name="T91" fmla="*/ 2031865015 h 51"/>
                    <a:gd name="T92" fmla="*/ 2147483647 w 79"/>
                    <a:gd name="T93" fmla="*/ 1276980983 h 51"/>
                    <a:gd name="T94" fmla="*/ 1626435377 w 79"/>
                    <a:gd name="T95" fmla="*/ 1839756905 h 51"/>
                    <a:gd name="T96" fmla="*/ 1626435377 w 79"/>
                    <a:gd name="T97" fmla="*/ 1839756905 h 51"/>
                    <a:gd name="T98" fmla="*/ 1248477424 w 79"/>
                    <a:gd name="T99" fmla="*/ 1655061845 h 51"/>
                    <a:gd name="T100" fmla="*/ 1248477424 w 79"/>
                    <a:gd name="T101" fmla="*/ 1655061845 h 51"/>
                    <a:gd name="T102" fmla="*/ 942601717 w 79"/>
                    <a:gd name="T103" fmla="*/ 2031865015 h 51"/>
                    <a:gd name="T104" fmla="*/ 318040705 w 79"/>
                    <a:gd name="T105" fmla="*/ 2147483647 h 51"/>
                    <a:gd name="T106" fmla="*/ 0 w 79"/>
                    <a:gd name="T107" fmla="*/ 2147483647 h 51"/>
                    <a:gd name="T108" fmla="*/ 1248477424 w 79"/>
                    <a:gd name="T109" fmla="*/ 2147483647 h 51"/>
                    <a:gd name="T110" fmla="*/ 1945009976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46" name="Freeform 61"/>
                <p:cNvSpPr>
                  <a:spLocks/>
                </p:cNvSpPr>
                <p:nvPr/>
              </p:nvSpPr>
              <p:spPr bwMode="auto">
                <a:xfrm>
                  <a:off x="4225" y="2350"/>
                  <a:ext cx="354" cy="258"/>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327348765 w 69"/>
                    <a:gd name="T27" fmla="*/ 2147483647 h 53"/>
                    <a:gd name="T28" fmla="*/ 327348765 w 69"/>
                    <a:gd name="T29" fmla="*/ 1784997157 h 53"/>
                    <a:gd name="T30" fmla="*/ 972897790 w 69"/>
                    <a:gd name="T31" fmla="*/ 1419866471 h 53"/>
                    <a:gd name="T32" fmla="*/ 972897790 w 69"/>
                    <a:gd name="T33" fmla="*/ 1240174527 h 53"/>
                    <a:gd name="T34" fmla="*/ 2147483647 w 69"/>
                    <a:gd name="T35" fmla="*/ 874978417 h 53"/>
                    <a:gd name="T36" fmla="*/ 2147483647 w 69"/>
                    <a:gd name="T37" fmla="*/ 544887276 h 53"/>
                    <a:gd name="T38" fmla="*/ 2147483647 w 69"/>
                    <a:gd name="T39" fmla="*/ 366685461 h 53"/>
                    <a:gd name="T40" fmla="*/ 2147483647 w 69"/>
                    <a:gd name="T41" fmla="*/ 179743739 h 53"/>
                    <a:gd name="T42" fmla="*/ 2147483647 w 69"/>
                    <a:gd name="T43" fmla="*/ 366685461 h 53"/>
                    <a:gd name="T44" fmla="*/ 2147483647 w 69"/>
                    <a:gd name="T45" fmla="*/ 687718060 h 53"/>
                    <a:gd name="T46" fmla="*/ 2147483647 w 69"/>
                    <a:gd name="T47" fmla="*/ 687718060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47" name="Freeform 62"/>
                <p:cNvSpPr>
                  <a:spLocks/>
                </p:cNvSpPr>
                <p:nvPr/>
              </p:nvSpPr>
              <p:spPr bwMode="auto">
                <a:xfrm>
                  <a:off x="4066" y="2384"/>
                  <a:ext cx="376" cy="376"/>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1657465784 h 77"/>
                    <a:gd name="T72" fmla="*/ 2147483647 w 73"/>
                    <a:gd name="T73" fmla="*/ 1280173978 h 77"/>
                    <a:gd name="T74" fmla="*/ 2147483647 w 73"/>
                    <a:gd name="T75" fmla="*/ 561866832 h 77"/>
                    <a:gd name="T76" fmla="*/ 2147483647 w 73"/>
                    <a:gd name="T77" fmla="*/ 184573854 h 77"/>
                    <a:gd name="T78" fmla="*/ 2147483647 w 73"/>
                    <a:gd name="T79" fmla="*/ 0 h 77"/>
                    <a:gd name="T80" fmla="*/ 0 w 73"/>
                    <a:gd name="T81" fmla="*/ 90129551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E8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24609" name="Freeform 63"/>
              <p:cNvSpPr>
                <a:spLocks/>
              </p:cNvSpPr>
              <p:nvPr/>
            </p:nvSpPr>
            <p:spPr bwMode="auto">
              <a:xfrm>
                <a:off x="7029452"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10" name="Freeform 64"/>
              <p:cNvSpPr>
                <a:spLocks/>
              </p:cNvSpPr>
              <p:nvPr/>
            </p:nvSpPr>
            <p:spPr bwMode="auto">
              <a:xfrm>
                <a:off x="7413625" y="3017840"/>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11" name="Freeform 65"/>
              <p:cNvSpPr>
                <a:spLocks/>
              </p:cNvSpPr>
              <p:nvPr/>
            </p:nvSpPr>
            <p:spPr bwMode="auto">
              <a:xfrm>
                <a:off x="7445375" y="2801940"/>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12" name="Freeform 66"/>
              <p:cNvSpPr>
                <a:spLocks/>
              </p:cNvSpPr>
              <p:nvPr/>
            </p:nvSpPr>
            <p:spPr bwMode="auto">
              <a:xfrm>
                <a:off x="7583489" y="2654302"/>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13" name="Freeform 67"/>
              <p:cNvSpPr>
                <a:spLocks/>
              </p:cNvSpPr>
              <p:nvPr/>
            </p:nvSpPr>
            <p:spPr bwMode="auto">
              <a:xfrm>
                <a:off x="75755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14" name="Freeform 68"/>
              <p:cNvSpPr>
                <a:spLocks/>
              </p:cNvSpPr>
              <p:nvPr/>
            </p:nvSpPr>
            <p:spPr bwMode="auto">
              <a:xfrm>
                <a:off x="77470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15" name="Freeform 69"/>
              <p:cNvSpPr>
                <a:spLocks/>
              </p:cNvSpPr>
              <p:nvPr/>
            </p:nvSpPr>
            <p:spPr bwMode="auto">
              <a:xfrm>
                <a:off x="76406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16" name="Freeform 70"/>
              <p:cNvSpPr>
                <a:spLocks/>
              </p:cNvSpPr>
              <p:nvPr/>
            </p:nvSpPr>
            <p:spPr bwMode="auto">
              <a:xfrm>
                <a:off x="7697788" y="1887540"/>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4617" name="Group 71"/>
              <p:cNvGrpSpPr>
                <a:grpSpLocks/>
              </p:cNvGrpSpPr>
              <p:nvPr/>
            </p:nvGrpSpPr>
            <p:grpSpPr bwMode="auto">
              <a:xfrm>
                <a:off x="3159144" y="4589463"/>
                <a:ext cx="1044578" cy="635000"/>
                <a:chOff x="1991" y="3321"/>
                <a:chExt cx="361" cy="231"/>
              </a:xfrm>
            </p:grpSpPr>
            <p:sp>
              <p:nvSpPr>
                <p:cNvPr id="24618" name="Freeform 72"/>
                <p:cNvSpPr>
                  <a:spLocks/>
                </p:cNvSpPr>
                <p:nvPr/>
              </p:nvSpPr>
              <p:spPr bwMode="auto">
                <a:xfrm>
                  <a:off x="2274" y="3459"/>
                  <a:ext cx="78" cy="93"/>
                </a:xfrm>
                <a:custGeom>
                  <a:avLst/>
                  <a:gdLst>
                    <a:gd name="T0" fmla="*/ 0 w 16"/>
                    <a:gd name="T1" fmla="*/ 1311005476 h 19"/>
                    <a:gd name="T2" fmla="*/ 181852311 w 16"/>
                    <a:gd name="T3" fmla="*/ 2147483647 h 19"/>
                    <a:gd name="T4" fmla="*/ 181852311 w 16"/>
                    <a:gd name="T5" fmla="*/ 2147483647 h 19"/>
                    <a:gd name="T6" fmla="*/ 1068315259 w 16"/>
                    <a:gd name="T7" fmla="*/ 2147483647 h 19"/>
                    <a:gd name="T8" fmla="*/ 1439996001 w 16"/>
                    <a:gd name="T9" fmla="*/ 2147483647 h 19"/>
                    <a:gd name="T10" fmla="*/ 2147483647 w 16"/>
                    <a:gd name="T11" fmla="*/ 2083638358 h 19"/>
                    <a:gd name="T12" fmla="*/ 2147483647 w 16"/>
                    <a:gd name="T13" fmla="*/ 924224623 h 19"/>
                    <a:gd name="T14" fmla="*/ 553467612 w 16"/>
                    <a:gd name="T15" fmla="*/ 0 h 19"/>
                    <a:gd name="T16" fmla="*/ 553467612 w 16"/>
                    <a:gd name="T17" fmla="*/ 924224623 h 19"/>
                    <a:gd name="T18" fmla="*/ 0 w 16"/>
                    <a:gd name="T19" fmla="*/ 1311005476 h 19"/>
                    <a:gd name="T20" fmla="*/ 0 w 16"/>
                    <a:gd name="T21" fmla="*/ 131100547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19" name="Freeform 73"/>
                <p:cNvSpPr>
                  <a:spLocks/>
                </p:cNvSpPr>
                <p:nvPr/>
              </p:nvSpPr>
              <p:spPr bwMode="auto">
                <a:xfrm>
                  <a:off x="2235" y="3409"/>
                  <a:ext cx="44" cy="29"/>
                </a:xfrm>
                <a:custGeom>
                  <a:avLst/>
                  <a:gdLst>
                    <a:gd name="T0" fmla="*/ 569467705 w 9"/>
                    <a:gd name="T1" fmla="*/ 974528682 h 6"/>
                    <a:gd name="T2" fmla="*/ 1490132076 w 9"/>
                    <a:gd name="T3" fmla="*/ 974528682 h 6"/>
                    <a:gd name="T4" fmla="*/ 1676767716 w 9"/>
                    <a:gd name="T5" fmla="*/ 500977083 h 6"/>
                    <a:gd name="T6" fmla="*/ 912443375 w 9"/>
                    <a:gd name="T7" fmla="*/ 333859803 h 6"/>
                    <a:gd name="T8" fmla="*/ 569467705 w 9"/>
                    <a:gd name="T9" fmla="*/ 333859803 h 6"/>
                    <a:gd name="T10" fmla="*/ 382832065 w 9"/>
                    <a:gd name="T11" fmla="*/ 0 h 6"/>
                    <a:gd name="T12" fmla="*/ 0 w 9"/>
                    <a:gd name="T13" fmla="*/ 333859803 h 6"/>
                    <a:gd name="T14" fmla="*/ 382832065 w 9"/>
                    <a:gd name="T15" fmla="*/ 807720735 h 6"/>
                    <a:gd name="T16" fmla="*/ 569467705 w 9"/>
                    <a:gd name="T17" fmla="*/ 974528682 h 6"/>
                    <a:gd name="T18" fmla="*/ 569467705 w 9"/>
                    <a:gd name="T19" fmla="*/ 97452868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20" name="Freeform 74"/>
                <p:cNvSpPr>
                  <a:spLocks/>
                </p:cNvSpPr>
                <p:nvPr/>
              </p:nvSpPr>
              <p:spPr bwMode="auto">
                <a:xfrm>
                  <a:off x="2225" y="3438"/>
                  <a:ext cx="20" cy="10"/>
                </a:xfrm>
                <a:custGeom>
                  <a:avLst/>
                  <a:gdLst>
                    <a:gd name="T0" fmla="*/ 0 w 4"/>
                    <a:gd name="T1" fmla="*/ 488280567 h 2"/>
                    <a:gd name="T2" fmla="*/ 976561134 w 4"/>
                    <a:gd name="T3" fmla="*/ 0 h 2"/>
                    <a:gd name="T4" fmla="*/ 976561134 w 4"/>
                    <a:gd name="T5" fmla="*/ 488280567 h 2"/>
                    <a:gd name="T6" fmla="*/ 0 w 4"/>
                    <a:gd name="T7" fmla="*/ 488280567 h 2"/>
                    <a:gd name="T8" fmla="*/ 0 w 4"/>
                    <a:gd name="T9" fmla="*/ 48828056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21" name="Freeform 75"/>
                <p:cNvSpPr>
                  <a:spLocks/>
                </p:cNvSpPr>
                <p:nvPr/>
              </p:nvSpPr>
              <p:spPr bwMode="auto">
                <a:xfrm>
                  <a:off x="2211" y="3419"/>
                  <a:ext cx="19" cy="14"/>
                </a:xfrm>
                <a:custGeom>
                  <a:avLst/>
                  <a:gdLst>
                    <a:gd name="T0" fmla="*/ 274418465 w 4"/>
                    <a:gd name="T1" fmla="*/ 0 h 3"/>
                    <a:gd name="T2" fmla="*/ 274418465 w 4"/>
                    <a:gd name="T3" fmla="*/ 0 h 3"/>
                    <a:gd name="T4" fmla="*/ 385337296 w 4"/>
                    <a:gd name="T5" fmla="*/ 0 h 3"/>
                    <a:gd name="T6" fmla="*/ 385337296 w 4"/>
                    <a:gd name="T7" fmla="*/ 0 h 3"/>
                    <a:gd name="T8" fmla="*/ 385337296 w 4"/>
                    <a:gd name="T9" fmla="*/ 0 h 3"/>
                    <a:gd name="T10" fmla="*/ 385337296 w 4"/>
                    <a:gd name="T11" fmla="*/ 112261484 h 3"/>
                    <a:gd name="T12" fmla="*/ 385337296 w 4"/>
                    <a:gd name="T13" fmla="*/ 112261484 h 3"/>
                    <a:gd name="T14" fmla="*/ 385337296 w 4"/>
                    <a:gd name="T15" fmla="*/ 112261484 h 3"/>
                    <a:gd name="T16" fmla="*/ 525555709 w 4"/>
                    <a:gd name="T17" fmla="*/ 112261484 h 3"/>
                    <a:gd name="T18" fmla="*/ 385337296 w 4"/>
                    <a:gd name="T19" fmla="*/ 205818079 h 3"/>
                    <a:gd name="T20" fmla="*/ 385337296 w 4"/>
                    <a:gd name="T21" fmla="*/ 205818079 h 3"/>
                    <a:gd name="T22" fmla="*/ 385337296 w 4"/>
                    <a:gd name="T23" fmla="*/ 205818079 h 3"/>
                    <a:gd name="T24" fmla="*/ 385337296 w 4"/>
                    <a:gd name="T25" fmla="*/ 318068699 h 3"/>
                    <a:gd name="T26" fmla="*/ 385337296 w 4"/>
                    <a:gd name="T27" fmla="*/ 318068699 h 3"/>
                    <a:gd name="T28" fmla="*/ 385337296 w 4"/>
                    <a:gd name="T29" fmla="*/ 318068699 h 3"/>
                    <a:gd name="T30" fmla="*/ 274418465 w 4"/>
                    <a:gd name="T31" fmla="*/ 318068699 h 3"/>
                    <a:gd name="T32" fmla="*/ 274418465 w 4"/>
                    <a:gd name="T33" fmla="*/ 318068699 h 3"/>
                    <a:gd name="T34" fmla="*/ 274418465 w 4"/>
                    <a:gd name="T35" fmla="*/ 318068699 h 3"/>
                    <a:gd name="T36" fmla="*/ 140206367 w 4"/>
                    <a:gd name="T37" fmla="*/ 318068699 h 3"/>
                    <a:gd name="T38" fmla="*/ 140206367 w 4"/>
                    <a:gd name="T39" fmla="*/ 318068699 h 3"/>
                    <a:gd name="T40" fmla="*/ 140206367 w 4"/>
                    <a:gd name="T41" fmla="*/ 318068699 h 3"/>
                    <a:gd name="T42" fmla="*/ 140206367 w 4"/>
                    <a:gd name="T43" fmla="*/ 205818079 h 3"/>
                    <a:gd name="T44" fmla="*/ 0 w 4"/>
                    <a:gd name="T45" fmla="*/ 205818079 h 3"/>
                    <a:gd name="T46" fmla="*/ 0 w 4"/>
                    <a:gd name="T47" fmla="*/ 205818079 h 3"/>
                    <a:gd name="T48" fmla="*/ 0 w 4"/>
                    <a:gd name="T49" fmla="*/ 112261484 h 3"/>
                    <a:gd name="T50" fmla="*/ 0 w 4"/>
                    <a:gd name="T51" fmla="*/ 112261484 h 3"/>
                    <a:gd name="T52" fmla="*/ 0 w 4"/>
                    <a:gd name="T53" fmla="*/ 112261484 h 3"/>
                    <a:gd name="T54" fmla="*/ 140206367 w 4"/>
                    <a:gd name="T55" fmla="*/ 112261484 h 3"/>
                    <a:gd name="T56" fmla="*/ 140206367 w 4"/>
                    <a:gd name="T57" fmla="*/ 0 h 3"/>
                    <a:gd name="T58" fmla="*/ 140206367 w 4"/>
                    <a:gd name="T59" fmla="*/ 0 h 3"/>
                    <a:gd name="T60" fmla="*/ 140206367 w 4"/>
                    <a:gd name="T61" fmla="*/ 0 h 3"/>
                    <a:gd name="T62" fmla="*/ 274418465 w 4"/>
                    <a:gd name="T63" fmla="*/ 0 h 3"/>
                    <a:gd name="T64" fmla="*/ 274418465 w 4"/>
                    <a:gd name="T65" fmla="*/ 0 h 3"/>
                    <a:gd name="T66" fmla="*/ 274418465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22" name="Freeform 76"/>
                <p:cNvSpPr>
                  <a:spLocks/>
                </p:cNvSpPr>
                <p:nvPr/>
              </p:nvSpPr>
              <p:spPr bwMode="auto">
                <a:xfrm>
                  <a:off x="2186" y="3394"/>
                  <a:ext cx="39" cy="15"/>
                </a:xfrm>
                <a:custGeom>
                  <a:avLst/>
                  <a:gdLst>
                    <a:gd name="T0" fmla="*/ 0 w 8"/>
                    <a:gd name="T1" fmla="*/ 732421847 h 3"/>
                    <a:gd name="T2" fmla="*/ 1258155936 w 8"/>
                    <a:gd name="T3" fmla="*/ 732421847 h 3"/>
                    <a:gd name="T4" fmla="*/ 1439996001 w 8"/>
                    <a:gd name="T5" fmla="*/ 0 h 3"/>
                    <a:gd name="T6" fmla="*/ 371612259 w 8"/>
                    <a:gd name="T7" fmla="*/ 0 h 3"/>
                    <a:gd name="T8" fmla="*/ 0 w 8"/>
                    <a:gd name="T9" fmla="*/ 732421847 h 3"/>
                    <a:gd name="T10" fmla="*/ 0 w 8"/>
                    <a:gd name="T11" fmla="*/ 7324218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23" name="Freeform 77"/>
                <p:cNvSpPr>
                  <a:spLocks/>
                </p:cNvSpPr>
                <p:nvPr/>
              </p:nvSpPr>
              <p:spPr bwMode="auto">
                <a:xfrm>
                  <a:off x="2026" y="3321"/>
                  <a:ext cx="38" cy="24"/>
                </a:xfrm>
                <a:custGeom>
                  <a:avLst/>
                  <a:gdLst>
                    <a:gd name="T0" fmla="*/ 0 w 8"/>
                    <a:gd name="T1" fmla="*/ 591177451 h 5"/>
                    <a:gd name="T2" fmla="*/ 385337296 w 8"/>
                    <a:gd name="T3" fmla="*/ 746750998 h 5"/>
                    <a:gd name="T4" fmla="*/ 777932285 w 8"/>
                    <a:gd name="T5" fmla="*/ 746750998 h 5"/>
                    <a:gd name="T6" fmla="*/ 1052408282 w 8"/>
                    <a:gd name="T7" fmla="*/ 311084656 h 5"/>
                    <a:gd name="T8" fmla="*/ 665980082 w 8"/>
                    <a:gd name="T9" fmla="*/ 0 h 5"/>
                    <a:gd name="T10" fmla="*/ 140206367 w 8"/>
                    <a:gd name="T11" fmla="*/ 311084656 h 5"/>
                    <a:gd name="T12" fmla="*/ 0 w 8"/>
                    <a:gd name="T13" fmla="*/ 591177451 h 5"/>
                    <a:gd name="T14" fmla="*/ 0 w 8"/>
                    <a:gd name="T15" fmla="*/ 59117745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24" name="Freeform 78"/>
                <p:cNvSpPr>
                  <a:spLocks/>
                </p:cNvSpPr>
                <p:nvPr/>
              </p:nvSpPr>
              <p:spPr bwMode="auto">
                <a:xfrm>
                  <a:off x="1991" y="3321"/>
                  <a:ext cx="20" cy="24"/>
                </a:xfrm>
                <a:custGeom>
                  <a:avLst/>
                  <a:gdLst>
                    <a:gd name="T0" fmla="*/ 0 w 4"/>
                    <a:gd name="T1" fmla="*/ 746750998 h 5"/>
                    <a:gd name="T2" fmla="*/ 976561134 w 4"/>
                    <a:gd name="T3" fmla="*/ 311084656 h 5"/>
                    <a:gd name="T4" fmla="*/ 976561134 w 4"/>
                    <a:gd name="T5" fmla="*/ 0 h 5"/>
                    <a:gd name="T6" fmla="*/ 0 w 4"/>
                    <a:gd name="T7" fmla="*/ 591177451 h 5"/>
                    <a:gd name="T8" fmla="*/ 0 w 4"/>
                    <a:gd name="T9" fmla="*/ 746750998 h 5"/>
                    <a:gd name="T10" fmla="*/ 0 w 4"/>
                    <a:gd name="T11" fmla="*/ 746750998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4625" name="Freeform 79"/>
                <p:cNvSpPr>
                  <a:spLocks/>
                </p:cNvSpPr>
                <p:nvPr/>
              </p:nvSpPr>
              <p:spPr bwMode="auto">
                <a:xfrm>
                  <a:off x="2128" y="3360"/>
                  <a:ext cx="39" cy="34"/>
                </a:xfrm>
                <a:custGeom>
                  <a:avLst/>
                  <a:gdLst>
                    <a:gd name="T0" fmla="*/ 553467612 w 8"/>
                    <a:gd name="T1" fmla="*/ 1205323064 h 7"/>
                    <a:gd name="T2" fmla="*/ 1439996001 w 8"/>
                    <a:gd name="T3" fmla="*/ 1205323064 h 7"/>
                    <a:gd name="T4" fmla="*/ 1439996001 w 8"/>
                    <a:gd name="T5" fmla="*/ 672536448 h 7"/>
                    <a:gd name="T6" fmla="*/ 735641673 w 8"/>
                    <a:gd name="T7" fmla="*/ 0 h 7"/>
                    <a:gd name="T8" fmla="*/ 0 w 8"/>
                    <a:gd name="T9" fmla="*/ 358111838 h 7"/>
                    <a:gd name="T10" fmla="*/ 553467612 w 8"/>
                    <a:gd name="T11" fmla="*/ 1205323064 h 7"/>
                    <a:gd name="T12" fmla="*/ 553467612 w 8"/>
                    <a:gd name="T13" fmla="*/ 120532306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grpSp>
      </p:grpSp>
      <p:sp>
        <p:nvSpPr>
          <p:cNvPr id="24581" name="Text Box 152"/>
          <p:cNvSpPr txBox="1">
            <a:spLocks noChangeArrowheads="1"/>
          </p:cNvSpPr>
          <p:nvPr/>
        </p:nvSpPr>
        <p:spPr bwMode="auto">
          <a:xfrm>
            <a:off x="757238"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r>
              <a:rPr lang="en-US" altLang="en-US" sz="1400" b="1">
                <a:solidFill>
                  <a:srgbClr val="000000"/>
                </a:solidFill>
                <a:latin typeface="Arial Narrow" pitchFamily="34" charset="0"/>
              </a:rPr>
              <a:t>No Data          &lt;10%           10%–14%	    15%–19%          </a:t>
            </a:r>
            <a:r>
              <a:rPr lang="en-US" altLang="en-US" sz="1400">
                <a:solidFill>
                  <a:srgbClr val="000000"/>
                </a:solidFill>
                <a:latin typeface="Arial Narrow" pitchFamily="34" charset="0"/>
              </a:rPr>
              <a:t> </a:t>
            </a:r>
            <a:r>
              <a:rPr lang="en-US" altLang="en-US" sz="1400" b="1">
                <a:solidFill>
                  <a:srgbClr val="000000"/>
                </a:solidFill>
                <a:latin typeface="Arial Narrow" pitchFamily="34" charset="0"/>
              </a:rPr>
              <a:t>≥20%</a:t>
            </a:r>
            <a:endParaRPr lang="en-US" altLang="en-US" sz="1400">
              <a:solidFill>
                <a:srgbClr val="000000"/>
              </a:solidFill>
              <a:latin typeface="Arial Narrow" pitchFamily="34" charset="0"/>
            </a:endParaRPr>
          </a:p>
        </p:txBody>
      </p:sp>
      <p:sp>
        <p:nvSpPr>
          <p:cNvPr id="24582" name="Rectangle 153"/>
          <p:cNvSpPr>
            <a:spLocks noChangeArrowheads="1"/>
          </p:cNvSpPr>
          <p:nvPr/>
        </p:nvSpPr>
        <p:spPr bwMode="auto">
          <a:xfrm>
            <a:off x="5492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4583" name="Rectangle 154"/>
          <p:cNvSpPr>
            <a:spLocks noChangeArrowheads="1"/>
          </p:cNvSpPr>
          <p:nvPr/>
        </p:nvSpPr>
        <p:spPr bwMode="auto">
          <a:xfrm>
            <a:off x="15160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4584" name="Rectangle 156"/>
          <p:cNvSpPr>
            <a:spLocks noChangeArrowheads="1"/>
          </p:cNvSpPr>
          <p:nvPr/>
        </p:nvSpPr>
        <p:spPr bwMode="auto">
          <a:xfrm>
            <a:off x="3443288" y="5949950"/>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4585" name="Rectangle 157"/>
          <p:cNvSpPr>
            <a:spLocks noChangeArrowheads="1"/>
          </p:cNvSpPr>
          <p:nvPr/>
        </p:nvSpPr>
        <p:spPr bwMode="auto">
          <a:xfrm>
            <a:off x="4541838" y="5945188"/>
            <a:ext cx="234950" cy="234950"/>
          </a:xfrm>
          <a:prstGeom prst="rect">
            <a:avLst/>
          </a:prstGeom>
          <a:solidFill>
            <a:srgbClr val="FFC66D"/>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4586" name="Rectangle 158"/>
          <p:cNvSpPr>
            <a:spLocks noChangeArrowheads="1"/>
          </p:cNvSpPr>
          <p:nvPr/>
        </p:nvSpPr>
        <p:spPr bwMode="auto">
          <a:xfrm>
            <a:off x="444500" y="5892800"/>
            <a:ext cx="4849813"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4587" name="Rectangle 153"/>
          <p:cNvSpPr>
            <a:spLocks noChangeArrowheads="1"/>
          </p:cNvSpPr>
          <p:nvPr/>
        </p:nvSpPr>
        <p:spPr bwMode="auto">
          <a:xfrm>
            <a:off x="23256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algn="ctr" defTabSz="914400" fontAlgn="base">
              <a:spcBef>
                <a:spcPct val="0"/>
              </a:spcBef>
              <a:spcAft>
                <a:spcPct val="0"/>
              </a:spcAft>
            </a:pPr>
            <a:endParaRPr lang="en-US" altLang="en-US">
              <a:solidFill>
                <a:srgbClr val="000000"/>
              </a:solidFill>
              <a:latin typeface="Myriad Web Pro" pitchFamily="34" charset="0"/>
            </a:endParaRPr>
          </a:p>
        </p:txBody>
      </p:sp>
    </p:spTree>
    <p:extLst>
      <p:ext uri="{BB962C8B-B14F-4D97-AF65-F5344CB8AC3E}">
        <p14:creationId xmlns:p14="http://schemas.microsoft.com/office/powerpoint/2010/main" val="563570004"/>
      </p:ext>
    </p:extLst>
  </p:cSld>
  <p:clrMapOvr>
    <a:masterClrMapping/>
  </p:clrMapOvr>
  <p:transition advClick="0" advTm="1000">
    <p:randomBar/>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ext Box 79"/>
          <p:cNvSpPr txBox="1">
            <a:spLocks noChangeArrowheads="1"/>
          </p:cNvSpPr>
          <p:nvPr/>
        </p:nvSpPr>
        <p:spPr bwMode="auto">
          <a:xfrm>
            <a:off x="2119313" y="1200150"/>
            <a:ext cx="1841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sz="1400" b="1">
              <a:solidFill>
                <a:srgbClr val="FFFFFF"/>
              </a:solidFill>
              <a:latin typeface="Myriad Web Pro" pitchFamily="34" charset="0"/>
            </a:endParaRPr>
          </a:p>
        </p:txBody>
      </p:sp>
      <p:sp>
        <p:nvSpPr>
          <p:cNvPr id="25603" name="Rectangle 76"/>
          <p:cNvSpPr>
            <a:spLocks noGrp="1" noChangeArrowheads="1"/>
          </p:cNvSpPr>
          <p:nvPr>
            <p:ph type="title" idx="4294967295"/>
          </p:nvPr>
        </p:nvSpPr>
        <p:spPr>
          <a:xfrm>
            <a:off x="0" y="242888"/>
            <a:ext cx="9144000" cy="1143000"/>
          </a:xfrm>
        </p:spPr>
        <p:txBody>
          <a:bodyPr/>
          <a:lstStyle/>
          <a:p>
            <a:r>
              <a:rPr lang="en-US" altLang="en-US" sz="2800" smtClean="0">
                <a:solidFill>
                  <a:srgbClr val="000099"/>
                </a:solidFill>
              </a:rPr>
              <a:t>Obesity Trends* Among U.S. Adults, BRFSS 2001</a:t>
            </a:r>
            <a:br>
              <a:rPr lang="en-US" altLang="en-US" sz="2800" smtClean="0">
                <a:solidFill>
                  <a:srgbClr val="000099"/>
                </a:solidFill>
              </a:rPr>
            </a:br>
            <a:r>
              <a:rPr lang="en-US" altLang="en-US" sz="1400" smtClean="0">
                <a:solidFill>
                  <a:srgbClr val="000099"/>
                </a:solidFill>
              </a:rPr>
              <a:t>(*BMI ≥30, or ~ 30 lbs. overweight for 5’ 4” person)</a:t>
            </a:r>
          </a:p>
        </p:txBody>
      </p:sp>
      <p:sp>
        <p:nvSpPr>
          <p:cNvPr id="25604" name="Text Box 149"/>
          <p:cNvSpPr txBox="1">
            <a:spLocks noChangeArrowheads="1"/>
          </p:cNvSpPr>
          <p:nvPr/>
        </p:nvSpPr>
        <p:spPr bwMode="auto">
          <a:xfrm>
            <a:off x="757238"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r>
              <a:rPr lang="en-US" altLang="en-US" sz="1400" b="1">
                <a:solidFill>
                  <a:srgbClr val="000000"/>
                </a:solidFill>
                <a:latin typeface="Arial Narrow" pitchFamily="34" charset="0"/>
              </a:rPr>
              <a:t>No Data          &lt;10%           10%–14%	    15%–19%           20%–24%        </a:t>
            </a:r>
            <a:r>
              <a:rPr lang="en-US" altLang="en-US" sz="1400">
                <a:solidFill>
                  <a:srgbClr val="000000"/>
                </a:solidFill>
                <a:latin typeface="Arial Narrow" pitchFamily="34" charset="0"/>
              </a:rPr>
              <a:t>  </a:t>
            </a:r>
            <a:r>
              <a:rPr lang="en-US" altLang="en-US" sz="1400" b="1">
                <a:solidFill>
                  <a:srgbClr val="000000"/>
                </a:solidFill>
                <a:latin typeface="Arial Narrow" pitchFamily="34" charset="0"/>
              </a:rPr>
              <a:t>≥25%</a:t>
            </a:r>
            <a:endParaRPr lang="en-US" altLang="en-US" sz="1400">
              <a:solidFill>
                <a:srgbClr val="000000"/>
              </a:solidFill>
              <a:latin typeface="Arial Narrow" pitchFamily="34" charset="0"/>
            </a:endParaRPr>
          </a:p>
        </p:txBody>
      </p:sp>
      <p:sp>
        <p:nvSpPr>
          <p:cNvPr id="25605" name="Rectangle 150"/>
          <p:cNvSpPr>
            <a:spLocks noChangeArrowheads="1"/>
          </p:cNvSpPr>
          <p:nvPr/>
        </p:nvSpPr>
        <p:spPr bwMode="auto">
          <a:xfrm>
            <a:off x="5492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5606" name="Rectangle 151"/>
          <p:cNvSpPr>
            <a:spLocks noChangeArrowheads="1"/>
          </p:cNvSpPr>
          <p:nvPr/>
        </p:nvSpPr>
        <p:spPr bwMode="auto">
          <a:xfrm>
            <a:off x="15160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5607" name="Rectangle 153"/>
          <p:cNvSpPr>
            <a:spLocks noChangeArrowheads="1"/>
          </p:cNvSpPr>
          <p:nvPr/>
        </p:nvSpPr>
        <p:spPr bwMode="auto">
          <a:xfrm>
            <a:off x="3443288" y="5949950"/>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5608" name="Rectangle 154"/>
          <p:cNvSpPr>
            <a:spLocks noChangeArrowheads="1"/>
          </p:cNvSpPr>
          <p:nvPr/>
        </p:nvSpPr>
        <p:spPr bwMode="auto">
          <a:xfrm>
            <a:off x="5621338" y="5948363"/>
            <a:ext cx="234950" cy="234950"/>
          </a:xfrm>
          <a:prstGeom prst="rect">
            <a:avLst/>
          </a:prstGeom>
          <a:solidFill>
            <a:srgbClr val="ED4213"/>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5609" name="Rectangle 155"/>
          <p:cNvSpPr>
            <a:spLocks noChangeArrowheads="1"/>
          </p:cNvSpPr>
          <p:nvPr/>
        </p:nvSpPr>
        <p:spPr bwMode="auto">
          <a:xfrm>
            <a:off x="4541838" y="5945188"/>
            <a:ext cx="234950" cy="234950"/>
          </a:xfrm>
          <a:prstGeom prst="rect">
            <a:avLst/>
          </a:prstGeom>
          <a:solidFill>
            <a:srgbClr val="FFC66D"/>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5610" name="Rectangle 156"/>
          <p:cNvSpPr>
            <a:spLocks noChangeArrowheads="1"/>
          </p:cNvSpPr>
          <p:nvPr/>
        </p:nvSpPr>
        <p:spPr bwMode="auto">
          <a:xfrm>
            <a:off x="444500" y="5892800"/>
            <a:ext cx="6170613"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grpSp>
        <p:nvGrpSpPr>
          <p:cNvPr id="25611" name="Group 172"/>
          <p:cNvGrpSpPr>
            <a:grpSpLocks/>
          </p:cNvGrpSpPr>
          <p:nvPr/>
        </p:nvGrpSpPr>
        <p:grpSpPr bwMode="auto">
          <a:xfrm>
            <a:off x="854075" y="1709738"/>
            <a:ext cx="6940550" cy="3567112"/>
            <a:chOff x="1155701" y="1709740"/>
            <a:chExt cx="6940549" cy="3567112"/>
          </a:xfrm>
        </p:grpSpPr>
        <p:sp>
          <p:nvSpPr>
            <p:cNvPr id="25613" name="Freeform 3"/>
            <p:cNvSpPr>
              <a:spLocks/>
            </p:cNvSpPr>
            <p:nvPr/>
          </p:nvSpPr>
          <p:spPr bwMode="auto">
            <a:xfrm>
              <a:off x="4514851"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14" name="Freeform 16"/>
            <p:cNvSpPr>
              <a:spLocks/>
            </p:cNvSpPr>
            <p:nvPr/>
          </p:nvSpPr>
          <p:spPr bwMode="auto">
            <a:xfrm>
              <a:off x="6289675" y="4311650"/>
              <a:ext cx="1001714"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15" name="Freeform 20"/>
            <p:cNvSpPr>
              <a:spLocks/>
            </p:cNvSpPr>
            <p:nvPr/>
          </p:nvSpPr>
          <p:spPr bwMode="auto">
            <a:xfrm>
              <a:off x="3741738" y="2452690"/>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16" name="Freeform 21"/>
            <p:cNvSpPr>
              <a:spLocks/>
            </p:cNvSpPr>
            <p:nvPr/>
          </p:nvSpPr>
          <p:spPr bwMode="auto">
            <a:xfrm>
              <a:off x="3865564" y="3003552"/>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17" name="Freeform 22"/>
            <p:cNvSpPr>
              <a:spLocks/>
            </p:cNvSpPr>
            <p:nvPr/>
          </p:nvSpPr>
          <p:spPr bwMode="auto">
            <a:xfrm>
              <a:off x="3759201" y="3521076"/>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18" name="Freeform 25"/>
            <p:cNvSpPr>
              <a:spLocks/>
            </p:cNvSpPr>
            <p:nvPr/>
          </p:nvSpPr>
          <p:spPr bwMode="auto">
            <a:xfrm>
              <a:off x="7494590"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19" name="Freeform 42"/>
            <p:cNvSpPr>
              <a:spLocks/>
            </p:cNvSpPr>
            <p:nvPr/>
          </p:nvSpPr>
          <p:spPr bwMode="auto">
            <a:xfrm>
              <a:off x="3327402" y="2794002"/>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20" name="Freeform 43"/>
            <p:cNvSpPr>
              <a:spLocks/>
            </p:cNvSpPr>
            <p:nvPr/>
          </p:nvSpPr>
          <p:spPr bwMode="auto">
            <a:xfrm>
              <a:off x="2636839" y="1709740"/>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21" name="Freeform 46"/>
            <p:cNvSpPr>
              <a:spLocks/>
            </p:cNvSpPr>
            <p:nvPr/>
          </p:nvSpPr>
          <p:spPr bwMode="auto">
            <a:xfrm>
              <a:off x="3433764" y="1857375"/>
              <a:ext cx="1122362"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22" name="Freeform 47"/>
            <p:cNvSpPr>
              <a:spLocks/>
            </p:cNvSpPr>
            <p:nvPr/>
          </p:nvSpPr>
          <p:spPr bwMode="auto">
            <a:xfrm>
              <a:off x="2759076" y="2662240"/>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23" name="Freeform 48"/>
            <p:cNvSpPr>
              <a:spLocks/>
            </p:cNvSpPr>
            <p:nvPr/>
          </p:nvSpPr>
          <p:spPr bwMode="auto">
            <a:xfrm>
              <a:off x="3124201"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24" name="Freeform 49"/>
            <p:cNvSpPr>
              <a:spLocks/>
            </p:cNvSpPr>
            <p:nvPr/>
          </p:nvSpPr>
          <p:spPr bwMode="auto">
            <a:xfrm>
              <a:off x="5183189" y="1981202"/>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25" name="Freeform 56"/>
            <p:cNvSpPr>
              <a:spLocks/>
            </p:cNvSpPr>
            <p:nvPr/>
          </p:nvSpPr>
          <p:spPr bwMode="auto">
            <a:xfrm>
              <a:off x="5818189" y="3846515"/>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26" name="Freeform 58"/>
            <p:cNvSpPr>
              <a:spLocks/>
            </p:cNvSpPr>
            <p:nvPr/>
          </p:nvSpPr>
          <p:spPr bwMode="auto">
            <a:xfrm>
              <a:off x="6664325" y="3127377"/>
              <a:ext cx="830264"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27" name="Freeform 61"/>
            <p:cNvSpPr>
              <a:spLocks/>
            </p:cNvSpPr>
            <p:nvPr/>
          </p:nvSpPr>
          <p:spPr bwMode="auto">
            <a:xfrm>
              <a:off x="7029452"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5628" name="Group 103"/>
            <p:cNvGrpSpPr>
              <a:grpSpLocks/>
            </p:cNvGrpSpPr>
            <p:nvPr/>
          </p:nvGrpSpPr>
          <p:grpSpPr bwMode="auto">
            <a:xfrm>
              <a:off x="1147759" y="1833569"/>
              <a:ext cx="6623070" cy="3443295"/>
              <a:chOff x="715" y="1155"/>
              <a:chExt cx="4172" cy="2169"/>
            </a:xfrm>
          </p:grpSpPr>
          <p:sp>
            <p:nvSpPr>
              <p:cNvPr id="25644" name="Freeform 4"/>
              <p:cNvSpPr>
                <a:spLocks/>
              </p:cNvSpPr>
              <p:nvPr/>
            </p:nvSpPr>
            <p:spPr bwMode="auto">
              <a:xfrm>
                <a:off x="2816" y="1511"/>
                <a:ext cx="482" cy="312"/>
              </a:xfrm>
              <a:custGeom>
                <a:avLst/>
                <a:gdLst>
                  <a:gd name="T0" fmla="*/ 0 w 94"/>
                  <a:gd name="T1" fmla="*/ 2147483647 h 64"/>
                  <a:gd name="T2" fmla="*/ 967835011 w 94"/>
                  <a:gd name="T3" fmla="*/ 2147483647 h 64"/>
                  <a:gd name="T4" fmla="*/ 1357797579 w 94"/>
                  <a:gd name="T5" fmla="*/ 0 h 64"/>
                  <a:gd name="T6" fmla="*/ 2147483647 w 94"/>
                  <a:gd name="T7" fmla="*/ 735641673 h 64"/>
                  <a:gd name="T8" fmla="*/ 2147483647 w 94"/>
                  <a:gd name="T9" fmla="*/ 1068315259 h 64"/>
                  <a:gd name="T10" fmla="*/ 2147483647 w 94"/>
                  <a:gd name="T11" fmla="*/ 1258155936 h 64"/>
                  <a:gd name="T12" fmla="*/ 2147483647 w 94"/>
                  <a:gd name="T13" fmla="*/ 1811609040 h 64"/>
                  <a:gd name="T14" fmla="*/ 2147483647 w 94"/>
                  <a:gd name="T15" fmla="*/ 1993784505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45" name="Freeform 5"/>
              <p:cNvSpPr>
                <a:spLocks/>
              </p:cNvSpPr>
              <p:nvPr/>
            </p:nvSpPr>
            <p:spPr bwMode="auto">
              <a:xfrm>
                <a:off x="2800" y="1760"/>
                <a:ext cx="570" cy="268"/>
              </a:xfrm>
              <a:custGeom>
                <a:avLst/>
                <a:gdLst>
                  <a:gd name="T0" fmla="*/ 0 w 111"/>
                  <a:gd name="T1" fmla="*/ 2147483647 h 55"/>
                  <a:gd name="T2" fmla="*/ 980569970 w 111"/>
                  <a:gd name="T3" fmla="*/ 0 h 55"/>
                  <a:gd name="T4" fmla="*/ 2147483647 w 111"/>
                  <a:gd name="T5" fmla="*/ 551399380 h 55"/>
                  <a:gd name="T6" fmla="*/ 2147483647 w 111"/>
                  <a:gd name="T7" fmla="*/ 1064062695 h 55"/>
                  <a:gd name="T8" fmla="*/ 2147483647 w 111"/>
                  <a:gd name="T9" fmla="*/ 1064062695 h 55"/>
                  <a:gd name="T10" fmla="*/ 2147483647 w 111"/>
                  <a:gd name="T11" fmla="*/ 882608930 h 55"/>
                  <a:gd name="T12" fmla="*/ 2147483647 w 111"/>
                  <a:gd name="T13" fmla="*/ 1064062695 h 55"/>
                  <a:gd name="T14" fmla="*/ 2147483647 w 111"/>
                  <a:gd name="T15" fmla="*/ 1615126052 h 55"/>
                  <a:gd name="T16" fmla="*/ 2147483647 w 111"/>
                  <a:gd name="T17" fmla="*/ 1615126052 h 55"/>
                  <a:gd name="T18" fmla="*/ 2147483647 w 111"/>
                  <a:gd name="T19" fmla="*/ 1615126052 h 55"/>
                  <a:gd name="T20" fmla="*/ 2147483647 w 111"/>
                  <a:gd name="T21" fmla="*/ 1252809487 h 55"/>
                  <a:gd name="T22" fmla="*/ 2147483647 w 111"/>
                  <a:gd name="T23" fmla="*/ 1252809487 h 55"/>
                  <a:gd name="T24" fmla="*/ 2147483647 w 111"/>
                  <a:gd name="T25" fmla="*/ 1434007219 h 55"/>
                  <a:gd name="T26" fmla="*/ 2147483647 w 111"/>
                  <a:gd name="T27" fmla="*/ 1985407068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46" name="Freeform 6"/>
              <p:cNvSpPr>
                <a:spLocks/>
              </p:cNvSpPr>
              <p:nvPr/>
            </p:nvSpPr>
            <p:spPr bwMode="auto">
              <a:xfrm>
                <a:off x="2913" y="2018"/>
                <a:ext cx="512" cy="259"/>
              </a:xfrm>
              <a:custGeom>
                <a:avLst/>
                <a:gdLst>
                  <a:gd name="T0" fmla="*/ 952493707 w 100"/>
                  <a:gd name="T1" fmla="*/ 0 h 53"/>
                  <a:gd name="T2" fmla="*/ 2147483647 w 100"/>
                  <a:gd name="T3" fmla="*/ 379886313 h 53"/>
                  <a:gd name="T4" fmla="*/ 2147483647 w 100"/>
                  <a:gd name="T5" fmla="*/ 1102848188 h 53"/>
                  <a:gd name="T6" fmla="*/ 2147483647 w 100"/>
                  <a:gd name="T7" fmla="*/ 1482735283 h 53"/>
                  <a:gd name="T8" fmla="*/ 2147483647 w 100"/>
                  <a:gd name="T9" fmla="*/ 1856424520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952493707 w 100"/>
                  <a:gd name="T27" fmla="*/ 0 h 53"/>
                  <a:gd name="T28" fmla="*/ 95249370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47" name="Freeform 7"/>
              <p:cNvSpPr>
                <a:spLocks/>
              </p:cNvSpPr>
              <p:nvPr/>
            </p:nvSpPr>
            <p:spPr bwMode="auto">
              <a:xfrm>
                <a:off x="2841" y="2262"/>
                <a:ext cx="595" cy="293"/>
              </a:xfrm>
              <a:custGeom>
                <a:avLst/>
                <a:gdLst>
                  <a:gd name="T0" fmla="*/ 2147483647 w 116"/>
                  <a:gd name="T1" fmla="*/ 184636755 h 60"/>
                  <a:gd name="T2" fmla="*/ 0 w 116"/>
                  <a:gd name="T3" fmla="*/ 165837082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56204464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48" name="Freeform 8"/>
              <p:cNvSpPr>
                <a:spLocks/>
              </p:cNvSpPr>
              <p:nvPr/>
            </p:nvSpPr>
            <p:spPr bwMode="auto">
              <a:xfrm>
                <a:off x="3288" y="1726"/>
                <a:ext cx="420" cy="263"/>
              </a:xfrm>
              <a:custGeom>
                <a:avLst/>
                <a:gdLst>
                  <a:gd name="T0" fmla="*/ 2147483647 w 82"/>
                  <a:gd name="T1" fmla="*/ 0 h 54"/>
                  <a:gd name="T2" fmla="*/ 2147483647 w 82"/>
                  <a:gd name="T3" fmla="*/ 698389718 h 54"/>
                  <a:gd name="T4" fmla="*/ 2147483647 w 82"/>
                  <a:gd name="T5" fmla="*/ 1059295126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1974725353 w 82"/>
                  <a:gd name="T49" fmla="*/ 2147483647 h 54"/>
                  <a:gd name="T50" fmla="*/ 1652160228 w 82"/>
                  <a:gd name="T51" fmla="*/ 2147483647 h 54"/>
                  <a:gd name="T52" fmla="*/ 955863917 w 82"/>
                  <a:gd name="T53" fmla="*/ 2147483647 h 54"/>
                  <a:gd name="T54" fmla="*/ 1266601191 w 82"/>
                  <a:gd name="T55" fmla="*/ 2147483647 h 54"/>
                  <a:gd name="T56" fmla="*/ 633299612 w 82"/>
                  <a:gd name="T57" fmla="*/ 2147483647 h 54"/>
                  <a:gd name="T58" fmla="*/ 633299612 w 82"/>
                  <a:gd name="T59" fmla="*/ 2147483647 h 54"/>
                  <a:gd name="T60" fmla="*/ 633299612 w 82"/>
                  <a:gd name="T61" fmla="*/ 2117015525 h 54"/>
                  <a:gd name="T62" fmla="*/ 633299612 w 82"/>
                  <a:gd name="T63" fmla="*/ 1794736429 h 54"/>
                  <a:gd name="T64" fmla="*/ 322564715 w 82"/>
                  <a:gd name="T65" fmla="*/ 1059295126 h 54"/>
                  <a:gd name="T66" fmla="*/ 322564715 w 82"/>
                  <a:gd name="T67" fmla="*/ 548946069 h 54"/>
                  <a:gd name="T68" fmla="*/ 633299612 w 82"/>
                  <a:gd name="T69" fmla="*/ 368501158 h 54"/>
                  <a:gd name="T70" fmla="*/ 633299612 w 82"/>
                  <a:gd name="T71" fmla="*/ 368501158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49" name="Freeform 9"/>
              <p:cNvSpPr>
                <a:spLocks/>
              </p:cNvSpPr>
              <p:nvPr/>
            </p:nvSpPr>
            <p:spPr bwMode="auto">
              <a:xfrm>
                <a:off x="3345" y="1970"/>
                <a:ext cx="460" cy="38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1062106054 h 78"/>
                  <a:gd name="T54" fmla="*/ 2147483647 w 90"/>
                  <a:gd name="T55" fmla="*/ 700349937 h 78"/>
                  <a:gd name="T56" fmla="*/ 0 w 90"/>
                  <a:gd name="T57" fmla="*/ 369388385 h 78"/>
                  <a:gd name="T58" fmla="*/ 621254609 w 90"/>
                  <a:gd name="T59" fmla="*/ 881234543 h 78"/>
                  <a:gd name="T60" fmla="*/ 1618811497 w 90"/>
                  <a:gd name="T61" fmla="*/ 1612376083 h 78"/>
                  <a:gd name="T62" fmla="*/ 1618811497 w 90"/>
                  <a:gd name="T63" fmla="*/ 1980464751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50" name="Freeform 10"/>
              <p:cNvSpPr>
                <a:spLocks/>
              </p:cNvSpPr>
              <p:nvPr/>
            </p:nvSpPr>
            <p:spPr bwMode="auto">
              <a:xfrm>
                <a:off x="3518" y="1438"/>
                <a:ext cx="364" cy="371"/>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966455144 w 71"/>
                  <a:gd name="T21" fmla="*/ 2147483647 h 76"/>
                  <a:gd name="T22" fmla="*/ 325438336 w 71"/>
                  <a:gd name="T23" fmla="*/ 2147483647 h 76"/>
                  <a:gd name="T24" fmla="*/ 638601326 w 71"/>
                  <a:gd name="T25" fmla="*/ 2147483647 h 76"/>
                  <a:gd name="T26" fmla="*/ 966455144 w 71"/>
                  <a:gd name="T27" fmla="*/ 2147483647 h 76"/>
                  <a:gd name="T28" fmla="*/ 0 w 71"/>
                  <a:gd name="T29" fmla="*/ 2147483647 h 76"/>
                  <a:gd name="T30" fmla="*/ 325438336 w 71"/>
                  <a:gd name="T31" fmla="*/ 2147483647 h 76"/>
                  <a:gd name="T32" fmla="*/ 1668443710 w 71"/>
                  <a:gd name="T33" fmla="*/ 2147483647 h 76"/>
                  <a:gd name="T34" fmla="*/ 2147483647 w 71"/>
                  <a:gd name="T35" fmla="*/ 2147483647 h 76"/>
                  <a:gd name="T36" fmla="*/ 2147483647 w 71"/>
                  <a:gd name="T37" fmla="*/ 1090867967 h 76"/>
                  <a:gd name="T38" fmla="*/ 2147483647 w 71"/>
                  <a:gd name="T39" fmla="*/ 898712226 h 76"/>
                  <a:gd name="T40" fmla="*/ 2147483647 w 71"/>
                  <a:gd name="T41" fmla="*/ 898712226 h 76"/>
                  <a:gd name="T42" fmla="*/ 2147483647 w 71"/>
                  <a:gd name="T43" fmla="*/ 184102857 h 76"/>
                  <a:gd name="T44" fmla="*/ 2147483647 w 71"/>
                  <a:gd name="T45" fmla="*/ 184102857 h 76"/>
                  <a:gd name="T46" fmla="*/ 2147483647 w 71"/>
                  <a:gd name="T47" fmla="*/ 560428001 h 76"/>
                  <a:gd name="T48" fmla="*/ 2147483647 w 71"/>
                  <a:gd name="T49" fmla="*/ 1090867967 h 76"/>
                  <a:gd name="T50" fmla="*/ 2147483647 w 71"/>
                  <a:gd name="T51" fmla="*/ 898712226 h 76"/>
                  <a:gd name="T52" fmla="*/ 2147483647 w 71"/>
                  <a:gd name="T53" fmla="*/ 1090867967 h 76"/>
                  <a:gd name="T54" fmla="*/ 2147483647 w 71"/>
                  <a:gd name="T55" fmla="*/ 1459141321 h 76"/>
                  <a:gd name="T56" fmla="*/ 2147483647 w 71"/>
                  <a:gd name="T57" fmla="*/ 1837061920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51" name="Freeform 11"/>
              <p:cNvSpPr>
                <a:spLocks/>
              </p:cNvSpPr>
              <p:nvPr/>
            </p:nvSpPr>
            <p:spPr bwMode="auto">
              <a:xfrm>
                <a:off x="3779" y="2057"/>
                <a:ext cx="509" cy="249"/>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1462939986 h 51"/>
                  <a:gd name="T32" fmla="*/ 2147483647 w 99"/>
                  <a:gd name="T33" fmla="*/ 1276980983 h 51"/>
                  <a:gd name="T34" fmla="*/ 2147483647 w 99"/>
                  <a:gd name="T35" fmla="*/ 753555407 h 51"/>
                  <a:gd name="T36" fmla="*/ 2147483647 w 99"/>
                  <a:gd name="T37" fmla="*/ 753555407 h 51"/>
                  <a:gd name="T38" fmla="*/ 2147483647 w 99"/>
                  <a:gd name="T39" fmla="*/ 1092285923 h 51"/>
                  <a:gd name="T40" fmla="*/ 2147483647 w 99"/>
                  <a:gd name="T41" fmla="*/ 1092285923 h 51"/>
                  <a:gd name="T42" fmla="*/ 2147483647 w 99"/>
                  <a:gd name="T43" fmla="*/ 1092285923 h 51"/>
                  <a:gd name="T44" fmla="*/ 2147483647 w 99"/>
                  <a:gd name="T45" fmla="*/ 900177813 h 51"/>
                  <a:gd name="T46" fmla="*/ 2147483647 w 99"/>
                  <a:gd name="T47" fmla="*/ 753555407 h 51"/>
                  <a:gd name="T48" fmla="*/ 2147483647 w 99"/>
                  <a:gd name="T49" fmla="*/ 0 h 51"/>
                  <a:gd name="T50" fmla="*/ 2147483647 w 99"/>
                  <a:gd name="T51" fmla="*/ 184373762 h 51"/>
                  <a:gd name="T52" fmla="*/ 2147483647 w 99"/>
                  <a:gd name="T53" fmla="*/ 0 h 51"/>
                  <a:gd name="T54" fmla="*/ 2147483647 w 99"/>
                  <a:gd name="T55" fmla="*/ 376817700 h 51"/>
                  <a:gd name="T56" fmla="*/ 2147483647 w 99"/>
                  <a:gd name="T57" fmla="*/ 1092285923 h 51"/>
                  <a:gd name="T58" fmla="*/ 2147483647 w 99"/>
                  <a:gd name="T59" fmla="*/ 1462939986 h 51"/>
                  <a:gd name="T60" fmla="*/ 2147483647 w 99"/>
                  <a:gd name="T61" fmla="*/ 1462939986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051208740 w 99"/>
                  <a:gd name="T99" fmla="*/ 2147483647 h 51"/>
                  <a:gd name="T100" fmla="*/ 1392988159 w 99"/>
                  <a:gd name="T101" fmla="*/ 2147483647 h 51"/>
                  <a:gd name="T102" fmla="*/ 1392988159 w 99"/>
                  <a:gd name="T103" fmla="*/ 2147483647 h 51"/>
                  <a:gd name="T104" fmla="*/ 1729459307 w 99"/>
                  <a:gd name="T105" fmla="*/ 2147483647 h 51"/>
                  <a:gd name="T106" fmla="*/ 994120827 w 99"/>
                  <a:gd name="T107" fmla="*/ 2147483647 h 51"/>
                  <a:gd name="T108" fmla="*/ 336378274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52" name="Freeform 12"/>
              <p:cNvSpPr>
                <a:spLocks/>
              </p:cNvSpPr>
              <p:nvPr/>
            </p:nvSpPr>
            <p:spPr bwMode="auto">
              <a:xfrm>
                <a:off x="3734" y="2243"/>
                <a:ext cx="568" cy="190"/>
              </a:xfrm>
              <a:custGeom>
                <a:avLst/>
                <a:gdLst>
                  <a:gd name="T0" fmla="*/ 2147483647 w 111"/>
                  <a:gd name="T1" fmla="*/ 0 h 39"/>
                  <a:gd name="T2" fmla="*/ 2147483647 w 111"/>
                  <a:gd name="T3" fmla="*/ 550270185 h 39"/>
                  <a:gd name="T4" fmla="*/ 2147483647 w 111"/>
                  <a:gd name="T5" fmla="*/ 700349937 h 39"/>
                  <a:gd name="T6" fmla="*/ 2147483647 w 111"/>
                  <a:gd name="T7" fmla="*/ 1612376083 h 39"/>
                  <a:gd name="T8" fmla="*/ 2147483647 w 111"/>
                  <a:gd name="T9" fmla="*/ 1431491477 h 39"/>
                  <a:gd name="T10" fmla="*/ 2147483647 w 111"/>
                  <a:gd name="T11" fmla="*/ 1612376083 h 39"/>
                  <a:gd name="T12" fmla="*/ 2147483647 w 111"/>
                  <a:gd name="T13" fmla="*/ 1799583887 h 39"/>
                  <a:gd name="T14" fmla="*/ 2147483647 w 111"/>
                  <a:gd name="T15" fmla="*/ 1980464751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1958039355 w 111"/>
                  <a:gd name="T31" fmla="*/ 2147483647 h 39"/>
                  <a:gd name="T32" fmla="*/ 1638338340 w 111"/>
                  <a:gd name="T33" fmla="*/ 2147483647 h 39"/>
                  <a:gd name="T34" fmla="*/ 1255693036 w 111"/>
                  <a:gd name="T35" fmla="*/ 2147483647 h 39"/>
                  <a:gd name="T36" fmla="*/ 628035483 w 111"/>
                  <a:gd name="T37" fmla="*/ 2147483647 h 39"/>
                  <a:gd name="T38" fmla="*/ 628035483 w 111"/>
                  <a:gd name="T39" fmla="*/ 2147483647 h 39"/>
                  <a:gd name="T40" fmla="*/ 628035483 w 111"/>
                  <a:gd name="T41" fmla="*/ 2147483647 h 39"/>
                  <a:gd name="T42" fmla="*/ 628035483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31843597 h 39"/>
                  <a:gd name="T90" fmla="*/ 2147483647 w 111"/>
                  <a:gd name="T91" fmla="*/ 2131843597 h 39"/>
                  <a:gd name="T92" fmla="*/ 2147483647 w 111"/>
                  <a:gd name="T93" fmla="*/ 2147483647 h 39"/>
                  <a:gd name="T94" fmla="*/ 2147483647 w 111"/>
                  <a:gd name="T95" fmla="*/ 2131843597 h 39"/>
                  <a:gd name="T96" fmla="*/ 2147483647 w 111"/>
                  <a:gd name="T97" fmla="*/ 2131843597 h 39"/>
                  <a:gd name="T98" fmla="*/ 2147483647 w 111"/>
                  <a:gd name="T99" fmla="*/ 1799583887 h 39"/>
                  <a:gd name="T100" fmla="*/ 2147483647 w 111"/>
                  <a:gd name="T101" fmla="*/ 1799583887 h 39"/>
                  <a:gd name="T102" fmla="*/ 2147483647 w 111"/>
                  <a:gd name="T103" fmla="*/ 1799583887 h 39"/>
                  <a:gd name="T104" fmla="*/ 2147483647 w 111"/>
                  <a:gd name="T105" fmla="*/ 1062106054 h 39"/>
                  <a:gd name="T106" fmla="*/ 2147483647 w 111"/>
                  <a:gd name="T107" fmla="*/ 881234543 h 39"/>
                  <a:gd name="T108" fmla="*/ 2147483647 w 111"/>
                  <a:gd name="T109" fmla="*/ 700349937 h 39"/>
                  <a:gd name="T110" fmla="*/ 2147483647 w 111"/>
                  <a:gd name="T111" fmla="*/ 550270185 h 39"/>
                  <a:gd name="T112" fmla="*/ 2147483647 w 111"/>
                  <a:gd name="T113" fmla="*/ 180884996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53" name="Freeform 13"/>
              <p:cNvSpPr>
                <a:spLocks/>
              </p:cNvSpPr>
              <p:nvPr/>
            </p:nvSpPr>
            <p:spPr bwMode="auto">
              <a:xfrm>
                <a:off x="3882" y="2409"/>
                <a:ext cx="267" cy="404"/>
              </a:xfrm>
              <a:custGeom>
                <a:avLst/>
                <a:gdLst>
                  <a:gd name="T0" fmla="*/ 0 w 52"/>
                  <a:gd name="T1" fmla="*/ 544460651 h 83"/>
                  <a:gd name="T2" fmla="*/ 332435852 w 52"/>
                  <a:gd name="T3" fmla="*/ 872786404 h 83"/>
                  <a:gd name="T4" fmla="*/ 0 w 52"/>
                  <a:gd name="T5" fmla="*/ 2147483647 h 83"/>
                  <a:gd name="T6" fmla="*/ 0 w 52"/>
                  <a:gd name="T7" fmla="*/ 2147483647 h 83"/>
                  <a:gd name="T8" fmla="*/ 979788499 w 52"/>
                  <a:gd name="T9" fmla="*/ 2147483647 h 83"/>
                  <a:gd name="T10" fmla="*/ 1376950307 w 52"/>
                  <a:gd name="T11" fmla="*/ 2147483647 h 83"/>
                  <a:gd name="T12" fmla="*/ 1706929678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544460651 h 83"/>
                  <a:gd name="T106" fmla="*/ 0 w 52"/>
                  <a:gd name="T107" fmla="*/ 544460651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54" name="Freeform 14"/>
              <p:cNvSpPr>
                <a:spLocks/>
              </p:cNvSpPr>
              <p:nvPr/>
            </p:nvSpPr>
            <p:spPr bwMode="auto">
              <a:xfrm>
                <a:off x="4052" y="1789"/>
                <a:ext cx="291" cy="307"/>
              </a:xfrm>
              <a:custGeom>
                <a:avLst/>
                <a:gdLst>
                  <a:gd name="T0" fmla="*/ 1599479009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551688729 h 63"/>
                  <a:gd name="T56" fmla="*/ 2147483647 w 57"/>
                  <a:gd name="T57" fmla="*/ 1064559258 h 63"/>
                  <a:gd name="T58" fmla="*/ 2147483647 w 57"/>
                  <a:gd name="T59" fmla="*/ 1805091263 h 63"/>
                  <a:gd name="T60" fmla="*/ 2147483647 w 57"/>
                  <a:gd name="T61" fmla="*/ 1805091263 h 63"/>
                  <a:gd name="T62" fmla="*/ 2147483647 w 57"/>
                  <a:gd name="T63" fmla="*/ 2147483647 h 63"/>
                  <a:gd name="T64" fmla="*/ 2147483647 w 57"/>
                  <a:gd name="T65" fmla="*/ 2136765640 h 63"/>
                  <a:gd name="T66" fmla="*/ 2147483647 w 57"/>
                  <a:gd name="T67" fmla="*/ 2136765640 h 63"/>
                  <a:gd name="T68" fmla="*/ 2147483647 w 57"/>
                  <a:gd name="T69" fmla="*/ 1986354311 h 63"/>
                  <a:gd name="T70" fmla="*/ 2147483647 w 57"/>
                  <a:gd name="T71" fmla="*/ 1616262177 h 63"/>
                  <a:gd name="T72" fmla="*/ 2147483647 w 57"/>
                  <a:gd name="T73" fmla="*/ 1805091263 h 63"/>
                  <a:gd name="T74" fmla="*/ 0 w 57"/>
                  <a:gd name="T75" fmla="*/ 1986354311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55" name="Freeform 15"/>
              <p:cNvSpPr>
                <a:spLocks/>
              </p:cNvSpPr>
              <p:nvPr/>
            </p:nvSpPr>
            <p:spPr bwMode="auto">
              <a:xfrm>
                <a:off x="4134" y="2179"/>
                <a:ext cx="610" cy="249"/>
              </a:xfrm>
              <a:custGeom>
                <a:avLst/>
                <a:gdLst>
                  <a:gd name="T0" fmla="*/ 637890308 w 119"/>
                  <a:gd name="T1" fmla="*/ 2147483647 h 51"/>
                  <a:gd name="T2" fmla="*/ 1353884872 w 119"/>
                  <a:gd name="T3" fmla="*/ 2147483647 h 51"/>
                  <a:gd name="T4" fmla="*/ 1666642106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184373762 h 51"/>
                  <a:gd name="T28" fmla="*/ 2147483647 w 119"/>
                  <a:gd name="T29" fmla="*/ 376817700 h 51"/>
                  <a:gd name="T30" fmla="*/ 2147483647 w 119"/>
                  <a:gd name="T31" fmla="*/ 900177813 h 51"/>
                  <a:gd name="T32" fmla="*/ 2147483647 w 119"/>
                  <a:gd name="T33" fmla="*/ 1092285923 h 51"/>
                  <a:gd name="T34" fmla="*/ 2147483647 w 119"/>
                  <a:gd name="T35" fmla="*/ 900177813 h 51"/>
                  <a:gd name="T36" fmla="*/ 2147483647 w 119"/>
                  <a:gd name="T37" fmla="*/ 1092285923 h 51"/>
                  <a:gd name="T38" fmla="*/ 2147483647 w 119"/>
                  <a:gd name="T39" fmla="*/ 1462939986 h 51"/>
                  <a:gd name="T40" fmla="*/ 2147483647 w 119"/>
                  <a:gd name="T41" fmla="*/ 2031865015 h 51"/>
                  <a:gd name="T42" fmla="*/ 2147483647 w 119"/>
                  <a:gd name="T43" fmla="*/ 2147483647 h 51"/>
                  <a:gd name="T44" fmla="*/ 2147483647 w 119"/>
                  <a:gd name="T45" fmla="*/ 1655061845 h 51"/>
                  <a:gd name="T46" fmla="*/ 2147483647 w 119"/>
                  <a:gd name="T47" fmla="*/ 2031865015 h 51"/>
                  <a:gd name="T48" fmla="*/ 2147483647 w 119"/>
                  <a:gd name="T49" fmla="*/ 2031865015 h 51"/>
                  <a:gd name="T50" fmla="*/ 2147483647 w 119"/>
                  <a:gd name="T51" fmla="*/ 1655061845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56" name="Freeform 17"/>
              <p:cNvSpPr>
                <a:spLocks/>
              </p:cNvSpPr>
              <p:nvPr/>
            </p:nvSpPr>
            <p:spPr bwMode="auto">
              <a:xfrm>
                <a:off x="4236" y="1896"/>
                <a:ext cx="313" cy="293"/>
              </a:xfrm>
              <a:custGeom>
                <a:avLst/>
                <a:gdLst>
                  <a:gd name="T0" fmla="*/ 2147483647 w 61"/>
                  <a:gd name="T1" fmla="*/ 0 h 60"/>
                  <a:gd name="T2" fmla="*/ 2147483647 w 61"/>
                  <a:gd name="T3" fmla="*/ 562044646 h 60"/>
                  <a:gd name="T4" fmla="*/ 2147483647 w 61"/>
                  <a:gd name="T5" fmla="*/ 901642498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011952496 w 61"/>
                  <a:gd name="T23" fmla="*/ 2147483647 h 60"/>
                  <a:gd name="T24" fmla="*/ 1366142979 w 61"/>
                  <a:gd name="T25" fmla="*/ 2147483647 h 60"/>
                  <a:gd name="T26" fmla="*/ 1366142979 w 61"/>
                  <a:gd name="T27" fmla="*/ 2147483647 h 60"/>
                  <a:gd name="T28" fmla="*/ 645794574 w 61"/>
                  <a:gd name="T29" fmla="*/ 2147483647 h 60"/>
                  <a:gd name="T30" fmla="*/ 0 w 61"/>
                  <a:gd name="T31" fmla="*/ 2147483647 h 60"/>
                  <a:gd name="T32" fmla="*/ 0 w 61"/>
                  <a:gd name="T33" fmla="*/ 2147483647 h 60"/>
                  <a:gd name="T34" fmla="*/ 974037366 w 61"/>
                  <a:gd name="T35" fmla="*/ 2147483647 h 60"/>
                  <a:gd name="T36" fmla="*/ 2011952496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035792235 h 60"/>
                  <a:gd name="T92" fmla="*/ 2147483647 w 61"/>
                  <a:gd name="T93" fmla="*/ 2035792235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57" name="Freeform 18"/>
              <p:cNvSpPr>
                <a:spLocks/>
              </p:cNvSpPr>
              <p:nvPr/>
            </p:nvSpPr>
            <p:spPr bwMode="auto">
              <a:xfrm>
                <a:off x="3425" y="2306"/>
                <a:ext cx="345" cy="302"/>
              </a:xfrm>
              <a:custGeom>
                <a:avLst/>
                <a:gdLst>
                  <a:gd name="T0" fmla="*/ 0 w 67"/>
                  <a:gd name="T1" fmla="*/ 549485708 h 62"/>
                  <a:gd name="T2" fmla="*/ 2147483647 w 67"/>
                  <a:gd name="T3" fmla="*/ 0 h 62"/>
                  <a:gd name="T4" fmla="*/ 2147483647 w 67"/>
                  <a:gd name="T5" fmla="*/ 180605230 h 62"/>
                  <a:gd name="T6" fmla="*/ 2147483647 w 67"/>
                  <a:gd name="T7" fmla="*/ 368877751 h 62"/>
                  <a:gd name="T8" fmla="*/ 2147483647 w 67"/>
                  <a:gd name="T9" fmla="*/ 549485708 h 62"/>
                  <a:gd name="T10" fmla="*/ 2147483647 w 67"/>
                  <a:gd name="T11" fmla="*/ 879722121 h 62"/>
                  <a:gd name="T12" fmla="*/ 2147483647 w 67"/>
                  <a:gd name="T13" fmla="*/ 1060329766 h 62"/>
                  <a:gd name="T14" fmla="*/ 2147483647 w 67"/>
                  <a:gd name="T15" fmla="*/ 1427980345 h 62"/>
                  <a:gd name="T16" fmla="*/ 2147483647 w 67"/>
                  <a:gd name="T17" fmla="*/ 1608583627 h 62"/>
                  <a:gd name="T18" fmla="*/ 2147483647 w 67"/>
                  <a:gd name="T19" fmla="*/ 1608583627 h 62"/>
                  <a:gd name="T20" fmla="*/ 2147483647 w 67"/>
                  <a:gd name="T21" fmla="*/ 1608583627 h 62"/>
                  <a:gd name="T22" fmla="*/ 2147483647 w 67"/>
                  <a:gd name="T23" fmla="*/ 1796790916 h 62"/>
                  <a:gd name="T24" fmla="*/ 2147483647 w 67"/>
                  <a:gd name="T25" fmla="*/ 2127031536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097110648 w 67"/>
                  <a:gd name="T87" fmla="*/ 2147483647 h 62"/>
                  <a:gd name="T88" fmla="*/ 1415026145 w 67"/>
                  <a:gd name="T89" fmla="*/ 2147483647 h 62"/>
                  <a:gd name="T90" fmla="*/ 1415026145 w 67"/>
                  <a:gd name="T91" fmla="*/ 2147483647 h 62"/>
                  <a:gd name="T92" fmla="*/ 669222910 w 67"/>
                  <a:gd name="T93" fmla="*/ 2147483647 h 62"/>
                  <a:gd name="T94" fmla="*/ 669222910 w 67"/>
                  <a:gd name="T95" fmla="*/ 2147483647 h 62"/>
                  <a:gd name="T96" fmla="*/ 0 w 67"/>
                  <a:gd name="T97" fmla="*/ 549485708 h 62"/>
                  <a:gd name="T98" fmla="*/ 0 w 67"/>
                  <a:gd name="T99" fmla="*/ 549485708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58" name="Freeform 19"/>
              <p:cNvSpPr>
                <a:spLocks/>
              </p:cNvSpPr>
              <p:nvPr/>
            </p:nvSpPr>
            <p:spPr bwMode="auto">
              <a:xfrm>
                <a:off x="1484" y="1614"/>
                <a:ext cx="553" cy="897"/>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1969448236 w 108"/>
                  <a:gd name="T53" fmla="*/ 2147483647 h 184"/>
                  <a:gd name="T54" fmla="*/ 321785857 w 108"/>
                  <a:gd name="T55" fmla="*/ 2147483647 h 184"/>
                  <a:gd name="T56" fmla="*/ 321785857 w 108"/>
                  <a:gd name="T57" fmla="*/ 2147483647 h 184"/>
                  <a:gd name="T58" fmla="*/ 1263050660 w 108"/>
                  <a:gd name="T59" fmla="*/ 2147483647 h 184"/>
                  <a:gd name="T60" fmla="*/ 631280535 w 108"/>
                  <a:gd name="T61" fmla="*/ 2147483647 h 184"/>
                  <a:gd name="T62" fmla="*/ 0 w 108"/>
                  <a:gd name="T63" fmla="*/ 2147483647 h 184"/>
                  <a:gd name="T64" fmla="*/ 0 w 108"/>
                  <a:gd name="T65" fmla="*/ 2147483647 h 184"/>
                  <a:gd name="T66" fmla="*/ 1969448236 w 108"/>
                  <a:gd name="T67" fmla="*/ 2147483647 h 184"/>
                  <a:gd name="T68" fmla="*/ 2147483647 w 108"/>
                  <a:gd name="T69" fmla="*/ 1811613047 h 184"/>
                  <a:gd name="T70" fmla="*/ 2147483647 w 108"/>
                  <a:gd name="T71" fmla="*/ 181852338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59" name="Freeform 23"/>
              <p:cNvSpPr>
                <a:spLocks/>
              </p:cNvSpPr>
              <p:nvPr/>
            </p:nvSpPr>
            <p:spPr bwMode="auto">
              <a:xfrm>
                <a:off x="2545" y="2306"/>
                <a:ext cx="968" cy="898"/>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322448174 w 189"/>
                  <a:gd name="T35" fmla="*/ 2147483647 h 184"/>
                  <a:gd name="T36" fmla="*/ 1651480482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60" name="Freeform 24"/>
              <p:cNvSpPr>
                <a:spLocks/>
              </p:cNvSpPr>
              <p:nvPr/>
            </p:nvSpPr>
            <p:spPr bwMode="auto">
              <a:xfrm>
                <a:off x="4365" y="1453"/>
                <a:ext cx="522" cy="38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31843597 h 78"/>
                  <a:gd name="T50" fmla="*/ 2147483647 w 102"/>
                  <a:gd name="T51" fmla="*/ 550270185 h 78"/>
                  <a:gd name="T52" fmla="*/ 2147483647 w 102"/>
                  <a:gd name="T53" fmla="*/ 0 h 78"/>
                  <a:gd name="T54" fmla="*/ 2147483647 w 102"/>
                  <a:gd name="T55" fmla="*/ 70034993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1960099833 w 102"/>
                  <a:gd name="T75" fmla="*/ 2147483647 h 78"/>
                  <a:gd name="T76" fmla="*/ 2147483647 w 102"/>
                  <a:gd name="T77" fmla="*/ 2147483647 h 78"/>
                  <a:gd name="T78" fmla="*/ 628567565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5661" name="Group 26"/>
              <p:cNvGrpSpPr>
                <a:grpSpLocks/>
              </p:cNvGrpSpPr>
              <p:nvPr/>
            </p:nvGrpSpPr>
            <p:grpSpPr bwMode="auto">
              <a:xfrm>
                <a:off x="715" y="2448"/>
                <a:ext cx="1263" cy="876"/>
                <a:chOff x="768" y="2832"/>
                <a:chExt cx="1203" cy="876"/>
              </a:xfrm>
            </p:grpSpPr>
            <p:sp>
              <p:nvSpPr>
                <p:cNvPr id="25674" name="Freeform 27"/>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871840685 w 188"/>
                    <a:gd name="T9" fmla="*/ 2147483647 h 160"/>
                    <a:gd name="T10" fmla="*/ 1961554403 w 188"/>
                    <a:gd name="T11" fmla="*/ 2147483647 h 160"/>
                    <a:gd name="T12" fmla="*/ 2147483647 w 188"/>
                    <a:gd name="T13" fmla="*/ 2147483647 h 160"/>
                    <a:gd name="T14" fmla="*/ 2147483647 w 188"/>
                    <a:gd name="T15" fmla="*/ 2147483647 h 160"/>
                    <a:gd name="T16" fmla="*/ 2147483647 w 188"/>
                    <a:gd name="T17" fmla="*/ 2147483647 h 160"/>
                    <a:gd name="T18" fmla="*/ 1774530021 w 188"/>
                    <a:gd name="T19" fmla="*/ 2147483647 h 160"/>
                    <a:gd name="T20" fmla="*/ 1051290271 w 188"/>
                    <a:gd name="T21" fmla="*/ 2147483647 h 160"/>
                    <a:gd name="T22" fmla="*/ 1961554403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544053840 w 188"/>
                    <a:gd name="T37" fmla="*/ 2147483647 h 160"/>
                    <a:gd name="T38" fmla="*/ 544053840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886529878 h 160"/>
                    <a:gd name="T88" fmla="*/ 2147483647 w 188"/>
                    <a:gd name="T89" fmla="*/ 886529878 h 160"/>
                    <a:gd name="T90" fmla="*/ 2147483647 w 188"/>
                    <a:gd name="T91" fmla="*/ 886529878 h 160"/>
                    <a:gd name="T92" fmla="*/ 2147483647 w 188"/>
                    <a:gd name="T93" fmla="*/ 0 h 160"/>
                    <a:gd name="T94" fmla="*/ 2147483647 w 188"/>
                    <a:gd name="T95" fmla="*/ 743294476 h 160"/>
                    <a:gd name="T96" fmla="*/ 2147483647 w 188"/>
                    <a:gd name="T97" fmla="*/ 2147483647 h 160"/>
                    <a:gd name="T98" fmla="*/ 2147483647 w 188"/>
                    <a:gd name="T99" fmla="*/ 2147483647 h 160"/>
                    <a:gd name="T100" fmla="*/ 1774530021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75" name="Freeform 28"/>
                <p:cNvSpPr>
                  <a:spLocks/>
                </p:cNvSpPr>
                <p:nvPr/>
              </p:nvSpPr>
              <p:spPr bwMode="auto">
                <a:xfrm>
                  <a:off x="1021" y="3608"/>
                  <a:ext cx="20" cy="14"/>
                </a:xfrm>
                <a:custGeom>
                  <a:avLst/>
                  <a:gdLst>
                    <a:gd name="T0" fmla="*/ 488280567 w 4"/>
                    <a:gd name="T1" fmla="*/ 205818079 h 3"/>
                    <a:gd name="T2" fmla="*/ 488280567 w 4"/>
                    <a:gd name="T3" fmla="*/ 112261484 h 3"/>
                    <a:gd name="T4" fmla="*/ 488280567 w 4"/>
                    <a:gd name="T5" fmla="*/ 112261484 h 3"/>
                    <a:gd name="T6" fmla="*/ 488280567 w 4"/>
                    <a:gd name="T7" fmla="*/ 112261484 h 3"/>
                    <a:gd name="T8" fmla="*/ 488280567 w 4"/>
                    <a:gd name="T9" fmla="*/ 112261484 h 3"/>
                    <a:gd name="T10" fmla="*/ 488280567 w 4"/>
                    <a:gd name="T11" fmla="*/ 112261484 h 3"/>
                    <a:gd name="T12" fmla="*/ 488280567 w 4"/>
                    <a:gd name="T13" fmla="*/ 112261484 h 3"/>
                    <a:gd name="T14" fmla="*/ 244140284 w 4"/>
                    <a:gd name="T15" fmla="*/ 0 h 3"/>
                    <a:gd name="T16" fmla="*/ 244140284 w 4"/>
                    <a:gd name="T17" fmla="*/ 0 h 3"/>
                    <a:gd name="T18" fmla="*/ 0 w 4"/>
                    <a:gd name="T19" fmla="*/ 112261484 h 3"/>
                    <a:gd name="T20" fmla="*/ 0 w 4"/>
                    <a:gd name="T21" fmla="*/ 112261484 h 3"/>
                    <a:gd name="T22" fmla="*/ 0 w 4"/>
                    <a:gd name="T23" fmla="*/ 112261484 h 3"/>
                    <a:gd name="T24" fmla="*/ 0 w 4"/>
                    <a:gd name="T25" fmla="*/ 112261484 h 3"/>
                    <a:gd name="T26" fmla="*/ 0 w 4"/>
                    <a:gd name="T27" fmla="*/ 112261484 h 3"/>
                    <a:gd name="T28" fmla="*/ 0 w 4"/>
                    <a:gd name="T29" fmla="*/ 112261484 h 3"/>
                    <a:gd name="T30" fmla="*/ 0 w 4"/>
                    <a:gd name="T31" fmla="*/ 205818079 h 3"/>
                    <a:gd name="T32" fmla="*/ 0 w 4"/>
                    <a:gd name="T33" fmla="*/ 205818079 h 3"/>
                    <a:gd name="T34" fmla="*/ 244140284 w 4"/>
                    <a:gd name="T35" fmla="*/ 205818079 h 3"/>
                    <a:gd name="T36" fmla="*/ 244140284 w 4"/>
                    <a:gd name="T37" fmla="*/ 205818079 h 3"/>
                    <a:gd name="T38" fmla="*/ 244140284 w 4"/>
                    <a:gd name="T39" fmla="*/ 318068699 h 3"/>
                    <a:gd name="T40" fmla="*/ 488280567 w 4"/>
                    <a:gd name="T41" fmla="*/ 318068699 h 3"/>
                    <a:gd name="T42" fmla="*/ 488280567 w 4"/>
                    <a:gd name="T43" fmla="*/ 318068699 h 3"/>
                    <a:gd name="T44" fmla="*/ 732420451 w 4"/>
                    <a:gd name="T45" fmla="*/ 318068699 h 3"/>
                    <a:gd name="T46" fmla="*/ 732420451 w 4"/>
                    <a:gd name="T47" fmla="*/ 318068699 h 3"/>
                    <a:gd name="T48" fmla="*/ 976561134 w 4"/>
                    <a:gd name="T49" fmla="*/ 205818079 h 3"/>
                    <a:gd name="T50" fmla="*/ 976561134 w 4"/>
                    <a:gd name="T51" fmla="*/ 205818079 h 3"/>
                    <a:gd name="T52" fmla="*/ 976561134 w 4"/>
                    <a:gd name="T53" fmla="*/ 205818079 h 3"/>
                    <a:gd name="T54" fmla="*/ 976561134 w 4"/>
                    <a:gd name="T55" fmla="*/ 112261484 h 3"/>
                    <a:gd name="T56" fmla="*/ 976561134 w 4"/>
                    <a:gd name="T57" fmla="*/ 112261484 h 3"/>
                    <a:gd name="T58" fmla="*/ 976561134 w 4"/>
                    <a:gd name="T59" fmla="*/ 112261484 h 3"/>
                    <a:gd name="T60" fmla="*/ 976561134 w 4"/>
                    <a:gd name="T61" fmla="*/ 112261484 h 3"/>
                    <a:gd name="T62" fmla="*/ 976561134 w 4"/>
                    <a:gd name="T63" fmla="*/ 112261484 h 3"/>
                    <a:gd name="T64" fmla="*/ 976561134 w 4"/>
                    <a:gd name="T65" fmla="*/ 0 h 3"/>
                    <a:gd name="T66" fmla="*/ 976561134 w 4"/>
                    <a:gd name="T67" fmla="*/ 0 h 3"/>
                    <a:gd name="T68" fmla="*/ 976561134 w 4"/>
                    <a:gd name="T69" fmla="*/ 0 h 3"/>
                    <a:gd name="T70" fmla="*/ 976561134 w 4"/>
                    <a:gd name="T71" fmla="*/ 0 h 3"/>
                    <a:gd name="T72" fmla="*/ 976561134 w 4"/>
                    <a:gd name="T73" fmla="*/ 112261484 h 3"/>
                    <a:gd name="T74" fmla="*/ 732420451 w 4"/>
                    <a:gd name="T75" fmla="*/ 112261484 h 3"/>
                    <a:gd name="T76" fmla="*/ 732420451 w 4"/>
                    <a:gd name="T77" fmla="*/ 112261484 h 3"/>
                    <a:gd name="T78" fmla="*/ 488280567 w 4"/>
                    <a:gd name="T79" fmla="*/ 205818079 h 3"/>
                    <a:gd name="T80" fmla="*/ 488280567 w 4"/>
                    <a:gd name="T81" fmla="*/ 205818079 h 3"/>
                    <a:gd name="T82" fmla="*/ 488280567 w 4"/>
                    <a:gd name="T83" fmla="*/ 205818079 h 3"/>
                    <a:gd name="T84" fmla="*/ 488280567 w 4"/>
                    <a:gd name="T85" fmla="*/ 205818079 h 3"/>
                    <a:gd name="T86" fmla="*/ 488280567 w 4"/>
                    <a:gd name="T87" fmla="*/ 318068699 h 3"/>
                    <a:gd name="T88" fmla="*/ 732420451 w 4"/>
                    <a:gd name="T89" fmla="*/ 318068699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76" name="Freeform 29"/>
                <p:cNvSpPr>
                  <a:spLocks/>
                </p:cNvSpPr>
                <p:nvPr/>
              </p:nvSpPr>
              <p:spPr bwMode="auto">
                <a:xfrm>
                  <a:off x="978" y="3610"/>
                  <a:ext cx="43" cy="30"/>
                </a:xfrm>
                <a:custGeom>
                  <a:avLst/>
                  <a:gdLst>
                    <a:gd name="T0" fmla="*/ 979352908 w 9"/>
                    <a:gd name="T1" fmla="*/ 0 h 6"/>
                    <a:gd name="T2" fmla="*/ 564215260 w 9"/>
                    <a:gd name="T3" fmla="*/ 0 h 6"/>
                    <a:gd name="T4" fmla="*/ 415150796 w 9"/>
                    <a:gd name="T5" fmla="*/ 244140482 h 6"/>
                    <a:gd name="T6" fmla="*/ 415150796 w 9"/>
                    <a:gd name="T7" fmla="*/ 244140482 h 6"/>
                    <a:gd name="T8" fmla="*/ 415150796 w 9"/>
                    <a:gd name="T9" fmla="*/ 488280965 h 6"/>
                    <a:gd name="T10" fmla="*/ 415150796 w 9"/>
                    <a:gd name="T11" fmla="*/ 732421847 h 6"/>
                    <a:gd name="T12" fmla="*/ 297046244 w 9"/>
                    <a:gd name="T13" fmla="*/ 732421847 h 6"/>
                    <a:gd name="T14" fmla="*/ 297046244 w 9"/>
                    <a:gd name="T15" fmla="*/ 732421847 h 6"/>
                    <a:gd name="T16" fmla="*/ 149064501 w 9"/>
                    <a:gd name="T17" fmla="*/ 732421847 h 6"/>
                    <a:gd name="T18" fmla="*/ 149064501 w 9"/>
                    <a:gd name="T19" fmla="*/ 976561930 h 6"/>
                    <a:gd name="T20" fmla="*/ 149064501 w 9"/>
                    <a:gd name="T21" fmla="*/ 1220702012 h 6"/>
                    <a:gd name="T22" fmla="*/ 0 w 9"/>
                    <a:gd name="T23" fmla="*/ 1220702012 h 6"/>
                    <a:gd name="T24" fmla="*/ 0 w 9"/>
                    <a:gd name="T25" fmla="*/ 1464842414 h 6"/>
                    <a:gd name="T26" fmla="*/ 0 w 9"/>
                    <a:gd name="T27" fmla="*/ 1464842414 h 6"/>
                    <a:gd name="T28" fmla="*/ 0 w 9"/>
                    <a:gd name="T29" fmla="*/ 1464842414 h 6"/>
                    <a:gd name="T30" fmla="*/ 0 w 9"/>
                    <a:gd name="T31" fmla="*/ 1464842414 h 6"/>
                    <a:gd name="T32" fmla="*/ 0 w 9"/>
                    <a:gd name="T33" fmla="*/ 1464842414 h 6"/>
                    <a:gd name="T34" fmla="*/ 0 w 9"/>
                    <a:gd name="T35" fmla="*/ 1464842414 h 6"/>
                    <a:gd name="T36" fmla="*/ 0 w 9"/>
                    <a:gd name="T37" fmla="*/ 1464842414 h 6"/>
                    <a:gd name="T38" fmla="*/ 149064501 w 9"/>
                    <a:gd name="T39" fmla="*/ 1464842414 h 6"/>
                    <a:gd name="T40" fmla="*/ 297046244 w 9"/>
                    <a:gd name="T41" fmla="*/ 1464842414 h 6"/>
                    <a:gd name="T42" fmla="*/ 415150796 w 9"/>
                    <a:gd name="T43" fmla="*/ 1220702012 h 6"/>
                    <a:gd name="T44" fmla="*/ 861263415 w 9"/>
                    <a:gd name="T45" fmla="*/ 732421847 h 6"/>
                    <a:gd name="T46" fmla="*/ 979352908 w 9"/>
                    <a:gd name="T47" fmla="*/ 488280965 h 6"/>
                    <a:gd name="T48" fmla="*/ 1128703273 w 9"/>
                    <a:gd name="T49" fmla="*/ 488280965 h 6"/>
                    <a:gd name="T50" fmla="*/ 1269931572 w 9"/>
                    <a:gd name="T51" fmla="*/ 244140482 h 6"/>
                    <a:gd name="T52" fmla="*/ 1269931572 w 9"/>
                    <a:gd name="T53" fmla="*/ 244140482 h 6"/>
                    <a:gd name="T54" fmla="*/ 1269931572 w 9"/>
                    <a:gd name="T55" fmla="*/ 244140482 h 6"/>
                    <a:gd name="T56" fmla="*/ 1128703273 w 9"/>
                    <a:gd name="T57" fmla="*/ 0 h 6"/>
                    <a:gd name="T58" fmla="*/ 1128703273 w 9"/>
                    <a:gd name="T59" fmla="*/ 0 h 6"/>
                    <a:gd name="T60" fmla="*/ 1128703273 w 9"/>
                    <a:gd name="T61" fmla="*/ 0 h 6"/>
                    <a:gd name="T62" fmla="*/ 1128703273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77" name="Freeform 30"/>
                <p:cNvSpPr>
                  <a:spLocks/>
                </p:cNvSpPr>
                <p:nvPr/>
              </p:nvSpPr>
              <p:spPr bwMode="auto">
                <a:xfrm>
                  <a:off x="934" y="3632"/>
                  <a:ext cx="44" cy="34"/>
                </a:xfrm>
                <a:custGeom>
                  <a:avLst/>
                  <a:gdLst>
                    <a:gd name="T0" fmla="*/ 1490132076 w 9"/>
                    <a:gd name="T1" fmla="*/ 534073098 h 7"/>
                    <a:gd name="T2" fmla="*/ 1490132076 w 9"/>
                    <a:gd name="T3" fmla="*/ 175964446 h 7"/>
                    <a:gd name="T4" fmla="*/ 912443375 w 9"/>
                    <a:gd name="T5" fmla="*/ 534073098 h 7"/>
                    <a:gd name="T6" fmla="*/ 764323715 w 9"/>
                    <a:gd name="T7" fmla="*/ 672536448 h 7"/>
                    <a:gd name="T8" fmla="*/ 764323715 w 9"/>
                    <a:gd name="T9" fmla="*/ 672536448 h 7"/>
                    <a:gd name="T10" fmla="*/ 382832065 w 9"/>
                    <a:gd name="T11" fmla="*/ 854684384 h 7"/>
                    <a:gd name="T12" fmla="*/ 186636188 w 9"/>
                    <a:gd name="T13" fmla="*/ 1030635696 h 7"/>
                    <a:gd name="T14" fmla="*/ 0 w 9"/>
                    <a:gd name="T15" fmla="*/ 1030635696 h 7"/>
                    <a:gd name="T16" fmla="*/ 382832065 w 9"/>
                    <a:gd name="T17" fmla="*/ 1030635696 h 7"/>
                    <a:gd name="T18" fmla="*/ 569467705 w 9"/>
                    <a:gd name="T19" fmla="*/ 854684384 h 7"/>
                    <a:gd name="T20" fmla="*/ 1107298603 w 9"/>
                    <a:gd name="T21" fmla="*/ 672536448 h 7"/>
                    <a:gd name="T22" fmla="*/ 1490132076 w 9"/>
                    <a:gd name="T23" fmla="*/ 534073098 h 7"/>
                    <a:gd name="T24" fmla="*/ 1490132076 w 9"/>
                    <a:gd name="T25" fmla="*/ 534073098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78" name="Freeform 31"/>
                <p:cNvSpPr>
                  <a:spLocks/>
                </p:cNvSpPr>
                <p:nvPr/>
              </p:nvSpPr>
              <p:spPr bwMode="auto">
                <a:xfrm>
                  <a:off x="934" y="3637"/>
                  <a:ext cx="39" cy="29"/>
                </a:xfrm>
                <a:custGeom>
                  <a:avLst/>
                  <a:gdLst>
                    <a:gd name="T0" fmla="*/ 1439996001 w 8"/>
                    <a:gd name="T1" fmla="*/ 333859803 h 6"/>
                    <a:gd name="T2" fmla="*/ 1439996001 w 8"/>
                    <a:gd name="T3" fmla="*/ 167114728 h 6"/>
                    <a:gd name="T4" fmla="*/ 1439996001 w 8"/>
                    <a:gd name="T5" fmla="*/ 167114728 h 6"/>
                    <a:gd name="T6" fmla="*/ 1439996001 w 8"/>
                    <a:gd name="T7" fmla="*/ 0 h 6"/>
                    <a:gd name="T8" fmla="*/ 1439996001 w 8"/>
                    <a:gd name="T9" fmla="*/ 0 h 6"/>
                    <a:gd name="T10" fmla="*/ 1439996001 w 8"/>
                    <a:gd name="T11" fmla="*/ 0 h 6"/>
                    <a:gd name="T12" fmla="*/ 1439996001 w 8"/>
                    <a:gd name="T13" fmla="*/ 0 h 6"/>
                    <a:gd name="T14" fmla="*/ 1439996001 w 8"/>
                    <a:gd name="T15" fmla="*/ 0 h 6"/>
                    <a:gd name="T16" fmla="*/ 1439996001 w 8"/>
                    <a:gd name="T17" fmla="*/ 0 h 6"/>
                    <a:gd name="T18" fmla="*/ 1439996001 w 8"/>
                    <a:gd name="T19" fmla="*/ 0 h 6"/>
                    <a:gd name="T20" fmla="*/ 1258155936 w 8"/>
                    <a:gd name="T21" fmla="*/ 0 h 6"/>
                    <a:gd name="T22" fmla="*/ 1258155936 w 8"/>
                    <a:gd name="T23" fmla="*/ 0 h 6"/>
                    <a:gd name="T24" fmla="*/ 1068315259 w 8"/>
                    <a:gd name="T25" fmla="*/ 0 h 6"/>
                    <a:gd name="T26" fmla="*/ 886529793 w 8"/>
                    <a:gd name="T27" fmla="*/ 167114728 h 6"/>
                    <a:gd name="T28" fmla="*/ 886529793 w 8"/>
                    <a:gd name="T29" fmla="*/ 333859803 h 6"/>
                    <a:gd name="T30" fmla="*/ 886529793 w 8"/>
                    <a:gd name="T31" fmla="*/ 333859803 h 6"/>
                    <a:gd name="T32" fmla="*/ 735641673 w 8"/>
                    <a:gd name="T33" fmla="*/ 333859803 h 6"/>
                    <a:gd name="T34" fmla="*/ 735641673 w 8"/>
                    <a:gd name="T35" fmla="*/ 333859803 h 6"/>
                    <a:gd name="T36" fmla="*/ 735641673 w 8"/>
                    <a:gd name="T37" fmla="*/ 333859803 h 6"/>
                    <a:gd name="T38" fmla="*/ 735641673 w 8"/>
                    <a:gd name="T39" fmla="*/ 500977083 h 6"/>
                    <a:gd name="T40" fmla="*/ 735641673 w 8"/>
                    <a:gd name="T41" fmla="*/ 500977083 h 6"/>
                    <a:gd name="T42" fmla="*/ 735641673 w 8"/>
                    <a:gd name="T43" fmla="*/ 500977083 h 6"/>
                    <a:gd name="T44" fmla="*/ 735641673 w 8"/>
                    <a:gd name="T45" fmla="*/ 500977083 h 6"/>
                    <a:gd name="T46" fmla="*/ 371612259 w 8"/>
                    <a:gd name="T47" fmla="*/ 640669498 h 6"/>
                    <a:gd name="T48" fmla="*/ 371612259 w 8"/>
                    <a:gd name="T49" fmla="*/ 640669498 h 6"/>
                    <a:gd name="T50" fmla="*/ 371612259 w 8"/>
                    <a:gd name="T51" fmla="*/ 640669498 h 6"/>
                    <a:gd name="T52" fmla="*/ 371612259 w 8"/>
                    <a:gd name="T53" fmla="*/ 640669498 h 6"/>
                    <a:gd name="T54" fmla="*/ 181852311 w 8"/>
                    <a:gd name="T55" fmla="*/ 640669498 h 6"/>
                    <a:gd name="T56" fmla="*/ 181852311 w 8"/>
                    <a:gd name="T57" fmla="*/ 807720735 h 6"/>
                    <a:gd name="T58" fmla="*/ 181852311 w 8"/>
                    <a:gd name="T59" fmla="*/ 807720735 h 6"/>
                    <a:gd name="T60" fmla="*/ 0 w 8"/>
                    <a:gd name="T61" fmla="*/ 807720735 h 6"/>
                    <a:gd name="T62" fmla="*/ 0 w 8"/>
                    <a:gd name="T63" fmla="*/ 807720735 h 6"/>
                    <a:gd name="T64" fmla="*/ 0 w 8"/>
                    <a:gd name="T65" fmla="*/ 807720735 h 6"/>
                    <a:gd name="T66" fmla="*/ 181852311 w 8"/>
                    <a:gd name="T67" fmla="*/ 974528682 h 6"/>
                    <a:gd name="T68" fmla="*/ 181852311 w 8"/>
                    <a:gd name="T69" fmla="*/ 974528682 h 6"/>
                    <a:gd name="T70" fmla="*/ 181852311 w 8"/>
                    <a:gd name="T71" fmla="*/ 974528682 h 6"/>
                    <a:gd name="T72" fmla="*/ 181852311 w 8"/>
                    <a:gd name="T73" fmla="*/ 974528682 h 6"/>
                    <a:gd name="T74" fmla="*/ 371612259 w 8"/>
                    <a:gd name="T75" fmla="*/ 807720735 h 6"/>
                    <a:gd name="T76" fmla="*/ 371612259 w 8"/>
                    <a:gd name="T77" fmla="*/ 807720735 h 6"/>
                    <a:gd name="T78" fmla="*/ 553467612 w 8"/>
                    <a:gd name="T79" fmla="*/ 807720735 h 6"/>
                    <a:gd name="T80" fmla="*/ 553467612 w 8"/>
                    <a:gd name="T81" fmla="*/ 640669498 h 6"/>
                    <a:gd name="T82" fmla="*/ 553467612 w 8"/>
                    <a:gd name="T83" fmla="*/ 640669498 h 6"/>
                    <a:gd name="T84" fmla="*/ 886529793 w 8"/>
                    <a:gd name="T85" fmla="*/ 640669498 h 6"/>
                    <a:gd name="T86" fmla="*/ 886529793 w 8"/>
                    <a:gd name="T87" fmla="*/ 500977083 h 6"/>
                    <a:gd name="T88" fmla="*/ 1068315259 w 8"/>
                    <a:gd name="T89" fmla="*/ 500977083 h 6"/>
                    <a:gd name="T90" fmla="*/ 1258155936 w 8"/>
                    <a:gd name="T91" fmla="*/ 500977083 h 6"/>
                    <a:gd name="T92" fmla="*/ 1258155936 w 8"/>
                    <a:gd name="T93" fmla="*/ 333859803 h 6"/>
                    <a:gd name="T94" fmla="*/ 1258155936 w 8"/>
                    <a:gd name="T95" fmla="*/ 333859803 h 6"/>
                    <a:gd name="T96" fmla="*/ 1439996001 w 8"/>
                    <a:gd name="T97" fmla="*/ 333859803 h 6"/>
                    <a:gd name="T98" fmla="*/ 1439996001 w 8"/>
                    <a:gd name="T99" fmla="*/ 333859803 h 6"/>
                    <a:gd name="T100" fmla="*/ 1439996001 w 8"/>
                    <a:gd name="T101" fmla="*/ 333859803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79" name="Freeform 32"/>
                <p:cNvSpPr>
                  <a:spLocks/>
                </p:cNvSpPr>
                <p:nvPr/>
              </p:nvSpPr>
              <p:spPr bwMode="auto">
                <a:xfrm>
                  <a:off x="909" y="3676"/>
                  <a:ext cx="5" cy="5"/>
                </a:xfrm>
                <a:custGeom>
                  <a:avLst/>
                  <a:gdLst>
                    <a:gd name="T0" fmla="*/ 244140284 w 1"/>
                    <a:gd name="T1" fmla="*/ 0 h 1"/>
                    <a:gd name="T2" fmla="*/ 0 w 1"/>
                    <a:gd name="T3" fmla="*/ 0 h 1"/>
                    <a:gd name="T4" fmla="*/ 0 w 1"/>
                    <a:gd name="T5" fmla="*/ 244140284 h 1"/>
                    <a:gd name="T6" fmla="*/ 244140284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80" name="Freeform 33"/>
                <p:cNvSpPr>
                  <a:spLocks/>
                </p:cNvSpPr>
                <p:nvPr/>
              </p:nvSpPr>
              <p:spPr bwMode="auto">
                <a:xfrm>
                  <a:off x="909" y="3676"/>
                  <a:ext cx="5" cy="5"/>
                </a:xfrm>
                <a:custGeom>
                  <a:avLst/>
                  <a:gdLst>
                    <a:gd name="T0" fmla="*/ 244140284 w 1"/>
                    <a:gd name="T1" fmla="*/ 0 h 1"/>
                    <a:gd name="T2" fmla="*/ 244140284 w 1"/>
                    <a:gd name="T3" fmla="*/ 0 h 1"/>
                    <a:gd name="T4" fmla="*/ 244140284 w 1"/>
                    <a:gd name="T5" fmla="*/ 0 h 1"/>
                    <a:gd name="T6" fmla="*/ 244140284 w 1"/>
                    <a:gd name="T7" fmla="*/ 0 h 1"/>
                    <a:gd name="T8" fmla="*/ 0 w 1"/>
                    <a:gd name="T9" fmla="*/ 0 h 1"/>
                    <a:gd name="T10" fmla="*/ 0 w 1"/>
                    <a:gd name="T11" fmla="*/ 0 h 1"/>
                    <a:gd name="T12" fmla="*/ 0 w 1"/>
                    <a:gd name="T13" fmla="*/ 0 h 1"/>
                    <a:gd name="T14" fmla="*/ 0 w 1"/>
                    <a:gd name="T15" fmla="*/ 0 h 1"/>
                    <a:gd name="T16" fmla="*/ 0 w 1"/>
                    <a:gd name="T17" fmla="*/ 244140284 h 1"/>
                    <a:gd name="T18" fmla="*/ 0 w 1"/>
                    <a:gd name="T19" fmla="*/ 244140284 h 1"/>
                    <a:gd name="T20" fmla="*/ 0 w 1"/>
                    <a:gd name="T21" fmla="*/ 244140284 h 1"/>
                    <a:gd name="T22" fmla="*/ 0 w 1"/>
                    <a:gd name="T23" fmla="*/ 244140284 h 1"/>
                    <a:gd name="T24" fmla="*/ 0 w 1"/>
                    <a:gd name="T25" fmla="*/ 244140284 h 1"/>
                    <a:gd name="T26" fmla="*/ 244140284 w 1"/>
                    <a:gd name="T27" fmla="*/ 244140284 h 1"/>
                    <a:gd name="T28" fmla="*/ 244140284 w 1"/>
                    <a:gd name="T29" fmla="*/ 0 h 1"/>
                    <a:gd name="T30" fmla="*/ 244140284 w 1"/>
                    <a:gd name="T31" fmla="*/ 0 h 1"/>
                    <a:gd name="T32" fmla="*/ 244140284 w 1"/>
                    <a:gd name="T33" fmla="*/ 0 h 1"/>
                    <a:gd name="T34" fmla="*/ 244140284 w 1"/>
                    <a:gd name="T35" fmla="*/ 0 h 1"/>
                    <a:gd name="T36" fmla="*/ 244140284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81" name="Freeform 34"/>
                <p:cNvSpPr>
                  <a:spLocks/>
                </p:cNvSpPr>
                <p:nvPr/>
              </p:nvSpPr>
              <p:spPr bwMode="auto">
                <a:xfrm>
                  <a:off x="870" y="3682"/>
                  <a:ext cx="14" cy="14"/>
                </a:xfrm>
                <a:custGeom>
                  <a:avLst/>
                  <a:gdLst>
                    <a:gd name="T0" fmla="*/ 205818079 w 3"/>
                    <a:gd name="T1" fmla="*/ 112261484 h 3"/>
                    <a:gd name="T2" fmla="*/ 318068699 w 3"/>
                    <a:gd name="T3" fmla="*/ 112261484 h 3"/>
                    <a:gd name="T4" fmla="*/ 205818079 w 3"/>
                    <a:gd name="T5" fmla="*/ 112261484 h 3"/>
                    <a:gd name="T6" fmla="*/ 318068699 w 3"/>
                    <a:gd name="T7" fmla="*/ 205818079 h 3"/>
                    <a:gd name="T8" fmla="*/ 205818079 w 3"/>
                    <a:gd name="T9" fmla="*/ 205818079 h 3"/>
                    <a:gd name="T10" fmla="*/ 112261484 w 3"/>
                    <a:gd name="T11" fmla="*/ 318068699 h 3"/>
                    <a:gd name="T12" fmla="*/ 0 w 3"/>
                    <a:gd name="T13" fmla="*/ 318068699 h 3"/>
                    <a:gd name="T14" fmla="*/ 112261484 w 3"/>
                    <a:gd name="T15" fmla="*/ 112261484 h 3"/>
                    <a:gd name="T16" fmla="*/ 205818079 w 3"/>
                    <a:gd name="T17" fmla="*/ 112261484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82" name="Freeform 35"/>
                <p:cNvSpPr>
                  <a:spLocks/>
                </p:cNvSpPr>
                <p:nvPr/>
              </p:nvSpPr>
              <p:spPr bwMode="auto">
                <a:xfrm>
                  <a:off x="875" y="3684"/>
                  <a:ext cx="14" cy="9"/>
                </a:xfrm>
                <a:custGeom>
                  <a:avLst/>
                  <a:gdLst>
                    <a:gd name="T0" fmla="*/ 205818079 w 3"/>
                    <a:gd name="T1" fmla="*/ 0 h 2"/>
                    <a:gd name="T2" fmla="*/ 205818079 w 3"/>
                    <a:gd name="T3" fmla="*/ 0 h 2"/>
                    <a:gd name="T4" fmla="*/ 205818079 w 3"/>
                    <a:gd name="T5" fmla="*/ 0 h 2"/>
                    <a:gd name="T6" fmla="*/ 205818079 w 3"/>
                    <a:gd name="T7" fmla="*/ 0 h 2"/>
                    <a:gd name="T8" fmla="*/ 318068699 w 3"/>
                    <a:gd name="T9" fmla="*/ 0 h 2"/>
                    <a:gd name="T10" fmla="*/ 318068699 w 3"/>
                    <a:gd name="T11" fmla="*/ 0 h 2"/>
                    <a:gd name="T12" fmla="*/ 318068699 w 3"/>
                    <a:gd name="T13" fmla="*/ 0 h 2"/>
                    <a:gd name="T14" fmla="*/ 318068699 w 3"/>
                    <a:gd name="T15" fmla="*/ 0 h 2"/>
                    <a:gd name="T16" fmla="*/ 318068699 w 3"/>
                    <a:gd name="T17" fmla="*/ 0 h 2"/>
                    <a:gd name="T18" fmla="*/ 318068699 w 3"/>
                    <a:gd name="T19" fmla="*/ 0 h 2"/>
                    <a:gd name="T20" fmla="*/ 318068699 w 3"/>
                    <a:gd name="T21" fmla="*/ 0 h 2"/>
                    <a:gd name="T22" fmla="*/ 205818079 w 3"/>
                    <a:gd name="T23" fmla="*/ 0 h 2"/>
                    <a:gd name="T24" fmla="*/ 205818079 w 3"/>
                    <a:gd name="T25" fmla="*/ 74807622 h 2"/>
                    <a:gd name="T26" fmla="*/ 318068699 w 3"/>
                    <a:gd name="T27" fmla="*/ 74807622 h 2"/>
                    <a:gd name="T28" fmla="*/ 318068699 w 3"/>
                    <a:gd name="T29" fmla="*/ 74807622 h 2"/>
                    <a:gd name="T30" fmla="*/ 318068699 w 3"/>
                    <a:gd name="T31" fmla="*/ 74807622 h 2"/>
                    <a:gd name="T32" fmla="*/ 205818079 w 3"/>
                    <a:gd name="T33" fmla="*/ 74807622 h 2"/>
                    <a:gd name="T34" fmla="*/ 205818079 w 3"/>
                    <a:gd name="T35" fmla="*/ 74807622 h 2"/>
                    <a:gd name="T36" fmla="*/ 205818079 w 3"/>
                    <a:gd name="T37" fmla="*/ 74807622 h 2"/>
                    <a:gd name="T38" fmla="*/ 205818079 w 3"/>
                    <a:gd name="T39" fmla="*/ 74807622 h 2"/>
                    <a:gd name="T40" fmla="*/ 205818079 w 3"/>
                    <a:gd name="T41" fmla="*/ 74807622 h 2"/>
                    <a:gd name="T42" fmla="*/ 112261484 w 3"/>
                    <a:gd name="T43" fmla="*/ 136197979 h 2"/>
                    <a:gd name="T44" fmla="*/ 112261484 w 3"/>
                    <a:gd name="T45" fmla="*/ 136197979 h 2"/>
                    <a:gd name="T46" fmla="*/ 112261484 w 3"/>
                    <a:gd name="T47" fmla="*/ 136197979 h 2"/>
                    <a:gd name="T48" fmla="*/ 0 w 3"/>
                    <a:gd name="T49" fmla="*/ 136197979 h 2"/>
                    <a:gd name="T50" fmla="*/ 0 w 3"/>
                    <a:gd name="T51" fmla="*/ 136197979 h 2"/>
                    <a:gd name="T52" fmla="*/ 0 w 3"/>
                    <a:gd name="T53" fmla="*/ 74807622 h 2"/>
                    <a:gd name="T54" fmla="*/ 112261484 w 3"/>
                    <a:gd name="T55" fmla="*/ 74807622 h 2"/>
                    <a:gd name="T56" fmla="*/ 112261484 w 3"/>
                    <a:gd name="T57" fmla="*/ 74807622 h 2"/>
                    <a:gd name="T58" fmla="*/ 112261484 w 3"/>
                    <a:gd name="T59" fmla="*/ 74807622 h 2"/>
                    <a:gd name="T60" fmla="*/ 112261484 w 3"/>
                    <a:gd name="T61" fmla="*/ 0 h 2"/>
                    <a:gd name="T62" fmla="*/ 205818079 w 3"/>
                    <a:gd name="T63" fmla="*/ 0 h 2"/>
                    <a:gd name="T64" fmla="*/ 205818079 w 3"/>
                    <a:gd name="T65" fmla="*/ 0 h 2"/>
                    <a:gd name="T66" fmla="*/ 205818079 w 3"/>
                    <a:gd name="T67" fmla="*/ 0 h 2"/>
                    <a:gd name="T68" fmla="*/ 205818079 w 3"/>
                    <a:gd name="T69" fmla="*/ 0 h 2"/>
                    <a:gd name="T70" fmla="*/ 205818079 w 3"/>
                    <a:gd name="T71" fmla="*/ 0 h 2"/>
                    <a:gd name="T72" fmla="*/ 205818079 w 3"/>
                    <a:gd name="T73" fmla="*/ 0 h 2"/>
                    <a:gd name="T74" fmla="*/ 20581807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83" name="Freeform 36"/>
                <p:cNvSpPr>
                  <a:spLocks/>
                </p:cNvSpPr>
                <p:nvPr/>
              </p:nvSpPr>
              <p:spPr bwMode="auto">
                <a:xfrm>
                  <a:off x="833" y="3690"/>
                  <a:ext cx="19" cy="10"/>
                </a:xfrm>
                <a:custGeom>
                  <a:avLst/>
                  <a:gdLst>
                    <a:gd name="T0" fmla="*/ 385337296 w 4"/>
                    <a:gd name="T1" fmla="*/ 244140284 h 2"/>
                    <a:gd name="T2" fmla="*/ 385337296 w 4"/>
                    <a:gd name="T3" fmla="*/ 0 h 2"/>
                    <a:gd name="T4" fmla="*/ 525555709 w 4"/>
                    <a:gd name="T5" fmla="*/ 0 h 2"/>
                    <a:gd name="T6" fmla="*/ 525555709 w 4"/>
                    <a:gd name="T7" fmla="*/ 244140284 h 2"/>
                    <a:gd name="T8" fmla="*/ 140206367 w 4"/>
                    <a:gd name="T9" fmla="*/ 488280567 h 2"/>
                    <a:gd name="T10" fmla="*/ 385337296 w 4"/>
                    <a:gd name="T11" fmla="*/ 244140284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84" name="Freeform 37"/>
                <p:cNvSpPr>
                  <a:spLocks/>
                </p:cNvSpPr>
                <p:nvPr/>
              </p:nvSpPr>
              <p:spPr bwMode="auto">
                <a:xfrm>
                  <a:off x="838" y="3690"/>
                  <a:ext cx="14" cy="10"/>
                </a:xfrm>
                <a:custGeom>
                  <a:avLst/>
                  <a:gdLst>
                    <a:gd name="T0" fmla="*/ 205818079 w 3"/>
                    <a:gd name="T1" fmla="*/ 244140284 h 2"/>
                    <a:gd name="T2" fmla="*/ 205818079 w 3"/>
                    <a:gd name="T3" fmla="*/ 244140284 h 2"/>
                    <a:gd name="T4" fmla="*/ 205818079 w 3"/>
                    <a:gd name="T5" fmla="*/ 0 h 2"/>
                    <a:gd name="T6" fmla="*/ 205818079 w 3"/>
                    <a:gd name="T7" fmla="*/ 0 h 2"/>
                    <a:gd name="T8" fmla="*/ 205818079 w 3"/>
                    <a:gd name="T9" fmla="*/ 0 h 2"/>
                    <a:gd name="T10" fmla="*/ 205818079 w 3"/>
                    <a:gd name="T11" fmla="*/ 0 h 2"/>
                    <a:gd name="T12" fmla="*/ 205818079 w 3"/>
                    <a:gd name="T13" fmla="*/ 0 h 2"/>
                    <a:gd name="T14" fmla="*/ 318068699 w 3"/>
                    <a:gd name="T15" fmla="*/ 0 h 2"/>
                    <a:gd name="T16" fmla="*/ 318068699 w 3"/>
                    <a:gd name="T17" fmla="*/ 0 h 2"/>
                    <a:gd name="T18" fmla="*/ 318068699 w 3"/>
                    <a:gd name="T19" fmla="*/ 0 h 2"/>
                    <a:gd name="T20" fmla="*/ 318068699 w 3"/>
                    <a:gd name="T21" fmla="*/ 244140284 h 2"/>
                    <a:gd name="T22" fmla="*/ 318068699 w 3"/>
                    <a:gd name="T23" fmla="*/ 244140284 h 2"/>
                    <a:gd name="T24" fmla="*/ 318068699 w 3"/>
                    <a:gd name="T25" fmla="*/ 244140284 h 2"/>
                    <a:gd name="T26" fmla="*/ 318068699 w 3"/>
                    <a:gd name="T27" fmla="*/ 244140284 h 2"/>
                    <a:gd name="T28" fmla="*/ 205818079 w 3"/>
                    <a:gd name="T29" fmla="*/ 488280567 h 2"/>
                    <a:gd name="T30" fmla="*/ 112261484 w 3"/>
                    <a:gd name="T31" fmla="*/ 488280567 h 2"/>
                    <a:gd name="T32" fmla="*/ 0 w 3"/>
                    <a:gd name="T33" fmla="*/ 488280567 h 2"/>
                    <a:gd name="T34" fmla="*/ 0 w 3"/>
                    <a:gd name="T35" fmla="*/ 488280567 h 2"/>
                    <a:gd name="T36" fmla="*/ 0 w 3"/>
                    <a:gd name="T37" fmla="*/ 488280567 h 2"/>
                    <a:gd name="T38" fmla="*/ 0 w 3"/>
                    <a:gd name="T39" fmla="*/ 488280567 h 2"/>
                    <a:gd name="T40" fmla="*/ 0 w 3"/>
                    <a:gd name="T41" fmla="*/ 488280567 h 2"/>
                    <a:gd name="T42" fmla="*/ 0 w 3"/>
                    <a:gd name="T43" fmla="*/ 488280567 h 2"/>
                    <a:gd name="T44" fmla="*/ 112261484 w 3"/>
                    <a:gd name="T45" fmla="*/ 488280567 h 2"/>
                    <a:gd name="T46" fmla="*/ 205818079 w 3"/>
                    <a:gd name="T47" fmla="*/ 244140284 h 2"/>
                    <a:gd name="T48" fmla="*/ 205818079 w 3"/>
                    <a:gd name="T49" fmla="*/ 244140284 h 2"/>
                    <a:gd name="T50" fmla="*/ 205818079 w 3"/>
                    <a:gd name="T51" fmla="*/ 244140284 h 2"/>
                    <a:gd name="T52" fmla="*/ 205818079 w 3"/>
                    <a:gd name="T53" fmla="*/ 244140284 h 2"/>
                    <a:gd name="T54" fmla="*/ 205818079 w 3"/>
                    <a:gd name="T55" fmla="*/ 244140284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85" name="Freeform 38"/>
                <p:cNvSpPr>
                  <a:spLocks/>
                </p:cNvSpPr>
                <p:nvPr/>
              </p:nvSpPr>
              <p:spPr bwMode="auto">
                <a:xfrm>
                  <a:off x="814" y="3691"/>
                  <a:ext cx="10" cy="15"/>
                </a:xfrm>
                <a:custGeom>
                  <a:avLst/>
                  <a:gdLst>
                    <a:gd name="T0" fmla="*/ 244140284 w 2"/>
                    <a:gd name="T1" fmla="*/ 244140482 h 3"/>
                    <a:gd name="T2" fmla="*/ 0 w 2"/>
                    <a:gd name="T3" fmla="*/ 0 h 3"/>
                    <a:gd name="T4" fmla="*/ 0 w 2"/>
                    <a:gd name="T5" fmla="*/ 0 h 3"/>
                    <a:gd name="T6" fmla="*/ 244140284 w 2"/>
                    <a:gd name="T7" fmla="*/ 488280965 h 3"/>
                    <a:gd name="T8" fmla="*/ 0 w 2"/>
                    <a:gd name="T9" fmla="*/ 488280965 h 3"/>
                    <a:gd name="T10" fmla="*/ 0 w 2"/>
                    <a:gd name="T11" fmla="*/ 488280965 h 3"/>
                    <a:gd name="T12" fmla="*/ 0 w 2"/>
                    <a:gd name="T13" fmla="*/ 732421847 h 3"/>
                    <a:gd name="T14" fmla="*/ 244140284 w 2"/>
                    <a:gd name="T15" fmla="*/ 732421847 h 3"/>
                    <a:gd name="T16" fmla="*/ 244140284 w 2"/>
                    <a:gd name="T17" fmla="*/ 732421847 h 3"/>
                    <a:gd name="T18" fmla="*/ 488280567 w 2"/>
                    <a:gd name="T19" fmla="*/ 732421847 h 3"/>
                    <a:gd name="T20" fmla="*/ 488280567 w 2"/>
                    <a:gd name="T21" fmla="*/ 244140482 h 3"/>
                    <a:gd name="T22" fmla="*/ 488280567 w 2"/>
                    <a:gd name="T23" fmla="*/ 0 h 3"/>
                    <a:gd name="T24" fmla="*/ 244140284 w 2"/>
                    <a:gd name="T25" fmla="*/ 0 h 3"/>
                    <a:gd name="T26" fmla="*/ 244140284 w 2"/>
                    <a:gd name="T27" fmla="*/ 244140482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86" name="Freeform 39"/>
                <p:cNvSpPr>
                  <a:spLocks/>
                </p:cNvSpPr>
                <p:nvPr/>
              </p:nvSpPr>
              <p:spPr bwMode="auto">
                <a:xfrm>
                  <a:off x="814" y="3691"/>
                  <a:ext cx="10" cy="15"/>
                </a:xfrm>
                <a:custGeom>
                  <a:avLst/>
                  <a:gdLst>
                    <a:gd name="T0" fmla="*/ 244140284 w 2"/>
                    <a:gd name="T1" fmla="*/ 244140482 h 3"/>
                    <a:gd name="T2" fmla="*/ 244140284 w 2"/>
                    <a:gd name="T3" fmla="*/ 0 h 3"/>
                    <a:gd name="T4" fmla="*/ 244140284 w 2"/>
                    <a:gd name="T5" fmla="*/ 0 h 3"/>
                    <a:gd name="T6" fmla="*/ 244140284 w 2"/>
                    <a:gd name="T7" fmla="*/ 0 h 3"/>
                    <a:gd name="T8" fmla="*/ 0 w 2"/>
                    <a:gd name="T9" fmla="*/ 0 h 3"/>
                    <a:gd name="T10" fmla="*/ 0 w 2"/>
                    <a:gd name="T11" fmla="*/ 0 h 3"/>
                    <a:gd name="T12" fmla="*/ 0 w 2"/>
                    <a:gd name="T13" fmla="*/ 244140482 h 3"/>
                    <a:gd name="T14" fmla="*/ 244140284 w 2"/>
                    <a:gd name="T15" fmla="*/ 244140482 h 3"/>
                    <a:gd name="T16" fmla="*/ 244140284 w 2"/>
                    <a:gd name="T17" fmla="*/ 244140482 h 3"/>
                    <a:gd name="T18" fmla="*/ 244140284 w 2"/>
                    <a:gd name="T19" fmla="*/ 488280965 h 3"/>
                    <a:gd name="T20" fmla="*/ 0 w 2"/>
                    <a:gd name="T21" fmla="*/ 488280965 h 3"/>
                    <a:gd name="T22" fmla="*/ 0 w 2"/>
                    <a:gd name="T23" fmla="*/ 488280965 h 3"/>
                    <a:gd name="T24" fmla="*/ 0 w 2"/>
                    <a:gd name="T25" fmla="*/ 488280965 h 3"/>
                    <a:gd name="T26" fmla="*/ 0 w 2"/>
                    <a:gd name="T27" fmla="*/ 488280965 h 3"/>
                    <a:gd name="T28" fmla="*/ 0 w 2"/>
                    <a:gd name="T29" fmla="*/ 488280965 h 3"/>
                    <a:gd name="T30" fmla="*/ 0 w 2"/>
                    <a:gd name="T31" fmla="*/ 488280965 h 3"/>
                    <a:gd name="T32" fmla="*/ 0 w 2"/>
                    <a:gd name="T33" fmla="*/ 732421847 h 3"/>
                    <a:gd name="T34" fmla="*/ 244140284 w 2"/>
                    <a:gd name="T35" fmla="*/ 732421847 h 3"/>
                    <a:gd name="T36" fmla="*/ 244140284 w 2"/>
                    <a:gd name="T37" fmla="*/ 732421847 h 3"/>
                    <a:gd name="T38" fmla="*/ 244140284 w 2"/>
                    <a:gd name="T39" fmla="*/ 732421847 h 3"/>
                    <a:gd name="T40" fmla="*/ 244140284 w 2"/>
                    <a:gd name="T41" fmla="*/ 732421847 h 3"/>
                    <a:gd name="T42" fmla="*/ 244140284 w 2"/>
                    <a:gd name="T43" fmla="*/ 732421847 h 3"/>
                    <a:gd name="T44" fmla="*/ 488280567 w 2"/>
                    <a:gd name="T45" fmla="*/ 732421847 h 3"/>
                    <a:gd name="T46" fmla="*/ 488280567 w 2"/>
                    <a:gd name="T47" fmla="*/ 488280965 h 3"/>
                    <a:gd name="T48" fmla="*/ 488280567 w 2"/>
                    <a:gd name="T49" fmla="*/ 244140482 h 3"/>
                    <a:gd name="T50" fmla="*/ 488280567 w 2"/>
                    <a:gd name="T51" fmla="*/ 244140482 h 3"/>
                    <a:gd name="T52" fmla="*/ 488280567 w 2"/>
                    <a:gd name="T53" fmla="*/ 244140482 h 3"/>
                    <a:gd name="T54" fmla="*/ 488280567 w 2"/>
                    <a:gd name="T55" fmla="*/ 0 h 3"/>
                    <a:gd name="T56" fmla="*/ 488280567 w 2"/>
                    <a:gd name="T57" fmla="*/ 0 h 3"/>
                    <a:gd name="T58" fmla="*/ 488280567 w 2"/>
                    <a:gd name="T59" fmla="*/ 0 h 3"/>
                    <a:gd name="T60" fmla="*/ 244140284 w 2"/>
                    <a:gd name="T61" fmla="*/ 0 h 3"/>
                    <a:gd name="T62" fmla="*/ 244140284 w 2"/>
                    <a:gd name="T63" fmla="*/ 0 h 3"/>
                    <a:gd name="T64" fmla="*/ 244140284 w 2"/>
                    <a:gd name="T65" fmla="*/ 244140482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87" name="Freeform 40"/>
                <p:cNvSpPr>
                  <a:spLocks/>
                </p:cNvSpPr>
                <p:nvPr/>
              </p:nvSpPr>
              <p:spPr bwMode="auto">
                <a:xfrm>
                  <a:off x="795" y="3693"/>
                  <a:ext cx="15" cy="15"/>
                </a:xfrm>
                <a:custGeom>
                  <a:avLst/>
                  <a:gdLst>
                    <a:gd name="T0" fmla="*/ 732421847 w 3"/>
                    <a:gd name="T1" fmla="*/ 732421847 h 3"/>
                    <a:gd name="T2" fmla="*/ 732421847 w 3"/>
                    <a:gd name="T3" fmla="*/ 732421847 h 3"/>
                    <a:gd name="T4" fmla="*/ 732421847 w 3"/>
                    <a:gd name="T5" fmla="*/ 732421847 h 3"/>
                    <a:gd name="T6" fmla="*/ 732421847 w 3"/>
                    <a:gd name="T7" fmla="*/ 732421847 h 3"/>
                    <a:gd name="T8" fmla="*/ 732421847 w 3"/>
                    <a:gd name="T9" fmla="*/ 732421847 h 3"/>
                    <a:gd name="T10" fmla="*/ 732421847 w 3"/>
                    <a:gd name="T11" fmla="*/ 732421847 h 3"/>
                    <a:gd name="T12" fmla="*/ 488280965 w 3"/>
                    <a:gd name="T13" fmla="*/ 488280965 h 3"/>
                    <a:gd name="T14" fmla="*/ 244140482 w 3"/>
                    <a:gd name="T15" fmla="*/ 244140482 h 3"/>
                    <a:gd name="T16" fmla="*/ 244140482 w 3"/>
                    <a:gd name="T17" fmla="*/ 244140482 h 3"/>
                    <a:gd name="T18" fmla="*/ 244140482 w 3"/>
                    <a:gd name="T19" fmla="*/ 244140482 h 3"/>
                    <a:gd name="T20" fmla="*/ 244140482 w 3"/>
                    <a:gd name="T21" fmla="*/ 244140482 h 3"/>
                    <a:gd name="T22" fmla="*/ 244140482 w 3"/>
                    <a:gd name="T23" fmla="*/ 244140482 h 3"/>
                    <a:gd name="T24" fmla="*/ 244140482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44140482 h 3"/>
                    <a:gd name="T42" fmla="*/ 0 w 3"/>
                    <a:gd name="T43" fmla="*/ 244140482 h 3"/>
                    <a:gd name="T44" fmla="*/ 0 w 3"/>
                    <a:gd name="T45" fmla="*/ 244140482 h 3"/>
                    <a:gd name="T46" fmla="*/ 0 w 3"/>
                    <a:gd name="T47" fmla="*/ 244140482 h 3"/>
                    <a:gd name="T48" fmla="*/ 244140482 w 3"/>
                    <a:gd name="T49" fmla="*/ 244140482 h 3"/>
                    <a:gd name="T50" fmla="*/ 244140482 w 3"/>
                    <a:gd name="T51" fmla="*/ 488280965 h 3"/>
                    <a:gd name="T52" fmla="*/ 244140482 w 3"/>
                    <a:gd name="T53" fmla="*/ 488280965 h 3"/>
                    <a:gd name="T54" fmla="*/ 488280965 w 3"/>
                    <a:gd name="T55" fmla="*/ 732421847 h 3"/>
                    <a:gd name="T56" fmla="*/ 488280965 w 3"/>
                    <a:gd name="T57" fmla="*/ 732421847 h 3"/>
                    <a:gd name="T58" fmla="*/ 732421847 w 3"/>
                    <a:gd name="T59" fmla="*/ 732421847 h 3"/>
                    <a:gd name="T60" fmla="*/ 732421847 w 3"/>
                    <a:gd name="T61" fmla="*/ 732421847 h 3"/>
                    <a:gd name="T62" fmla="*/ 732421847 w 3"/>
                    <a:gd name="T63" fmla="*/ 732421847 h 3"/>
                    <a:gd name="T64" fmla="*/ 732421847 w 3"/>
                    <a:gd name="T65" fmla="*/ 732421847 h 3"/>
                    <a:gd name="T66" fmla="*/ 732421847 w 3"/>
                    <a:gd name="T67" fmla="*/ 7324218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88" name="Freeform 41"/>
                <p:cNvSpPr>
                  <a:spLocks/>
                </p:cNvSpPr>
                <p:nvPr/>
              </p:nvSpPr>
              <p:spPr bwMode="auto">
                <a:xfrm>
                  <a:off x="768" y="3683"/>
                  <a:ext cx="19" cy="10"/>
                </a:xfrm>
                <a:custGeom>
                  <a:avLst/>
                  <a:gdLst>
                    <a:gd name="T0" fmla="*/ 0 w 4"/>
                    <a:gd name="T1" fmla="*/ 244140284 h 2"/>
                    <a:gd name="T2" fmla="*/ 0 w 4"/>
                    <a:gd name="T3" fmla="*/ 244140284 h 2"/>
                    <a:gd name="T4" fmla="*/ 140206367 w 4"/>
                    <a:gd name="T5" fmla="*/ 0 h 2"/>
                    <a:gd name="T6" fmla="*/ 140206367 w 4"/>
                    <a:gd name="T7" fmla="*/ 0 h 2"/>
                    <a:gd name="T8" fmla="*/ 274418465 w 4"/>
                    <a:gd name="T9" fmla="*/ 0 h 2"/>
                    <a:gd name="T10" fmla="*/ 385337296 w 4"/>
                    <a:gd name="T11" fmla="*/ 0 h 2"/>
                    <a:gd name="T12" fmla="*/ 385337296 w 4"/>
                    <a:gd name="T13" fmla="*/ 0 h 2"/>
                    <a:gd name="T14" fmla="*/ 385337296 w 4"/>
                    <a:gd name="T15" fmla="*/ 0 h 2"/>
                    <a:gd name="T16" fmla="*/ 385337296 w 4"/>
                    <a:gd name="T17" fmla="*/ 244140284 h 2"/>
                    <a:gd name="T18" fmla="*/ 525555709 w 4"/>
                    <a:gd name="T19" fmla="*/ 244140284 h 2"/>
                    <a:gd name="T20" fmla="*/ 525555709 w 4"/>
                    <a:gd name="T21" fmla="*/ 244140284 h 2"/>
                    <a:gd name="T22" fmla="*/ 525555709 w 4"/>
                    <a:gd name="T23" fmla="*/ 244140284 h 2"/>
                    <a:gd name="T24" fmla="*/ 525555709 w 4"/>
                    <a:gd name="T25" fmla="*/ 244140284 h 2"/>
                    <a:gd name="T26" fmla="*/ 525555709 w 4"/>
                    <a:gd name="T27" fmla="*/ 244140284 h 2"/>
                    <a:gd name="T28" fmla="*/ 525555709 w 4"/>
                    <a:gd name="T29" fmla="*/ 244140284 h 2"/>
                    <a:gd name="T30" fmla="*/ 525555709 w 4"/>
                    <a:gd name="T31" fmla="*/ 244140284 h 2"/>
                    <a:gd name="T32" fmla="*/ 525555709 w 4"/>
                    <a:gd name="T33" fmla="*/ 488280567 h 2"/>
                    <a:gd name="T34" fmla="*/ 525555709 w 4"/>
                    <a:gd name="T35" fmla="*/ 488280567 h 2"/>
                    <a:gd name="T36" fmla="*/ 525555709 w 4"/>
                    <a:gd name="T37" fmla="*/ 488280567 h 2"/>
                    <a:gd name="T38" fmla="*/ 525555709 w 4"/>
                    <a:gd name="T39" fmla="*/ 488280567 h 2"/>
                    <a:gd name="T40" fmla="*/ 385337296 w 4"/>
                    <a:gd name="T41" fmla="*/ 244140284 h 2"/>
                    <a:gd name="T42" fmla="*/ 385337296 w 4"/>
                    <a:gd name="T43" fmla="*/ 244140284 h 2"/>
                    <a:gd name="T44" fmla="*/ 385337296 w 4"/>
                    <a:gd name="T45" fmla="*/ 488280567 h 2"/>
                    <a:gd name="T46" fmla="*/ 385337296 w 4"/>
                    <a:gd name="T47" fmla="*/ 488280567 h 2"/>
                    <a:gd name="T48" fmla="*/ 385337296 w 4"/>
                    <a:gd name="T49" fmla="*/ 488280567 h 2"/>
                    <a:gd name="T50" fmla="*/ 274418465 w 4"/>
                    <a:gd name="T51" fmla="*/ 488280567 h 2"/>
                    <a:gd name="T52" fmla="*/ 274418465 w 4"/>
                    <a:gd name="T53" fmla="*/ 488280567 h 2"/>
                    <a:gd name="T54" fmla="*/ 274418465 w 4"/>
                    <a:gd name="T55" fmla="*/ 488280567 h 2"/>
                    <a:gd name="T56" fmla="*/ 274418465 w 4"/>
                    <a:gd name="T57" fmla="*/ 488280567 h 2"/>
                    <a:gd name="T58" fmla="*/ 274418465 w 4"/>
                    <a:gd name="T59" fmla="*/ 488280567 h 2"/>
                    <a:gd name="T60" fmla="*/ 274418465 w 4"/>
                    <a:gd name="T61" fmla="*/ 488280567 h 2"/>
                    <a:gd name="T62" fmla="*/ 274418465 w 4"/>
                    <a:gd name="T63" fmla="*/ 488280567 h 2"/>
                    <a:gd name="T64" fmla="*/ 140206367 w 4"/>
                    <a:gd name="T65" fmla="*/ 488280567 h 2"/>
                    <a:gd name="T66" fmla="*/ 140206367 w 4"/>
                    <a:gd name="T67" fmla="*/ 488280567 h 2"/>
                    <a:gd name="T68" fmla="*/ 140206367 w 4"/>
                    <a:gd name="T69" fmla="*/ 244140284 h 2"/>
                    <a:gd name="T70" fmla="*/ 140206367 w 4"/>
                    <a:gd name="T71" fmla="*/ 244140284 h 2"/>
                    <a:gd name="T72" fmla="*/ 140206367 w 4"/>
                    <a:gd name="T73" fmla="*/ 244140284 h 2"/>
                    <a:gd name="T74" fmla="*/ 140206367 w 4"/>
                    <a:gd name="T75" fmla="*/ 244140284 h 2"/>
                    <a:gd name="T76" fmla="*/ 140206367 w 4"/>
                    <a:gd name="T77" fmla="*/ 244140284 h 2"/>
                    <a:gd name="T78" fmla="*/ 140206367 w 4"/>
                    <a:gd name="T79" fmla="*/ 244140284 h 2"/>
                    <a:gd name="T80" fmla="*/ 140206367 w 4"/>
                    <a:gd name="T81" fmla="*/ 244140284 h 2"/>
                    <a:gd name="T82" fmla="*/ 140206367 w 4"/>
                    <a:gd name="T83" fmla="*/ 244140284 h 2"/>
                    <a:gd name="T84" fmla="*/ 140206367 w 4"/>
                    <a:gd name="T85" fmla="*/ 244140284 h 2"/>
                    <a:gd name="T86" fmla="*/ 140206367 w 4"/>
                    <a:gd name="T87" fmla="*/ 244140284 h 2"/>
                    <a:gd name="T88" fmla="*/ 140206367 w 4"/>
                    <a:gd name="T89" fmla="*/ 244140284 h 2"/>
                    <a:gd name="T90" fmla="*/ 140206367 w 4"/>
                    <a:gd name="T91" fmla="*/ 244140284 h 2"/>
                    <a:gd name="T92" fmla="*/ 140206367 w 4"/>
                    <a:gd name="T93" fmla="*/ 244140284 h 2"/>
                    <a:gd name="T94" fmla="*/ 0 w 4"/>
                    <a:gd name="T95" fmla="*/ 244140284 h 2"/>
                    <a:gd name="T96" fmla="*/ 0 w 4"/>
                    <a:gd name="T97" fmla="*/ 244140284 h 2"/>
                    <a:gd name="T98" fmla="*/ 0 w 4"/>
                    <a:gd name="T99" fmla="*/ 244140284 h 2"/>
                    <a:gd name="T100" fmla="*/ 0 w 4"/>
                    <a:gd name="T101" fmla="*/ 244140284 h 2"/>
                    <a:gd name="T102" fmla="*/ 0 w 4"/>
                    <a:gd name="T103" fmla="*/ 244140284 h 2"/>
                    <a:gd name="T104" fmla="*/ 0 w 4"/>
                    <a:gd name="T105" fmla="*/ 244140284 h 2"/>
                    <a:gd name="T106" fmla="*/ 0 w 4"/>
                    <a:gd name="T107" fmla="*/ 244140284 h 2"/>
                    <a:gd name="T108" fmla="*/ 0 w 4"/>
                    <a:gd name="T109" fmla="*/ 244140284 h 2"/>
                    <a:gd name="T110" fmla="*/ 0 w 4"/>
                    <a:gd name="T111" fmla="*/ 244140284 h 2"/>
                    <a:gd name="T112" fmla="*/ 0 w 4"/>
                    <a:gd name="T113" fmla="*/ 244140284 h 2"/>
                    <a:gd name="T114" fmla="*/ 0 w 4"/>
                    <a:gd name="T115" fmla="*/ 244140284 h 2"/>
                    <a:gd name="T116" fmla="*/ 0 w 4"/>
                    <a:gd name="T117" fmla="*/ 244140284 h 2"/>
                    <a:gd name="T118" fmla="*/ 0 w 4"/>
                    <a:gd name="T119" fmla="*/ 244140284 h 2"/>
                    <a:gd name="T120" fmla="*/ 0 w 4"/>
                    <a:gd name="T121" fmla="*/ 244140284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25662" name="Freeform 44"/>
              <p:cNvSpPr>
                <a:spLocks/>
              </p:cNvSpPr>
              <p:nvPr/>
            </p:nvSpPr>
            <p:spPr bwMode="auto">
              <a:xfrm>
                <a:off x="1529" y="1282"/>
                <a:ext cx="554" cy="439"/>
              </a:xfrm>
              <a:custGeom>
                <a:avLst/>
                <a:gdLst>
                  <a:gd name="T0" fmla="*/ 0 w 108"/>
                  <a:gd name="T1" fmla="*/ 2147483647 h 90"/>
                  <a:gd name="T2" fmla="*/ 0 w 108"/>
                  <a:gd name="T3" fmla="*/ 2147483647 h 90"/>
                  <a:gd name="T4" fmla="*/ 326896759 w 108"/>
                  <a:gd name="T5" fmla="*/ 2147483647 h 90"/>
                  <a:gd name="T6" fmla="*/ 644283105 w 108"/>
                  <a:gd name="T7" fmla="*/ 2147483647 h 90"/>
                  <a:gd name="T8" fmla="*/ 971272526 w 108"/>
                  <a:gd name="T9" fmla="*/ 2147483647 h 90"/>
                  <a:gd name="T10" fmla="*/ 1676858873 w 108"/>
                  <a:gd name="T11" fmla="*/ 2147483647 h 90"/>
                  <a:gd name="T12" fmla="*/ 1676858873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556333234 h 90"/>
                  <a:gd name="T22" fmla="*/ 2147483647 w 108"/>
                  <a:gd name="T23" fmla="*/ 0 h 90"/>
                  <a:gd name="T24" fmla="*/ 2147483647 w 108"/>
                  <a:gd name="T25" fmla="*/ 0 h 90"/>
                  <a:gd name="T26" fmla="*/ 2147483647 w 108"/>
                  <a:gd name="T27" fmla="*/ 182975996 h 90"/>
                  <a:gd name="T28" fmla="*/ 2147483647 w 108"/>
                  <a:gd name="T29" fmla="*/ 373628130 h 90"/>
                  <a:gd name="T30" fmla="*/ 2147483647 w 108"/>
                  <a:gd name="T31" fmla="*/ 892515652 h 90"/>
                  <a:gd name="T32" fmla="*/ 2147483647 w 108"/>
                  <a:gd name="T33" fmla="*/ 1449103154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326896759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63" name="Freeform 45"/>
              <p:cNvSpPr>
                <a:spLocks/>
              </p:cNvSpPr>
              <p:nvPr/>
            </p:nvSpPr>
            <p:spPr bwMode="auto">
              <a:xfrm>
                <a:off x="1981" y="1155"/>
                <a:ext cx="415" cy="634"/>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1982766210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64" name="Freeform 50"/>
              <p:cNvSpPr>
                <a:spLocks/>
              </p:cNvSpPr>
              <p:nvPr/>
            </p:nvSpPr>
            <p:spPr bwMode="auto">
              <a:xfrm>
                <a:off x="3467" y="2604"/>
                <a:ext cx="394" cy="322"/>
              </a:xfrm>
              <a:custGeom>
                <a:avLst/>
                <a:gdLst>
                  <a:gd name="T0" fmla="*/ 2147483647 w 77"/>
                  <a:gd name="T1" fmla="*/ 183295195 h 66"/>
                  <a:gd name="T2" fmla="*/ 2147483647 w 77"/>
                  <a:gd name="T3" fmla="*/ 182610213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1255187469 w 77"/>
                  <a:gd name="T67" fmla="*/ 2147483647 h 66"/>
                  <a:gd name="T68" fmla="*/ 1637709125 w 77"/>
                  <a:gd name="T69" fmla="*/ 2147483647 h 66"/>
                  <a:gd name="T70" fmla="*/ 1957320816 w 77"/>
                  <a:gd name="T71" fmla="*/ 2147483647 h 66"/>
                  <a:gd name="T72" fmla="*/ 1957320816 w 77"/>
                  <a:gd name="T73" fmla="*/ 2147483647 h 66"/>
                  <a:gd name="T74" fmla="*/ 2147483647 w 77"/>
                  <a:gd name="T75" fmla="*/ 2147483647 h 66"/>
                  <a:gd name="T76" fmla="*/ 2147483647 w 77"/>
                  <a:gd name="T77" fmla="*/ 2147483647 h 66"/>
                  <a:gd name="T78" fmla="*/ 1957320816 w 77"/>
                  <a:gd name="T79" fmla="*/ 2147483647 h 66"/>
                  <a:gd name="T80" fmla="*/ 1255187469 w 77"/>
                  <a:gd name="T81" fmla="*/ 2147483647 h 66"/>
                  <a:gd name="T82" fmla="*/ 320060093 w 77"/>
                  <a:gd name="T83" fmla="*/ 2147483647 h 66"/>
                  <a:gd name="T84" fmla="*/ 0 w 77"/>
                  <a:gd name="T85" fmla="*/ 183295195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65" name="Freeform 51"/>
              <p:cNvSpPr>
                <a:spLocks/>
              </p:cNvSpPr>
              <p:nvPr/>
            </p:nvSpPr>
            <p:spPr bwMode="auto">
              <a:xfrm>
                <a:off x="3626" y="1799"/>
                <a:ext cx="277" cy="463"/>
              </a:xfrm>
              <a:custGeom>
                <a:avLst/>
                <a:gdLst>
                  <a:gd name="T0" fmla="*/ 2147483647 w 54"/>
                  <a:gd name="T1" fmla="*/ 370850443 h 95"/>
                  <a:gd name="T2" fmla="*/ 2147483647 w 54"/>
                  <a:gd name="T3" fmla="*/ 884278172 h 95"/>
                  <a:gd name="T4" fmla="*/ 2147483647 w 54"/>
                  <a:gd name="T5" fmla="*/ 1436567008 h 95"/>
                  <a:gd name="T6" fmla="*/ 2147483647 w 54"/>
                  <a:gd name="T7" fmla="*/ 2139395402 h 95"/>
                  <a:gd name="T8" fmla="*/ 2147483647 w 54"/>
                  <a:gd name="T9" fmla="*/ 2147483647 h 95"/>
                  <a:gd name="T10" fmla="*/ 2147483647 w 54"/>
                  <a:gd name="T11" fmla="*/ 2147483647 h 95"/>
                  <a:gd name="T12" fmla="*/ 2147483647 w 54"/>
                  <a:gd name="T13" fmla="*/ 2147483647 h 95"/>
                  <a:gd name="T14" fmla="*/ 1676858873 w 54"/>
                  <a:gd name="T15" fmla="*/ 2147483647 h 95"/>
                  <a:gd name="T16" fmla="*/ 1362390177 w 54"/>
                  <a:gd name="T17" fmla="*/ 2147483647 h 95"/>
                  <a:gd name="T18" fmla="*/ 2006765041 w 54"/>
                  <a:gd name="T19" fmla="*/ 2147483647 h 95"/>
                  <a:gd name="T20" fmla="*/ 1362390177 w 54"/>
                  <a:gd name="T21" fmla="*/ 2147483647 h 95"/>
                  <a:gd name="T22" fmla="*/ 326896759 w 54"/>
                  <a:gd name="T23" fmla="*/ 2147483647 h 95"/>
                  <a:gd name="T24" fmla="*/ 0 w 54"/>
                  <a:gd name="T25" fmla="*/ 2147483647 h 95"/>
                  <a:gd name="T26" fmla="*/ 0 w 54"/>
                  <a:gd name="T27" fmla="*/ 2147483647 h 95"/>
                  <a:gd name="T28" fmla="*/ 326896759 w 54"/>
                  <a:gd name="T29" fmla="*/ 2147483647 h 95"/>
                  <a:gd name="T30" fmla="*/ 1676858873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1988859900 h 95"/>
                  <a:gd name="T92" fmla="*/ 2147483647 w 54"/>
                  <a:gd name="T93" fmla="*/ 1065717657 h 95"/>
                  <a:gd name="T94" fmla="*/ 2147483647 w 54"/>
                  <a:gd name="T95" fmla="*/ 552289928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5666" name="Group 52"/>
              <p:cNvGrpSpPr>
                <a:grpSpLocks/>
              </p:cNvGrpSpPr>
              <p:nvPr/>
            </p:nvGrpSpPr>
            <p:grpSpPr bwMode="auto">
              <a:xfrm>
                <a:off x="3661" y="1384"/>
                <a:ext cx="523" cy="468"/>
                <a:chOff x="3562" y="1636"/>
                <a:chExt cx="497" cy="468"/>
              </a:xfrm>
            </p:grpSpPr>
            <p:sp>
              <p:nvSpPr>
                <p:cNvPr id="25672" name="Freeform 53"/>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37510747 h 71"/>
                    <a:gd name="T46" fmla="*/ 2147483647 w 52"/>
                    <a:gd name="T47" fmla="*/ 1805733887 h 71"/>
                    <a:gd name="T48" fmla="*/ 2147483647 w 52"/>
                    <a:gd name="T49" fmla="*/ 1253865411 h 71"/>
                    <a:gd name="T50" fmla="*/ 2147483647 w 52"/>
                    <a:gd name="T51" fmla="*/ 702319738 h 71"/>
                    <a:gd name="T52" fmla="*/ 2147483647 w 52"/>
                    <a:gd name="T53" fmla="*/ 370540851 h 71"/>
                    <a:gd name="T54" fmla="*/ 2147483647 w 52"/>
                    <a:gd name="T55" fmla="*/ 181326456 h 71"/>
                    <a:gd name="T56" fmla="*/ 2147483647 w 52"/>
                    <a:gd name="T57" fmla="*/ 181326456 h 71"/>
                    <a:gd name="T58" fmla="*/ 2147483647 w 52"/>
                    <a:gd name="T59" fmla="*/ 551866761 h 71"/>
                    <a:gd name="T60" fmla="*/ 2147483647 w 52"/>
                    <a:gd name="T61" fmla="*/ 1064972182 h 71"/>
                    <a:gd name="T62" fmla="*/ 2147483647 w 52"/>
                    <a:gd name="T63" fmla="*/ 1253865411 h 71"/>
                    <a:gd name="T64" fmla="*/ 2147483647 w 52"/>
                    <a:gd name="T65" fmla="*/ 1435513812 h 71"/>
                    <a:gd name="T66" fmla="*/ 2147483647 w 52"/>
                    <a:gd name="T67" fmla="*/ 1805733887 h 71"/>
                    <a:gd name="T68" fmla="*/ 2095954765 w 52"/>
                    <a:gd name="T69" fmla="*/ 2147483647 h 71"/>
                    <a:gd name="T70" fmla="*/ 2095954765 w 52"/>
                    <a:gd name="T71" fmla="*/ 2147483647 h 71"/>
                    <a:gd name="T72" fmla="*/ 1769133041 w 52"/>
                    <a:gd name="T73" fmla="*/ 2147483647 h 71"/>
                    <a:gd name="T74" fmla="*/ 1769133041 w 52"/>
                    <a:gd name="T75" fmla="*/ 2147483647 h 71"/>
                    <a:gd name="T76" fmla="*/ 1769133041 w 52"/>
                    <a:gd name="T77" fmla="*/ 1987058862 h 71"/>
                    <a:gd name="T78" fmla="*/ 1411779443 w 52"/>
                    <a:gd name="T79" fmla="*/ 2147483647 h 71"/>
                    <a:gd name="T80" fmla="*/ 1411779443 w 52"/>
                    <a:gd name="T81" fmla="*/ 2147483647 h 71"/>
                    <a:gd name="T82" fmla="*/ 869140531 w 52"/>
                    <a:gd name="T83" fmla="*/ 2147483647 h 71"/>
                    <a:gd name="T84" fmla="*/ 684559882 w 52"/>
                    <a:gd name="T85" fmla="*/ 2147483647 h 71"/>
                    <a:gd name="T86" fmla="*/ 542319587 w 52"/>
                    <a:gd name="T87" fmla="*/ 2147483647 h 71"/>
                    <a:gd name="T88" fmla="*/ 363616320 w 52"/>
                    <a:gd name="T89" fmla="*/ 2147483647 h 71"/>
                    <a:gd name="T90" fmla="*/ 178637643 w 52"/>
                    <a:gd name="T91" fmla="*/ 2147483647 h 71"/>
                    <a:gd name="T92" fmla="*/ 363616320 w 52"/>
                    <a:gd name="T93" fmla="*/ 2147483647 h 71"/>
                    <a:gd name="T94" fmla="*/ 363616320 w 52"/>
                    <a:gd name="T95" fmla="*/ 2147483647 h 71"/>
                    <a:gd name="T96" fmla="*/ 1048176046 w 52"/>
                    <a:gd name="T97" fmla="*/ 2147483647 h 71"/>
                    <a:gd name="T98" fmla="*/ 1226814233 w 52"/>
                    <a:gd name="T99" fmla="*/ 2147483647 h 71"/>
                    <a:gd name="T100" fmla="*/ 1226814233 w 52"/>
                    <a:gd name="T101" fmla="*/ 2147483647 h 71"/>
                    <a:gd name="T102" fmla="*/ 1048176046 w 52"/>
                    <a:gd name="T103" fmla="*/ 2147483647 h 71"/>
                    <a:gd name="T104" fmla="*/ 363616320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73" name="Freeform 54"/>
                <p:cNvSpPr>
                  <a:spLocks/>
                </p:cNvSpPr>
                <p:nvPr/>
              </p:nvSpPr>
              <p:spPr bwMode="auto">
                <a:xfrm>
                  <a:off x="3562" y="1636"/>
                  <a:ext cx="405" cy="200"/>
                </a:xfrm>
                <a:custGeom>
                  <a:avLst/>
                  <a:gdLst>
                    <a:gd name="T0" fmla="*/ 749447794 w 83"/>
                    <a:gd name="T1" fmla="*/ 2147483647 h 41"/>
                    <a:gd name="T2" fmla="*/ 1453584946 w 83"/>
                    <a:gd name="T3" fmla="*/ 2147483647 h 41"/>
                    <a:gd name="T4" fmla="*/ 2147483647 w 83"/>
                    <a:gd name="T5" fmla="*/ 1075969161 h 41"/>
                    <a:gd name="T6" fmla="*/ 2147483647 w 83"/>
                    <a:gd name="T7" fmla="*/ 183035327 h 41"/>
                    <a:gd name="T8" fmla="*/ 2147483647 w 83"/>
                    <a:gd name="T9" fmla="*/ 183035327 h 41"/>
                    <a:gd name="T10" fmla="*/ 2147483647 w 83"/>
                    <a:gd name="T11" fmla="*/ 747679253 h 41"/>
                    <a:gd name="T12" fmla="*/ 2147483647 w 83"/>
                    <a:gd name="T13" fmla="*/ 1640531682 h 41"/>
                    <a:gd name="T14" fmla="*/ 2147483647 w 83"/>
                    <a:gd name="T15" fmla="*/ 2147483647 h 41"/>
                    <a:gd name="T16" fmla="*/ 2147483647 w 83"/>
                    <a:gd name="T17" fmla="*/ 1823564121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1449801763 h 41"/>
                    <a:gd name="T28" fmla="*/ 2147483647 w 83"/>
                    <a:gd name="T29" fmla="*/ 2006682726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749447794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25667" name="Freeform 55"/>
              <p:cNvSpPr>
                <a:spLocks/>
              </p:cNvSpPr>
              <p:nvPr/>
            </p:nvSpPr>
            <p:spPr bwMode="auto">
              <a:xfrm>
                <a:off x="3872" y="1838"/>
                <a:ext cx="206" cy="351"/>
              </a:xfrm>
              <a:custGeom>
                <a:avLst/>
                <a:gdLst>
                  <a:gd name="T0" fmla="*/ 341387767 w 40"/>
                  <a:gd name="T1" fmla="*/ 886529840 h 72"/>
                  <a:gd name="T2" fmla="*/ 1416667063 w 40"/>
                  <a:gd name="T3" fmla="*/ 2147483647 h 72"/>
                  <a:gd name="T4" fmla="*/ 1416667063 w 40"/>
                  <a:gd name="T5" fmla="*/ 2147483647 h 72"/>
                  <a:gd name="T6" fmla="*/ 1416667063 w 40"/>
                  <a:gd name="T7" fmla="*/ 2147483647 h 72"/>
                  <a:gd name="T8" fmla="*/ 1416667063 w 40"/>
                  <a:gd name="T9" fmla="*/ 2147483647 h 72"/>
                  <a:gd name="T10" fmla="*/ 1758145717 w 40"/>
                  <a:gd name="T11" fmla="*/ 2147483647 h 72"/>
                  <a:gd name="T12" fmla="*/ 2100112178 w 40"/>
                  <a:gd name="T13" fmla="*/ 2147483647 h 72"/>
                  <a:gd name="T14" fmla="*/ 1416667063 w 40"/>
                  <a:gd name="T15" fmla="*/ 2147483647 h 72"/>
                  <a:gd name="T16" fmla="*/ 1416667063 w 40"/>
                  <a:gd name="T17" fmla="*/ 2147483647 h 72"/>
                  <a:gd name="T18" fmla="*/ 682865844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341387767 w 40"/>
                  <a:gd name="T33" fmla="*/ 2147483647 h 72"/>
                  <a:gd name="T34" fmla="*/ 682865844 w 40"/>
                  <a:gd name="T35" fmla="*/ 2147483647 h 72"/>
                  <a:gd name="T36" fmla="*/ 682865844 w 40"/>
                  <a:gd name="T37" fmla="*/ 2147483647 h 72"/>
                  <a:gd name="T38" fmla="*/ 682865844 w 40"/>
                  <a:gd name="T39" fmla="*/ 2147483647 h 72"/>
                  <a:gd name="T40" fmla="*/ 175814571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181852321 h 72"/>
                  <a:gd name="T94" fmla="*/ 2147483647 w 40"/>
                  <a:gd name="T95" fmla="*/ 0 h 72"/>
                  <a:gd name="T96" fmla="*/ 2147483647 w 40"/>
                  <a:gd name="T97" fmla="*/ 553467953 h 72"/>
                  <a:gd name="T98" fmla="*/ 2147483647 w 40"/>
                  <a:gd name="T99" fmla="*/ 735642336 h 72"/>
                  <a:gd name="T100" fmla="*/ 2100112178 w 40"/>
                  <a:gd name="T101" fmla="*/ 886529840 h 72"/>
                  <a:gd name="T102" fmla="*/ 1758145717 w 40"/>
                  <a:gd name="T103" fmla="*/ 1068315939 h 72"/>
                  <a:gd name="T104" fmla="*/ 1011957640 w 40"/>
                  <a:gd name="T105" fmla="*/ 1068315939 h 72"/>
                  <a:gd name="T106" fmla="*/ 341387767 w 40"/>
                  <a:gd name="T107" fmla="*/ 886529840 h 72"/>
                  <a:gd name="T108" fmla="*/ 341387767 w 40"/>
                  <a:gd name="T109" fmla="*/ 88652984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68" name="Freeform 57"/>
              <p:cNvSpPr>
                <a:spLocks/>
              </p:cNvSpPr>
              <p:nvPr/>
            </p:nvSpPr>
            <p:spPr bwMode="auto">
              <a:xfrm>
                <a:off x="4324" y="1721"/>
                <a:ext cx="404" cy="249"/>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031865015 h 51"/>
                  <a:gd name="T62" fmla="*/ 2147483647 w 79"/>
                  <a:gd name="T63" fmla="*/ 1839756905 h 51"/>
                  <a:gd name="T64" fmla="*/ 2147483647 w 79"/>
                  <a:gd name="T65" fmla="*/ 1655061845 h 51"/>
                  <a:gd name="T66" fmla="*/ 2147483647 w 79"/>
                  <a:gd name="T67" fmla="*/ 1655061845 h 51"/>
                  <a:gd name="T68" fmla="*/ 2147483647 w 79"/>
                  <a:gd name="T69" fmla="*/ 1462939986 h 51"/>
                  <a:gd name="T70" fmla="*/ 2147483647 w 79"/>
                  <a:gd name="T71" fmla="*/ 1462939986 h 51"/>
                  <a:gd name="T72" fmla="*/ 2147483647 w 79"/>
                  <a:gd name="T73" fmla="*/ 1276980983 h 51"/>
                  <a:gd name="T74" fmla="*/ 2147483647 w 79"/>
                  <a:gd name="T75" fmla="*/ 1092285923 h 51"/>
                  <a:gd name="T76" fmla="*/ 2147483647 w 79"/>
                  <a:gd name="T77" fmla="*/ 561192165 h 51"/>
                  <a:gd name="T78" fmla="*/ 2147483647 w 79"/>
                  <a:gd name="T79" fmla="*/ 561192165 h 51"/>
                  <a:gd name="T80" fmla="*/ 2147483647 w 79"/>
                  <a:gd name="T81" fmla="*/ 376817700 h 51"/>
                  <a:gd name="T82" fmla="*/ 2147483647 w 79"/>
                  <a:gd name="T83" fmla="*/ 376817700 h 51"/>
                  <a:gd name="T84" fmla="*/ 2147483647 w 79"/>
                  <a:gd name="T85" fmla="*/ 376817700 h 51"/>
                  <a:gd name="T86" fmla="*/ 2147483647 w 79"/>
                  <a:gd name="T87" fmla="*/ 184373762 h 51"/>
                  <a:gd name="T88" fmla="*/ 2147483647 w 79"/>
                  <a:gd name="T89" fmla="*/ 0 h 51"/>
                  <a:gd name="T90" fmla="*/ 2147483647 w 79"/>
                  <a:gd name="T91" fmla="*/ 2031865015 h 51"/>
                  <a:gd name="T92" fmla="*/ 2147483647 w 79"/>
                  <a:gd name="T93" fmla="*/ 1276980983 h 51"/>
                  <a:gd name="T94" fmla="*/ 1626435377 w 79"/>
                  <a:gd name="T95" fmla="*/ 1839756905 h 51"/>
                  <a:gd name="T96" fmla="*/ 1626435377 w 79"/>
                  <a:gd name="T97" fmla="*/ 1839756905 h 51"/>
                  <a:gd name="T98" fmla="*/ 1248477424 w 79"/>
                  <a:gd name="T99" fmla="*/ 1655061845 h 51"/>
                  <a:gd name="T100" fmla="*/ 1248477424 w 79"/>
                  <a:gd name="T101" fmla="*/ 1655061845 h 51"/>
                  <a:gd name="T102" fmla="*/ 942601717 w 79"/>
                  <a:gd name="T103" fmla="*/ 2031865015 h 51"/>
                  <a:gd name="T104" fmla="*/ 318040705 w 79"/>
                  <a:gd name="T105" fmla="*/ 2147483647 h 51"/>
                  <a:gd name="T106" fmla="*/ 0 w 79"/>
                  <a:gd name="T107" fmla="*/ 2147483647 h 51"/>
                  <a:gd name="T108" fmla="*/ 1248477424 w 79"/>
                  <a:gd name="T109" fmla="*/ 2147483647 h 51"/>
                  <a:gd name="T110" fmla="*/ 1945009976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69" name="Freeform 59"/>
              <p:cNvSpPr>
                <a:spLocks/>
              </p:cNvSpPr>
              <p:nvPr/>
            </p:nvSpPr>
            <p:spPr bwMode="auto">
              <a:xfrm>
                <a:off x="4225" y="2350"/>
                <a:ext cx="354" cy="258"/>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327348765 w 69"/>
                  <a:gd name="T27" fmla="*/ 2147483647 h 53"/>
                  <a:gd name="T28" fmla="*/ 327348765 w 69"/>
                  <a:gd name="T29" fmla="*/ 1784997157 h 53"/>
                  <a:gd name="T30" fmla="*/ 972897790 w 69"/>
                  <a:gd name="T31" fmla="*/ 1419866471 h 53"/>
                  <a:gd name="T32" fmla="*/ 972897790 w 69"/>
                  <a:gd name="T33" fmla="*/ 1240174527 h 53"/>
                  <a:gd name="T34" fmla="*/ 2147483647 w 69"/>
                  <a:gd name="T35" fmla="*/ 874978417 h 53"/>
                  <a:gd name="T36" fmla="*/ 2147483647 w 69"/>
                  <a:gd name="T37" fmla="*/ 544887276 h 53"/>
                  <a:gd name="T38" fmla="*/ 2147483647 w 69"/>
                  <a:gd name="T39" fmla="*/ 366685461 h 53"/>
                  <a:gd name="T40" fmla="*/ 2147483647 w 69"/>
                  <a:gd name="T41" fmla="*/ 179743739 h 53"/>
                  <a:gd name="T42" fmla="*/ 2147483647 w 69"/>
                  <a:gd name="T43" fmla="*/ 366685461 h 53"/>
                  <a:gd name="T44" fmla="*/ 2147483647 w 69"/>
                  <a:gd name="T45" fmla="*/ 687718060 h 53"/>
                  <a:gd name="T46" fmla="*/ 2147483647 w 69"/>
                  <a:gd name="T47" fmla="*/ 687718060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70" name="Freeform 60"/>
              <p:cNvSpPr>
                <a:spLocks/>
              </p:cNvSpPr>
              <p:nvPr/>
            </p:nvSpPr>
            <p:spPr bwMode="auto">
              <a:xfrm>
                <a:off x="4066" y="2384"/>
                <a:ext cx="376" cy="376"/>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1657465784 h 77"/>
                  <a:gd name="T72" fmla="*/ 2147483647 w 73"/>
                  <a:gd name="T73" fmla="*/ 1280173978 h 77"/>
                  <a:gd name="T74" fmla="*/ 2147483647 w 73"/>
                  <a:gd name="T75" fmla="*/ 561866832 h 77"/>
                  <a:gd name="T76" fmla="*/ 2147483647 w 73"/>
                  <a:gd name="T77" fmla="*/ 184573854 h 77"/>
                  <a:gd name="T78" fmla="*/ 2147483647 w 73"/>
                  <a:gd name="T79" fmla="*/ 0 h 77"/>
                  <a:gd name="T80" fmla="*/ 0 w 73"/>
                  <a:gd name="T81" fmla="*/ 90129551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71" name="Freeform 62"/>
              <p:cNvSpPr>
                <a:spLocks/>
              </p:cNvSpPr>
              <p:nvPr/>
            </p:nvSpPr>
            <p:spPr bwMode="auto">
              <a:xfrm>
                <a:off x="4662" y="1901"/>
                <a:ext cx="76" cy="11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6257926 h 24"/>
                  <a:gd name="T14" fmla="*/ 1973838585 w 15"/>
                  <a:gd name="T15" fmla="*/ 1629772042 h 24"/>
                  <a:gd name="T16" fmla="*/ 1694158656 w 15"/>
                  <a:gd name="T17" fmla="*/ 1439998726 h 24"/>
                  <a:gd name="T18" fmla="*/ 1414887303 w 15"/>
                  <a:gd name="T19" fmla="*/ 1068317300 h 24"/>
                  <a:gd name="T20" fmla="*/ 1126545890 w 15"/>
                  <a:gd name="T21" fmla="*/ 886529934 h 24"/>
                  <a:gd name="T22" fmla="*/ 1126545890 w 15"/>
                  <a:gd name="T23" fmla="*/ 743294524 h 24"/>
                  <a:gd name="T24" fmla="*/ 1126545890 w 15"/>
                  <a:gd name="T25" fmla="*/ 743294524 h 24"/>
                  <a:gd name="T26" fmla="*/ 1126545890 w 15"/>
                  <a:gd name="T27" fmla="*/ 553790308 h 24"/>
                  <a:gd name="T28" fmla="*/ 1414887303 w 15"/>
                  <a:gd name="T29" fmla="*/ 0 h 24"/>
                  <a:gd name="T30" fmla="*/ 1126545890 w 15"/>
                  <a:gd name="T31" fmla="*/ 0 h 24"/>
                  <a:gd name="T32" fmla="*/ 567596715 w 15"/>
                  <a:gd name="T33" fmla="*/ 0 h 24"/>
                  <a:gd name="T34" fmla="*/ 279254248 w 15"/>
                  <a:gd name="T35" fmla="*/ 181852340 h 24"/>
                  <a:gd name="T36" fmla="*/ 279254248 w 15"/>
                  <a:gd name="T37" fmla="*/ 371613254 h 24"/>
                  <a:gd name="T38" fmla="*/ 279254248 w 15"/>
                  <a:gd name="T39" fmla="*/ 553790308 h 24"/>
                  <a:gd name="T40" fmla="*/ 0 w 15"/>
                  <a:gd name="T41" fmla="*/ 553790308 h 24"/>
                  <a:gd name="T42" fmla="*/ 1973838585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25629" name="Freeform 63"/>
            <p:cNvSpPr>
              <a:spLocks/>
            </p:cNvSpPr>
            <p:nvPr/>
          </p:nvSpPr>
          <p:spPr bwMode="auto">
            <a:xfrm>
              <a:off x="7445375" y="2801940"/>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30" name="Freeform 64"/>
            <p:cNvSpPr>
              <a:spLocks/>
            </p:cNvSpPr>
            <p:nvPr/>
          </p:nvSpPr>
          <p:spPr bwMode="auto">
            <a:xfrm>
              <a:off x="7583489" y="2654302"/>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31" name="Freeform 65"/>
            <p:cNvSpPr>
              <a:spLocks/>
            </p:cNvSpPr>
            <p:nvPr/>
          </p:nvSpPr>
          <p:spPr bwMode="auto">
            <a:xfrm>
              <a:off x="75755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32" name="Freeform 66"/>
            <p:cNvSpPr>
              <a:spLocks/>
            </p:cNvSpPr>
            <p:nvPr/>
          </p:nvSpPr>
          <p:spPr bwMode="auto">
            <a:xfrm>
              <a:off x="77470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33" name="Freeform 67"/>
            <p:cNvSpPr>
              <a:spLocks/>
            </p:cNvSpPr>
            <p:nvPr/>
          </p:nvSpPr>
          <p:spPr bwMode="auto">
            <a:xfrm>
              <a:off x="76406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34" name="Freeform 68"/>
            <p:cNvSpPr>
              <a:spLocks/>
            </p:cNvSpPr>
            <p:nvPr/>
          </p:nvSpPr>
          <p:spPr bwMode="auto">
            <a:xfrm>
              <a:off x="7697788" y="1887540"/>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5635" name="Group 69"/>
            <p:cNvGrpSpPr>
              <a:grpSpLocks/>
            </p:cNvGrpSpPr>
            <p:nvPr/>
          </p:nvGrpSpPr>
          <p:grpSpPr bwMode="auto">
            <a:xfrm>
              <a:off x="3159144" y="4589463"/>
              <a:ext cx="1044578" cy="635000"/>
              <a:chOff x="1991" y="3321"/>
              <a:chExt cx="361" cy="231"/>
            </a:xfrm>
          </p:grpSpPr>
          <p:sp>
            <p:nvSpPr>
              <p:cNvPr id="25636" name="Freeform 70"/>
              <p:cNvSpPr>
                <a:spLocks/>
              </p:cNvSpPr>
              <p:nvPr/>
            </p:nvSpPr>
            <p:spPr bwMode="auto">
              <a:xfrm>
                <a:off x="2274" y="3459"/>
                <a:ext cx="78" cy="93"/>
              </a:xfrm>
              <a:custGeom>
                <a:avLst/>
                <a:gdLst>
                  <a:gd name="T0" fmla="*/ 0 w 16"/>
                  <a:gd name="T1" fmla="*/ 1311005476 h 19"/>
                  <a:gd name="T2" fmla="*/ 181852311 w 16"/>
                  <a:gd name="T3" fmla="*/ 2147483647 h 19"/>
                  <a:gd name="T4" fmla="*/ 181852311 w 16"/>
                  <a:gd name="T5" fmla="*/ 2147483647 h 19"/>
                  <a:gd name="T6" fmla="*/ 1068315259 w 16"/>
                  <a:gd name="T7" fmla="*/ 2147483647 h 19"/>
                  <a:gd name="T8" fmla="*/ 1439996001 w 16"/>
                  <a:gd name="T9" fmla="*/ 2147483647 h 19"/>
                  <a:gd name="T10" fmla="*/ 2147483647 w 16"/>
                  <a:gd name="T11" fmla="*/ 2083638358 h 19"/>
                  <a:gd name="T12" fmla="*/ 2147483647 w 16"/>
                  <a:gd name="T13" fmla="*/ 924224623 h 19"/>
                  <a:gd name="T14" fmla="*/ 553467612 w 16"/>
                  <a:gd name="T15" fmla="*/ 0 h 19"/>
                  <a:gd name="T16" fmla="*/ 553467612 w 16"/>
                  <a:gd name="T17" fmla="*/ 924224623 h 19"/>
                  <a:gd name="T18" fmla="*/ 0 w 16"/>
                  <a:gd name="T19" fmla="*/ 1311005476 h 19"/>
                  <a:gd name="T20" fmla="*/ 0 w 16"/>
                  <a:gd name="T21" fmla="*/ 131100547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37" name="Freeform 71"/>
              <p:cNvSpPr>
                <a:spLocks/>
              </p:cNvSpPr>
              <p:nvPr/>
            </p:nvSpPr>
            <p:spPr bwMode="auto">
              <a:xfrm>
                <a:off x="2235" y="3409"/>
                <a:ext cx="44" cy="29"/>
              </a:xfrm>
              <a:custGeom>
                <a:avLst/>
                <a:gdLst>
                  <a:gd name="T0" fmla="*/ 569467705 w 9"/>
                  <a:gd name="T1" fmla="*/ 974528682 h 6"/>
                  <a:gd name="T2" fmla="*/ 1490132076 w 9"/>
                  <a:gd name="T3" fmla="*/ 974528682 h 6"/>
                  <a:gd name="T4" fmla="*/ 1676767716 w 9"/>
                  <a:gd name="T5" fmla="*/ 500977083 h 6"/>
                  <a:gd name="T6" fmla="*/ 912443375 w 9"/>
                  <a:gd name="T7" fmla="*/ 333859803 h 6"/>
                  <a:gd name="T8" fmla="*/ 569467705 w 9"/>
                  <a:gd name="T9" fmla="*/ 333859803 h 6"/>
                  <a:gd name="T10" fmla="*/ 382832065 w 9"/>
                  <a:gd name="T11" fmla="*/ 0 h 6"/>
                  <a:gd name="T12" fmla="*/ 0 w 9"/>
                  <a:gd name="T13" fmla="*/ 333859803 h 6"/>
                  <a:gd name="T14" fmla="*/ 382832065 w 9"/>
                  <a:gd name="T15" fmla="*/ 807720735 h 6"/>
                  <a:gd name="T16" fmla="*/ 569467705 w 9"/>
                  <a:gd name="T17" fmla="*/ 974528682 h 6"/>
                  <a:gd name="T18" fmla="*/ 569467705 w 9"/>
                  <a:gd name="T19" fmla="*/ 97452868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38" name="Freeform 72"/>
              <p:cNvSpPr>
                <a:spLocks/>
              </p:cNvSpPr>
              <p:nvPr/>
            </p:nvSpPr>
            <p:spPr bwMode="auto">
              <a:xfrm>
                <a:off x="2225" y="3438"/>
                <a:ext cx="20" cy="10"/>
              </a:xfrm>
              <a:custGeom>
                <a:avLst/>
                <a:gdLst>
                  <a:gd name="T0" fmla="*/ 0 w 4"/>
                  <a:gd name="T1" fmla="*/ 488280567 h 2"/>
                  <a:gd name="T2" fmla="*/ 976561134 w 4"/>
                  <a:gd name="T3" fmla="*/ 0 h 2"/>
                  <a:gd name="T4" fmla="*/ 976561134 w 4"/>
                  <a:gd name="T5" fmla="*/ 488280567 h 2"/>
                  <a:gd name="T6" fmla="*/ 0 w 4"/>
                  <a:gd name="T7" fmla="*/ 488280567 h 2"/>
                  <a:gd name="T8" fmla="*/ 0 w 4"/>
                  <a:gd name="T9" fmla="*/ 48828056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39" name="Freeform 73"/>
              <p:cNvSpPr>
                <a:spLocks/>
              </p:cNvSpPr>
              <p:nvPr/>
            </p:nvSpPr>
            <p:spPr bwMode="auto">
              <a:xfrm>
                <a:off x="2211" y="3419"/>
                <a:ext cx="19" cy="14"/>
              </a:xfrm>
              <a:custGeom>
                <a:avLst/>
                <a:gdLst>
                  <a:gd name="T0" fmla="*/ 274418465 w 4"/>
                  <a:gd name="T1" fmla="*/ 0 h 3"/>
                  <a:gd name="T2" fmla="*/ 274418465 w 4"/>
                  <a:gd name="T3" fmla="*/ 0 h 3"/>
                  <a:gd name="T4" fmla="*/ 385337296 w 4"/>
                  <a:gd name="T5" fmla="*/ 0 h 3"/>
                  <a:gd name="T6" fmla="*/ 385337296 w 4"/>
                  <a:gd name="T7" fmla="*/ 0 h 3"/>
                  <a:gd name="T8" fmla="*/ 385337296 w 4"/>
                  <a:gd name="T9" fmla="*/ 0 h 3"/>
                  <a:gd name="T10" fmla="*/ 385337296 w 4"/>
                  <a:gd name="T11" fmla="*/ 112261484 h 3"/>
                  <a:gd name="T12" fmla="*/ 385337296 w 4"/>
                  <a:gd name="T13" fmla="*/ 112261484 h 3"/>
                  <a:gd name="T14" fmla="*/ 385337296 w 4"/>
                  <a:gd name="T15" fmla="*/ 112261484 h 3"/>
                  <a:gd name="T16" fmla="*/ 525555709 w 4"/>
                  <a:gd name="T17" fmla="*/ 112261484 h 3"/>
                  <a:gd name="T18" fmla="*/ 385337296 w 4"/>
                  <a:gd name="T19" fmla="*/ 205818079 h 3"/>
                  <a:gd name="T20" fmla="*/ 385337296 w 4"/>
                  <a:gd name="T21" fmla="*/ 205818079 h 3"/>
                  <a:gd name="T22" fmla="*/ 385337296 w 4"/>
                  <a:gd name="T23" fmla="*/ 205818079 h 3"/>
                  <a:gd name="T24" fmla="*/ 385337296 w 4"/>
                  <a:gd name="T25" fmla="*/ 318068699 h 3"/>
                  <a:gd name="T26" fmla="*/ 385337296 w 4"/>
                  <a:gd name="T27" fmla="*/ 318068699 h 3"/>
                  <a:gd name="T28" fmla="*/ 385337296 w 4"/>
                  <a:gd name="T29" fmla="*/ 318068699 h 3"/>
                  <a:gd name="T30" fmla="*/ 274418465 w 4"/>
                  <a:gd name="T31" fmla="*/ 318068699 h 3"/>
                  <a:gd name="T32" fmla="*/ 274418465 w 4"/>
                  <a:gd name="T33" fmla="*/ 318068699 h 3"/>
                  <a:gd name="T34" fmla="*/ 274418465 w 4"/>
                  <a:gd name="T35" fmla="*/ 318068699 h 3"/>
                  <a:gd name="T36" fmla="*/ 140206367 w 4"/>
                  <a:gd name="T37" fmla="*/ 318068699 h 3"/>
                  <a:gd name="T38" fmla="*/ 140206367 w 4"/>
                  <a:gd name="T39" fmla="*/ 318068699 h 3"/>
                  <a:gd name="T40" fmla="*/ 140206367 w 4"/>
                  <a:gd name="T41" fmla="*/ 318068699 h 3"/>
                  <a:gd name="T42" fmla="*/ 140206367 w 4"/>
                  <a:gd name="T43" fmla="*/ 205818079 h 3"/>
                  <a:gd name="T44" fmla="*/ 0 w 4"/>
                  <a:gd name="T45" fmla="*/ 205818079 h 3"/>
                  <a:gd name="T46" fmla="*/ 0 w 4"/>
                  <a:gd name="T47" fmla="*/ 205818079 h 3"/>
                  <a:gd name="T48" fmla="*/ 0 w 4"/>
                  <a:gd name="T49" fmla="*/ 112261484 h 3"/>
                  <a:gd name="T50" fmla="*/ 0 w 4"/>
                  <a:gd name="T51" fmla="*/ 112261484 h 3"/>
                  <a:gd name="T52" fmla="*/ 0 w 4"/>
                  <a:gd name="T53" fmla="*/ 112261484 h 3"/>
                  <a:gd name="T54" fmla="*/ 140206367 w 4"/>
                  <a:gd name="T55" fmla="*/ 112261484 h 3"/>
                  <a:gd name="T56" fmla="*/ 140206367 w 4"/>
                  <a:gd name="T57" fmla="*/ 0 h 3"/>
                  <a:gd name="T58" fmla="*/ 140206367 w 4"/>
                  <a:gd name="T59" fmla="*/ 0 h 3"/>
                  <a:gd name="T60" fmla="*/ 140206367 w 4"/>
                  <a:gd name="T61" fmla="*/ 0 h 3"/>
                  <a:gd name="T62" fmla="*/ 274418465 w 4"/>
                  <a:gd name="T63" fmla="*/ 0 h 3"/>
                  <a:gd name="T64" fmla="*/ 274418465 w 4"/>
                  <a:gd name="T65" fmla="*/ 0 h 3"/>
                  <a:gd name="T66" fmla="*/ 274418465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40" name="Freeform 74"/>
              <p:cNvSpPr>
                <a:spLocks/>
              </p:cNvSpPr>
              <p:nvPr/>
            </p:nvSpPr>
            <p:spPr bwMode="auto">
              <a:xfrm>
                <a:off x="2186" y="3394"/>
                <a:ext cx="39" cy="15"/>
              </a:xfrm>
              <a:custGeom>
                <a:avLst/>
                <a:gdLst>
                  <a:gd name="T0" fmla="*/ 0 w 8"/>
                  <a:gd name="T1" fmla="*/ 732421847 h 3"/>
                  <a:gd name="T2" fmla="*/ 1258155936 w 8"/>
                  <a:gd name="T3" fmla="*/ 732421847 h 3"/>
                  <a:gd name="T4" fmla="*/ 1439996001 w 8"/>
                  <a:gd name="T5" fmla="*/ 0 h 3"/>
                  <a:gd name="T6" fmla="*/ 371612259 w 8"/>
                  <a:gd name="T7" fmla="*/ 0 h 3"/>
                  <a:gd name="T8" fmla="*/ 0 w 8"/>
                  <a:gd name="T9" fmla="*/ 732421847 h 3"/>
                  <a:gd name="T10" fmla="*/ 0 w 8"/>
                  <a:gd name="T11" fmla="*/ 7324218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41" name="Freeform 75"/>
              <p:cNvSpPr>
                <a:spLocks/>
              </p:cNvSpPr>
              <p:nvPr/>
            </p:nvSpPr>
            <p:spPr bwMode="auto">
              <a:xfrm>
                <a:off x="2026" y="3321"/>
                <a:ext cx="38" cy="24"/>
              </a:xfrm>
              <a:custGeom>
                <a:avLst/>
                <a:gdLst>
                  <a:gd name="T0" fmla="*/ 0 w 8"/>
                  <a:gd name="T1" fmla="*/ 591177451 h 5"/>
                  <a:gd name="T2" fmla="*/ 385337296 w 8"/>
                  <a:gd name="T3" fmla="*/ 746750998 h 5"/>
                  <a:gd name="T4" fmla="*/ 777932285 w 8"/>
                  <a:gd name="T5" fmla="*/ 746750998 h 5"/>
                  <a:gd name="T6" fmla="*/ 1052408282 w 8"/>
                  <a:gd name="T7" fmla="*/ 311084656 h 5"/>
                  <a:gd name="T8" fmla="*/ 665980082 w 8"/>
                  <a:gd name="T9" fmla="*/ 0 h 5"/>
                  <a:gd name="T10" fmla="*/ 140206367 w 8"/>
                  <a:gd name="T11" fmla="*/ 311084656 h 5"/>
                  <a:gd name="T12" fmla="*/ 0 w 8"/>
                  <a:gd name="T13" fmla="*/ 591177451 h 5"/>
                  <a:gd name="T14" fmla="*/ 0 w 8"/>
                  <a:gd name="T15" fmla="*/ 59117745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42" name="Freeform 76"/>
              <p:cNvSpPr>
                <a:spLocks/>
              </p:cNvSpPr>
              <p:nvPr/>
            </p:nvSpPr>
            <p:spPr bwMode="auto">
              <a:xfrm>
                <a:off x="1991" y="3321"/>
                <a:ext cx="20" cy="24"/>
              </a:xfrm>
              <a:custGeom>
                <a:avLst/>
                <a:gdLst>
                  <a:gd name="T0" fmla="*/ 0 w 4"/>
                  <a:gd name="T1" fmla="*/ 746750998 h 5"/>
                  <a:gd name="T2" fmla="*/ 976561134 w 4"/>
                  <a:gd name="T3" fmla="*/ 311084656 h 5"/>
                  <a:gd name="T4" fmla="*/ 976561134 w 4"/>
                  <a:gd name="T5" fmla="*/ 0 h 5"/>
                  <a:gd name="T6" fmla="*/ 0 w 4"/>
                  <a:gd name="T7" fmla="*/ 591177451 h 5"/>
                  <a:gd name="T8" fmla="*/ 0 w 4"/>
                  <a:gd name="T9" fmla="*/ 746750998 h 5"/>
                  <a:gd name="T10" fmla="*/ 0 w 4"/>
                  <a:gd name="T11" fmla="*/ 746750998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5643" name="Freeform 77"/>
              <p:cNvSpPr>
                <a:spLocks/>
              </p:cNvSpPr>
              <p:nvPr/>
            </p:nvSpPr>
            <p:spPr bwMode="auto">
              <a:xfrm>
                <a:off x="2128" y="3360"/>
                <a:ext cx="39" cy="34"/>
              </a:xfrm>
              <a:custGeom>
                <a:avLst/>
                <a:gdLst>
                  <a:gd name="T0" fmla="*/ 553467612 w 8"/>
                  <a:gd name="T1" fmla="*/ 1205323064 h 7"/>
                  <a:gd name="T2" fmla="*/ 1439996001 w 8"/>
                  <a:gd name="T3" fmla="*/ 1205323064 h 7"/>
                  <a:gd name="T4" fmla="*/ 1439996001 w 8"/>
                  <a:gd name="T5" fmla="*/ 672536448 h 7"/>
                  <a:gd name="T6" fmla="*/ 735641673 w 8"/>
                  <a:gd name="T7" fmla="*/ 0 h 7"/>
                  <a:gd name="T8" fmla="*/ 0 w 8"/>
                  <a:gd name="T9" fmla="*/ 358111838 h 7"/>
                  <a:gd name="T10" fmla="*/ 553467612 w 8"/>
                  <a:gd name="T11" fmla="*/ 1205323064 h 7"/>
                  <a:gd name="T12" fmla="*/ 553467612 w 8"/>
                  <a:gd name="T13" fmla="*/ 120532306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grpSp>
      <p:sp>
        <p:nvSpPr>
          <p:cNvPr id="25612" name="Rectangle 153"/>
          <p:cNvSpPr>
            <a:spLocks noChangeArrowheads="1"/>
          </p:cNvSpPr>
          <p:nvPr/>
        </p:nvSpPr>
        <p:spPr bwMode="auto">
          <a:xfrm>
            <a:off x="23256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algn="ctr" defTabSz="914400" fontAlgn="base">
              <a:spcBef>
                <a:spcPct val="0"/>
              </a:spcBef>
              <a:spcAft>
                <a:spcPct val="0"/>
              </a:spcAft>
            </a:pPr>
            <a:endParaRPr lang="en-US" altLang="en-US">
              <a:solidFill>
                <a:srgbClr val="000000"/>
              </a:solidFill>
              <a:latin typeface="Myriad Web Pro" pitchFamily="34" charset="0"/>
            </a:endParaRPr>
          </a:p>
        </p:txBody>
      </p:sp>
    </p:spTree>
    <p:extLst>
      <p:ext uri="{BB962C8B-B14F-4D97-AF65-F5344CB8AC3E}">
        <p14:creationId xmlns:p14="http://schemas.microsoft.com/office/powerpoint/2010/main" val="897802804"/>
      </p:ext>
    </p:extLst>
  </p:cSld>
  <p:clrMapOvr>
    <a:masterClrMapping/>
  </p:clrMapOvr>
  <p:transition advClick="0" advTm="1000">
    <p:randomBar/>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2"/>
          <p:cNvSpPr txBox="1">
            <a:spLocks noChangeArrowheads="1"/>
          </p:cNvSpPr>
          <p:nvPr/>
        </p:nvSpPr>
        <p:spPr bwMode="auto">
          <a:xfrm>
            <a:off x="1928813" y="1200150"/>
            <a:ext cx="55578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sz="1400" b="1">
              <a:solidFill>
                <a:srgbClr val="FFFFFF"/>
              </a:solidFill>
              <a:latin typeface="Myriad Web Pro" pitchFamily="34" charset="0"/>
            </a:endParaRPr>
          </a:p>
        </p:txBody>
      </p:sp>
      <p:sp>
        <p:nvSpPr>
          <p:cNvPr id="26627" name="Rectangle 78"/>
          <p:cNvSpPr>
            <a:spLocks noChangeArrowheads="1"/>
          </p:cNvSpPr>
          <p:nvPr/>
        </p:nvSpPr>
        <p:spPr bwMode="auto">
          <a:xfrm>
            <a:off x="0" y="242888"/>
            <a:ext cx="9144000" cy="98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sz="2400">
              <a:solidFill>
                <a:srgbClr val="FFFFFF"/>
              </a:solidFill>
              <a:latin typeface="Myriad Web Pro" pitchFamily="34" charset="0"/>
            </a:endParaRPr>
          </a:p>
        </p:txBody>
      </p:sp>
      <p:grpSp>
        <p:nvGrpSpPr>
          <p:cNvPr id="26628" name="Group 171"/>
          <p:cNvGrpSpPr>
            <a:grpSpLocks/>
          </p:cNvGrpSpPr>
          <p:nvPr/>
        </p:nvGrpSpPr>
        <p:grpSpPr bwMode="auto">
          <a:xfrm>
            <a:off x="844550" y="1709738"/>
            <a:ext cx="6940550" cy="3567112"/>
            <a:chOff x="1155701" y="1709740"/>
            <a:chExt cx="6940549" cy="3567110"/>
          </a:xfrm>
        </p:grpSpPr>
        <p:sp>
          <p:nvSpPr>
            <p:cNvPr id="26638" name="Freeform 2"/>
            <p:cNvSpPr>
              <a:spLocks/>
            </p:cNvSpPr>
            <p:nvPr/>
          </p:nvSpPr>
          <p:spPr bwMode="auto">
            <a:xfrm>
              <a:off x="4514851"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39" name="Freeform 3"/>
            <p:cNvSpPr>
              <a:spLocks/>
            </p:cNvSpPr>
            <p:nvPr/>
          </p:nvSpPr>
          <p:spPr bwMode="auto">
            <a:xfrm>
              <a:off x="4483100" y="2398713"/>
              <a:ext cx="76517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40" name="Freeform 4"/>
            <p:cNvSpPr>
              <a:spLocks/>
            </p:cNvSpPr>
            <p:nvPr/>
          </p:nvSpPr>
          <p:spPr bwMode="auto">
            <a:xfrm>
              <a:off x="4457702" y="2794000"/>
              <a:ext cx="904875"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41" name="Freeform 5"/>
            <p:cNvSpPr>
              <a:spLocks/>
            </p:cNvSpPr>
            <p:nvPr/>
          </p:nvSpPr>
          <p:spPr bwMode="auto">
            <a:xfrm>
              <a:off x="4637089" y="3203577"/>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42" name="Freeform 6"/>
            <p:cNvSpPr>
              <a:spLocks/>
            </p:cNvSpPr>
            <p:nvPr/>
          </p:nvSpPr>
          <p:spPr bwMode="auto">
            <a:xfrm>
              <a:off x="4522789" y="3590925"/>
              <a:ext cx="94456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43" name="Freeform 7"/>
            <p:cNvSpPr>
              <a:spLocks/>
            </p:cNvSpPr>
            <p:nvPr/>
          </p:nvSpPr>
          <p:spPr bwMode="auto">
            <a:xfrm>
              <a:off x="5232401" y="2740027"/>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44" name="Freeform 8"/>
            <p:cNvSpPr>
              <a:spLocks/>
            </p:cNvSpPr>
            <p:nvPr/>
          </p:nvSpPr>
          <p:spPr bwMode="auto">
            <a:xfrm>
              <a:off x="5322889"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45" name="Freeform 9"/>
            <p:cNvSpPr>
              <a:spLocks/>
            </p:cNvSpPr>
            <p:nvPr/>
          </p:nvSpPr>
          <p:spPr bwMode="auto">
            <a:xfrm>
              <a:off x="5597525" y="2282827"/>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46" name="Freeform 10"/>
            <p:cNvSpPr>
              <a:spLocks/>
            </p:cNvSpPr>
            <p:nvPr/>
          </p:nvSpPr>
          <p:spPr bwMode="auto">
            <a:xfrm>
              <a:off x="6011864" y="3265490"/>
              <a:ext cx="808037"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47" name="Freeform 11"/>
            <p:cNvSpPr>
              <a:spLocks/>
            </p:cNvSpPr>
            <p:nvPr/>
          </p:nvSpPr>
          <p:spPr bwMode="auto">
            <a:xfrm>
              <a:off x="5940426" y="3560765"/>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48" name="Freeform 12"/>
            <p:cNvSpPr>
              <a:spLocks/>
            </p:cNvSpPr>
            <p:nvPr/>
          </p:nvSpPr>
          <p:spPr bwMode="auto">
            <a:xfrm>
              <a:off x="6175376" y="3824288"/>
              <a:ext cx="423863"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49" name="Freeform 13"/>
            <p:cNvSpPr>
              <a:spLocks/>
            </p:cNvSpPr>
            <p:nvPr/>
          </p:nvSpPr>
          <p:spPr bwMode="auto">
            <a:xfrm>
              <a:off x="6445250"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50" name="Freeform 14"/>
            <p:cNvSpPr>
              <a:spLocks/>
            </p:cNvSpPr>
            <p:nvPr/>
          </p:nvSpPr>
          <p:spPr bwMode="auto">
            <a:xfrm>
              <a:off x="6575426" y="3459163"/>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51" name="Freeform 15"/>
            <p:cNvSpPr>
              <a:spLocks/>
            </p:cNvSpPr>
            <p:nvPr/>
          </p:nvSpPr>
          <p:spPr bwMode="auto">
            <a:xfrm>
              <a:off x="6289675" y="4311650"/>
              <a:ext cx="1001714"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52" name="Freeform 16"/>
            <p:cNvSpPr>
              <a:spLocks/>
            </p:cNvSpPr>
            <p:nvPr/>
          </p:nvSpPr>
          <p:spPr bwMode="auto">
            <a:xfrm>
              <a:off x="6737350" y="3009900"/>
              <a:ext cx="496888"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53" name="Freeform 17"/>
            <p:cNvSpPr>
              <a:spLocks/>
            </p:cNvSpPr>
            <p:nvPr/>
          </p:nvSpPr>
          <p:spPr bwMode="auto">
            <a:xfrm>
              <a:off x="5449889" y="3660776"/>
              <a:ext cx="547687"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54" name="Freeform 18"/>
            <p:cNvSpPr>
              <a:spLocks/>
            </p:cNvSpPr>
            <p:nvPr/>
          </p:nvSpPr>
          <p:spPr bwMode="auto">
            <a:xfrm>
              <a:off x="2368551"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55" name="Freeform 19"/>
            <p:cNvSpPr>
              <a:spLocks/>
            </p:cNvSpPr>
            <p:nvPr/>
          </p:nvSpPr>
          <p:spPr bwMode="auto">
            <a:xfrm>
              <a:off x="3741738" y="2452690"/>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56" name="Freeform 20"/>
            <p:cNvSpPr>
              <a:spLocks/>
            </p:cNvSpPr>
            <p:nvPr/>
          </p:nvSpPr>
          <p:spPr bwMode="auto">
            <a:xfrm>
              <a:off x="3865564" y="3003552"/>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57" name="Freeform 21"/>
            <p:cNvSpPr>
              <a:spLocks/>
            </p:cNvSpPr>
            <p:nvPr/>
          </p:nvSpPr>
          <p:spPr bwMode="auto">
            <a:xfrm>
              <a:off x="3759201" y="3521076"/>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58" name="Freeform 22"/>
            <p:cNvSpPr>
              <a:spLocks/>
            </p:cNvSpPr>
            <p:nvPr/>
          </p:nvSpPr>
          <p:spPr bwMode="auto">
            <a:xfrm>
              <a:off x="4052888" y="3660777"/>
              <a:ext cx="1536701"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59" name="Freeform 23"/>
            <p:cNvSpPr>
              <a:spLocks/>
            </p:cNvSpPr>
            <p:nvPr/>
          </p:nvSpPr>
          <p:spPr bwMode="auto">
            <a:xfrm>
              <a:off x="6942139"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60" name="Freeform 24"/>
            <p:cNvSpPr>
              <a:spLocks/>
            </p:cNvSpPr>
            <p:nvPr/>
          </p:nvSpPr>
          <p:spPr bwMode="auto">
            <a:xfrm>
              <a:off x="7494590"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6661" name="Group 111"/>
            <p:cNvGrpSpPr>
              <a:grpSpLocks/>
            </p:cNvGrpSpPr>
            <p:nvPr/>
          </p:nvGrpSpPr>
          <p:grpSpPr bwMode="auto">
            <a:xfrm>
              <a:off x="1155697" y="3886215"/>
              <a:ext cx="2009775" cy="1390654"/>
              <a:chOff x="768" y="2832"/>
              <a:chExt cx="1203" cy="876"/>
            </a:xfrm>
          </p:grpSpPr>
          <p:sp>
            <p:nvSpPr>
              <p:cNvPr id="26698" name="Freeform 26"/>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871840685 w 188"/>
                  <a:gd name="T9" fmla="*/ 2147483647 h 160"/>
                  <a:gd name="T10" fmla="*/ 1961554403 w 188"/>
                  <a:gd name="T11" fmla="*/ 2147483647 h 160"/>
                  <a:gd name="T12" fmla="*/ 2147483647 w 188"/>
                  <a:gd name="T13" fmla="*/ 2147483647 h 160"/>
                  <a:gd name="T14" fmla="*/ 2147483647 w 188"/>
                  <a:gd name="T15" fmla="*/ 2147483647 h 160"/>
                  <a:gd name="T16" fmla="*/ 2147483647 w 188"/>
                  <a:gd name="T17" fmla="*/ 2147483647 h 160"/>
                  <a:gd name="T18" fmla="*/ 1774530021 w 188"/>
                  <a:gd name="T19" fmla="*/ 2147483647 h 160"/>
                  <a:gd name="T20" fmla="*/ 1051290271 w 188"/>
                  <a:gd name="T21" fmla="*/ 2147483647 h 160"/>
                  <a:gd name="T22" fmla="*/ 1961554403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544053840 w 188"/>
                  <a:gd name="T37" fmla="*/ 2147483647 h 160"/>
                  <a:gd name="T38" fmla="*/ 544053840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886529878 h 160"/>
                  <a:gd name="T88" fmla="*/ 2147483647 w 188"/>
                  <a:gd name="T89" fmla="*/ 886529878 h 160"/>
                  <a:gd name="T90" fmla="*/ 2147483647 w 188"/>
                  <a:gd name="T91" fmla="*/ 886529878 h 160"/>
                  <a:gd name="T92" fmla="*/ 2147483647 w 188"/>
                  <a:gd name="T93" fmla="*/ 0 h 160"/>
                  <a:gd name="T94" fmla="*/ 2147483647 w 188"/>
                  <a:gd name="T95" fmla="*/ 743294476 h 160"/>
                  <a:gd name="T96" fmla="*/ 2147483647 w 188"/>
                  <a:gd name="T97" fmla="*/ 2147483647 h 160"/>
                  <a:gd name="T98" fmla="*/ 2147483647 w 188"/>
                  <a:gd name="T99" fmla="*/ 2147483647 h 160"/>
                  <a:gd name="T100" fmla="*/ 1774530021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99" name="Freeform 27"/>
              <p:cNvSpPr>
                <a:spLocks/>
              </p:cNvSpPr>
              <p:nvPr/>
            </p:nvSpPr>
            <p:spPr bwMode="auto">
              <a:xfrm>
                <a:off x="1021" y="3608"/>
                <a:ext cx="20" cy="14"/>
              </a:xfrm>
              <a:custGeom>
                <a:avLst/>
                <a:gdLst>
                  <a:gd name="T0" fmla="*/ 488280567 w 4"/>
                  <a:gd name="T1" fmla="*/ 205818079 h 3"/>
                  <a:gd name="T2" fmla="*/ 488280567 w 4"/>
                  <a:gd name="T3" fmla="*/ 112261484 h 3"/>
                  <a:gd name="T4" fmla="*/ 488280567 w 4"/>
                  <a:gd name="T5" fmla="*/ 112261484 h 3"/>
                  <a:gd name="T6" fmla="*/ 488280567 w 4"/>
                  <a:gd name="T7" fmla="*/ 112261484 h 3"/>
                  <a:gd name="T8" fmla="*/ 488280567 w 4"/>
                  <a:gd name="T9" fmla="*/ 112261484 h 3"/>
                  <a:gd name="T10" fmla="*/ 488280567 w 4"/>
                  <a:gd name="T11" fmla="*/ 112261484 h 3"/>
                  <a:gd name="T12" fmla="*/ 488280567 w 4"/>
                  <a:gd name="T13" fmla="*/ 112261484 h 3"/>
                  <a:gd name="T14" fmla="*/ 244140284 w 4"/>
                  <a:gd name="T15" fmla="*/ 0 h 3"/>
                  <a:gd name="T16" fmla="*/ 244140284 w 4"/>
                  <a:gd name="T17" fmla="*/ 0 h 3"/>
                  <a:gd name="T18" fmla="*/ 0 w 4"/>
                  <a:gd name="T19" fmla="*/ 112261484 h 3"/>
                  <a:gd name="T20" fmla="*/ 0 w 4"/>
                  <a:gd name="T21" fmla="*/ 112261484 h 3"/>
                  <a:gd name="T22" fmla="*/ 0 w 4"/>
                  <a:gd name="T23" fmla="*/ 112261484 h 3"/>
                  <a:gd name="T24" fmla="*/ 0 w 4"/>
                  <a:gd name="T25" fmla="*/ 112261484 h 3"/>
                  <a:gd name="T26" fmla="*/ 0 w 4"/>
                  <a:gd name="T27" fmla="*/ 112261484 h 3"/>
                  <a:gd name="T28" fmla="*/ 0 w 4"/>
                  <a:gd name="T29" fmla="*/ 112261484 h 3"/>
                  <a:gd name="T30" fmla="*/ 0 w 4"/>
                  <a:gd name="T31" fmla="*/ 205818079 h 3"/>
                  <a:gd name="T32" fmla="*/ 0 w 4"/>
                  <a:gd name="T33" fmla="*/ 205818079 h 3"/>
                  <a:gd name="T34" fmla="*/ 244140284 w 4"/>
                  <a:gd name="T35" fmla="*/ 205818079 h 3"/>
                  <a:gd name="T36" fmla="*/ 244140284 w 4"/>
                  <a:gd name="T37" fmla="*/ 205818079 h 3"/>
                  <a:gd name="T38" fmla="*/ 244140284 w 4"/>
                  <a:gd name="T39" fmla="*/ 318068699 h 3"/>
                  <a:gd name="T40" fmla="*/ 488280567 w 4"/>
                  <a:gd name="T41" fmla="*/ 318068699 h 3"/>
                  <a:gd name="T42" fmla="*/ 488280567 w 4"/>
                  <a:gd name="T43" fmla="*/ 318068699 h 3"/>
                  <a:gd name="T44" fmla="*/ 732420451 w 4"/>
                  <a:gd name="T45" fmla="*/ 318068699 h 3"/>
                  <a:gd name="T46" fmla="*/ 732420451 w 4"/>
                  <a:gd name="T47" fmla="*/ 318068699 h 3"/>
                  <a:gd name="T48" fmla="*/ 976561134 w 4"/>
                  <a:gd name="T49" fmla="*/ 205818079 h 3"/>
                  <a:gd name="T50" fmla="*/ 976561134 w 4"/>
                  <a:gd name="T51" fmla="*/ 205818079 h 3"/>
                  <a:gd name="T52" fmla="*/ 976561134 w 4"/>
                  <a:gd name="T53" fmla="*/ 205818079 h 3"/>
                  <a:gd name="T54" fmla="*/ 976561134 w 4"/>
                  <a:gd name="T55" fmla="*/ 112261484 h 3"/>
                  <a:gd name="T56" fmla="*/ 976561134 w 4"/>
                  <a:gd name="T57" fmla="*/ 112261484 h 3"/>
                  <a:gd name="T58" fmla="*/ 976561134 w 4"/>
                  <a:gd name="T59" fmla="*/ 112261484 h 3"/>
                  <a:gd name="T60" fmla="*/ 976561134 w 4"/>
                  <a:gd name="T61" fmla="*/ 112261484 h 3"/>
                  <a:gd name="T62" fmla="*/ 976561134 w 4"/>
                  <a:gd name="T63" fmla="*/ 112261484 h 3"/>
                  <a:gd name="T64" fmla="*/ 976561134 w 4"/>
                  <a:gd name="T65" fmla="*/ 0 h 3"/>
                  <a:gd name="T66" fmla="*/ 976561134 w 4"/>
                  <a:gd name="T67" fmla="*/ 0 h 3"/>
                  <a:gd name="T68" fmla="*/ 976561134 w 4"/>
                  <a:gd name="T69" fmla="*/ 0 h 3"/>
                  <a:gd name="T70" fmla="*/ 976561134 w 4"/>
                  <a:gd name="T71" fmla="*/ 0 h 3"/>
                  <a:gd name="T72" fmla="*/ 976561134 w 4"/>
                  <a:gd name="T73" fmla="*/ 112261484 h 3"/>
                  <a:gd name="T74" fmla="*/ 732420451 w 4"/>
                  <a:gd name="T75" fmla="*/ 112261484 h 3"/>
                  <a:gd name="T76" fmla="*/ 732420451 w 4"/>
                  <a:gd name="T77" fmla="*/ 112261484 h 3"/>
                  <a:gd name="T78" fmla="*/ 488280567 w 4"/>
                  <a:gd name="T79" fmla="*/ 205818079 h 3"/>
                  <a:gd name="T80" fmla="*/ 488280567 w 4"/>
                  <a:gd name="T81" fmla="*/ 205818079 h 3"/>
                  <a:gd name="T82" fmla="*/ 488280567 w 4"/>
                  <a:gd name="T83" fmla="*/ 205818079 h 3"/>
                  <a:gd name="T84" fmla="*/ 488280567 w 4"/>
                  <a:gd name="T85" fmla="*/ 205818079 h 3"/>
                  <a:gd name="T86" fmla="*/ 488280567 w 4"/>
                  <a:gd name="T87" fmla="*/ 318068699 h 3"/>
                  <a:gd name="T88" fmla="*/ 732420451 w 4"/>
                  <a:gd name="T89" fmla="*/ 318068699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700" name="Freeform 28"/>
              <p:cNvSpPr>
                <a:spLocks/>
              </p:cNvSpPr>
              <p:nvPr/>
            </p:nvSpPr>
            <p:spPr bwMode="auto">
              <a:xfrm>
                <a:off x="978" y="3610"/>
                <a:ext cx="43" cy="30"/>
              </a:xfrm>
              <a:custGeom>
                <a:avLst/>
                <a:gdLst>
                  <a:gd name="T0" fmla="*/ 979352908 w 9"/>
                  <a:gd name="T1" fmla="*/ 0 h 6"/>
                  <a:gd name="T2" fmla="*/ 564215260 w 9"/>
                  <a:gd name="T3" fmla="*/ 0 h 6"/>
                  <a:gd name="T4" fmla="*/ 415150796 w 9"/>
                  <a:gd name="T5" fmla="*/ 244140482 h 6"/>
                  <a:gd name="T6" fmla="*/ 415150796 w 9"/>
                  <a:gd name="T7" fmla="*/ 244140482 h 6"/>
                  <a:gd name="T8" fmla="*/ 415150796 w 9"/>
                  <a:gd name="T9" fmla="*/ 488280965 h 6"/>
                  <a:gd name="T10" fmla="*/ 415150796 w 9"/>
                  <a:gd name="T11" fmla="*/ 732421847 h 6"/>
                  <a:gd name="T12" fmla="*/ 297046244 w 9"/>
                  <a:gd name="T13" fmla="*/ 732421847 h 6"/>
                  <a:gd name="T14" fmla="*/ 297046244 w 9"/>
                  <a:gd name="T15" fmla="*/ 732421847 h 6"/>
                  <a:gd name="T16" fmla="*/ 149064501 w 9"/>
                  <a:gd name="T17" fmla="*/ 732421847 h 6"/>
                  <a:gd name="T18" fmla="*/ 149064501 w 9"/>
                  <a:gd name="T19" fmla="*/ 976561930 h 6"/>
                  <a:gd name="T20" fmla="*/ 149064501 w 9"/>
                  <a:gd name="T21" fmla="*/ 1220702012 h 6"/>
                  <a:gd name="T22" fmla="*/ 0 w 9"/>
                  <a:gd name="T23" fmla="*/ 1220702012 h 6"/>
                  <a:gd name="T24" fmla="*/ 0 w 9"/>
                  <a:gd name="T25" fmla="*/ 1464842414 h 6"/>
                  <a:gd name="T26" fmla="*/ 0 w 9"/>
                  <a:gd name="T27" fmla="*/ 1464842414 h 6"/>
                  <a:gd name="T28" fmla="*/ 0 w 9"/>
                  <a:gd name="T29" fmla="*/ 1464842414 h 6"/>
                  <a:gd name="T30" fmla="*/ 0 w 9"/>
                  <a:gd name="T31" fmla="*/ 1464842414 h 6"/>
                  <a:gd name="T32" fmla="*/ 0 w 9"/>
                  <a:gd name="T33" fmla="*/ 1464842414 h 6"/>
                  <a:gd name="T34" fmla="*/ 0 w 9"/>
                  <a:gd name="T35" fmla="*/ 1464842414 h 6"/>
                  <a:gd name="T36" fmla="*/ 0 w 9"/>
                  <a:gd name="T37" fmla="*/ 1464842414 h 6"/>
                  <a:gd name="T38" fmla="*/ 149064501 w 9"/>
                  <a:gd name="T39" fmla="*/ 1464842414 h 6"/>
                  <a:gd name="T40" fmla="*/ 297046244 w 9"/>
                  <a:gd name="T41" fmla="*/ 1464842414 h 6"/>
                  <a:gd name="T42" fmla="*/ 415150796 w 9"/>
                  <a:gd name="T43" fmla="*/ 1220702012 h 6"/>
                  <a:gd name="T44" fmla="*/ 861263415 w 9"/>
                  <a:gd name="T45" fmla="*/ 732421847 h 6"/>
                  <a:gd name="T46" fmla="*/ 979352908 w 9"/>
                  <a:gd name="T47" fmla="*/ 488280965 h 6"/>
                  <a:gd name="T48" fmla="*/ 1128703273 w 9"/>
                  <a:gd name="T49" fmla="*/ 488280965 h 6"/>
                  <a:gd name="T50" fmla="*/ 1269931572 w 9"/>
                  <a:gd name="T51" fmla="*/ 244140482 h 6"/>
                  <a:gd name="T52" fmla="*/ 1269931572 w 9"/>
                  <a:gd name="T53" fmla="*/ 244140482 h 6"/>
                  <a:gd name="T54" fmla="*/ 1269931572 w 9"/>
                  <a:gd name="T55" fmla="*/ 244140482 h 6"/>
                  <a:gd name="T56" fmla="*/ 1128703273 w 9"/>
                  <a:gd name="T57" fmla="*/ 0 h 6"/>
                  <a:gd name="T58" fmla="*/ 1128703273 w 9"/>
                  <a:gd name="T59" fmla="*/ 0 h 6"/>
                  <a:gd name="T60" fmla="*/ 1128703273 w 9"/>
                  <a:gd name="T61" fmla="*/ 0 h 6"/>
                  <a:gd name="T62" fmla="*/ 1128703273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701" name="Freeform 29"/>
              <p:cNvSpPr>
                <a:spLocks/>
              </p:cNvSpPr>
              <p:nvPr/>
            </p:nvSpPr>
            <p:spPr bwMode="auto">
              <a:xfrm>
                <a:off x="934" y="3632"/>
                <a:ext cx="44" cy="34"/>
              </a:xfrm>
              <a:custGeom>
                <a:avLst/>
                <a:gdLst>
                  <a:gd name="T0" fmla="*/ 1490132076 w 9"/>
                  <a:gd name="T1" fmla="*/ 534073098 h 7"/>
                  <a:gd name="T2" fmla="*/ 1490132076 w 9"/>
                  <a:gd name="T3" fmla="*/ 175964446 h 7"/>
                  <a:gd name="T4" fmla="*/ 912443375 w 9"/>
                  <a:gd name="T5" fmla="*/ 534073098 h 7"/>
                  <a:gd name="T6" fmla="*/ 764323715 w 9"/>
                  <a:gd name="T7" fmla="*/ 672536448 h 7"/>
                  <a:gd name="T8" fmla="*/ 764323715 w 9"/>
                  <a:gd name="T9" fmla="*/ 672536448 h 7"/>
                  <a:gd name="T10" fmla="*/ 382832065 w 9"/>
                  <a:gd name="T11" fmla="*/ 854684384 h 7"/>
                  <a:gd name="T12" fmla="*/ 186636188 w 9"/>
                  <a:gd name="T13" fmla="*/ 1030635696 h 7"/>
                  <a:gd name="T14" fmla="*/ 0 w 9"/>
                  <a:gd name="T15" fmla="*/ 1030635696 h 7"/>
                  <a:gd name="T16" fmla="*/ 382832065 w 9"/>
                  <a:gd name="T17" fmla="*/ 1030635696 h 7"/>
                  <a:gd name="T18" fmla="*/ 569467705 w 9"/>
                  <a:gd name="T19" fmla="*/ 854684384 h 7"/>
                  <a:gd name="T20" fmla="*/ 1107298603 w 9"/>
                  <a:gd name="T21" fmla="*/ 672536448 h 7"/>
                  <a:gd name="T22" fmla="*/ 1490132076 w 9"/>
                  <a:gd name="T23" fmla="*/ 534073098 h 7"/>
                  <a:gd name="T24" fmla="*/ 1490132076 w 9"/>
                  <a:gd name="T25" fmla="*/ 534073098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702" name="Freeform 30"/>
              <p:cNvSpPr>
                <a:spLocks/>
              </p:cNvSpPr>
              <p:nvPr/>
            </p:nvSpPr>
            <p:spPr bwMode="auto">
              <a:xfrm>
                <a:off x="934" y="3637"/>
                <a:ext cx="39" cy="29"/>
              </a:xfrm>
              <a:custGeom>
                <a:avLst/>
                <a:gdLst>
                  <a:gd name="T0" fmla="*/ 1439996001 w 8"/>
                  <a:gd name="T1" fmla="*/ 333859803 h 6"/>
                  <a:gd name="T2" fmla="*/ 1439996001 w 8"/>
                  <a:gd name="T3" fmla="*/ 167114728 h 6"/>
                  <a:gd name="T4" fmla="*/ 1439996001 w 8"/>
                  <a:gd name="T5" fmla="*/ 167114728 h 6"/>
                  <a:gd name="T6" fmla="*/ 1439996001 w 8"/>
                  <a:gd name="T7" fmla="*/ 0 h 6"/>
                  <a:gd name="T8" fmla="*/ 1439996001 w 8"/>
                  <a:gd name="T9" fmla="*/ 0 h 6"/>
                  <a:gd name="T10" fmla="*/ 1439996001 w 8"/>
                  <a:gd name="T11" fmla="*/ 0 h 6"/>
                  <a:gd name="T12" fmla="*/ 1439996001 w 8"/>
                  <a:gd name="T13" fmla="*/ 0 h 6"/>
                  <a:gd name="T14" fmla="*/ 1439996001 w 8"/>
                  <a:gd name="T15" fmla="*/ 0 h 6"/>
                  <a:gd name="T16" fmla="*/ 1439996001 w 8"/>
                  <a:gd name="T17" fmla="*/ 0 h 6"/>
                  <a:gd name="T18" fmla="*/ 1439996001 w 8"/>
                  <a:gd name="T19" fmla="*/ 0 h 6"/>
                  <a:gd name="T20" fmla="*/ 1258155936 w 8"/>
                  <a:gd name="T21" fmla="*/ 0 h 6"/>
                  <a:gd name="T22" fmla="*/ 1258155936 w 8"/>
                  <a:gd name="T23" fmla="*/ 0 h 6"/>
                  <a:gd name="T24" fmla="*/ 1068315259 w 8"/>
                  <a:gd name="T25" fmla="*/ 0 h 6"/>
                  <a:gd name="T26" fmla="*/ 886529793 w 8"/>
                  <a:gd name="T27" fmla="*/ 167114728 h 6"/>
                  <a:gd name="T28" fmla="*/ 886529793 w 8"/>
                  <a:gd name="T29" fmla="*/ 333859803 h 6"/>
                  <a:gd name="T30" fmla="*/ 886529793 w 8"/>
                  <a:gd name="T31" fmla="*/ 333859803 h 6"/>
                  <a:gd name="T32" fmla="*/ 735641673 w 8"/>
                  <a:gd name="T33" fmla="*/ 333859803 h 6"/>
                  <a:gd name="T34" fmla="*/ 735641673 w 8"/>
                  <a:gd name="T35" fmla="*/ 333859803 h 6"/>
                  <a:gd name="T36" fmla="*/ 735641673 w 8"/>
                  <a:gd name="T37" fmla="*/ 333859803 h 6"/>
                  <a:gd name="T38" fmla="*/ 735641673 w 8"/>
                  <a:gd name="T39" fmla="*/ 500977083 h 6"/>
                  <a:gd name="T40" fmla="*/ 735641673 w 8"/>
                  <a:gd name="T41" fmla="*/ 500977083 h 6"/>
                  <a:gd name="T42" fmla="*/ 735641673 w 8"/>
                  <a:gd name="T43" fmla="*/ 500977083 h 6"/>
                  <a:gd name="T44" fmla="*/ 735641673 w 8"/>
                  <a:gd name="T45" fmla="*/ 500977083 h 6"/>
                  <a:gd name="T46" fmla="*/ 371612259 w 8"/>
                  <a:gd name="T47" fmla="*/ 640669498 h 6"/>
                  <a:gd name="T48" fmla="*/ 371612259 w 8"/>
                  <a:gd name="T49" fmla="*/ 640669498 h 6"/>
                  <a:gd name="T50" fmla="*/ 371612259 w 8"/>
                  <a:gd name="T51" fmla="*/ 640669498 h 6"/>
                  <a:gd name="T52" fmla="*/ 371612259 w 8"/>
                  <a:gd name="T53" fmla="*/ 640669498 h 6"/>
                  <a:gd name="T54" fmla="*/ 181852311 w 8"/>
                  <a:gd name="T55" fmla="*/ 640669498 h 6"/>
                  <a:gd name="T56" fmla="*/ 181852311 w 8"/>
                  <a:gd name="T57" fmla="*/ 807720735 h 6"/>
                  <a:gd name="T58" fmla="*/ 181852311 w 8"/>
                  <a:gd name="T59" fmla="*/ 807720735 h 6"/>
                  <a:gd name="T60" fmla="*/ 0 w 8"/>
                  <a:gd name="T61" fmla="*/ 807720735 h 6"/>
                  <a:gd name="T62" fmla="*/ 0 w 8"/>
                  <a:gd name="T63" fmla="*/ 807720735 h 6"/>
                  <a:gd name="T64" fmla="*/ 0 w 8"/>
                  <a:gd name="T65" fmla="*/ 807720735 h 6"/>
                  <a:gd name="T66" fmla="*/ 181852311 w 8"/>
                  <a:gd name="T67" fmla="*/ 974528682 h 6"/>
                  <a:gd name="T68" fmla="*/ 181852311 w 8"/>
                  <a:gd name="T69" fmla="*/ 974528682 h 6"/>
                  <a:gd name="T70" fmla="*/ 181852311 w 8"/>
                  <a:gd name="T71" fmla="*/ 974528682 h 6"/>
                  <a:gd name="T72" fmla="*/ 181852311 w 8"/>
                  <a:gd name="T73" fmla="*/ 974528682 h 6"/>
                  <a:gd name="T74" fmla="*/ 371612259 w 8"/>
                  <a:gd name="T75" fmla="*/ 807720735 h 6"/>
                  <a:gd name="T76" fmla="*/ 371612259 w 8"/>
                  <a:gd name="T77" fmla="*/ 807720735 h 6"/>
                  <a:gd name="T78" fmla="*/ 553467612 w 8"/>
                  <a:gd name="T79" fmla="*/ 807720735 h 6"/>
                  <a:gd name="T80" fmla="*/ 553467612 w 8"/>
                  <a:gd name="T81" fmla="*/ 640669498 h 6"/>
                  <a:gd name="T82" fmla="*/ 553467612 w 8"/>
                  <a:gd name="T83" fmla="*/ 640669498 h 6"/>
                  <a:gd name="T84" fmla="*/ 886529793 w 8"/>
                  <a:gd name="T85" fmla="*/ 640669498 h 6"/>
                  <a:gd name="T86" fmla="*/ 886529793 w 8"/>
                  <a:gd name="T87" fmla="*/ 500977083 h 6"/>
                  <a:gd name="T88" fmla="*/ 1068315259 w 8"/>
                  <a:gd name="T89" fmla="*/ 500977083 h 6"/>
                  <a:gd name="T90" fmla="*/ 1258155936 w 8"/>
                  <a:gd name="T91" fmla="*/ 500977083 h 6"/>
                  <a:gd name="T92" fmla="*/ 1258155936 w 8"/>
                  <a:gd name="T93" fmla="*/ 333859803 h 6"/>
                  <a:gd name="T94" fmla="*/ 1258155936 w 8"/>
                  <a:gd name="T95" fmla="*/ 333859803 h 6"/>
                  <a:gd name="T96" fmla="*/ 1439996001 w 8"/>
                  <a:gd name="T97" fmla="*/ 333859803 h 6"/>
                  <a:gd name="T98" fmla="*/ 1439996001 w 8"/>
                  <a:gd name="T99" fmla="*/ 333859803 h 6"/>
                  <a:gd name="T100" fmla="*/ 1439996001 w 8"/>
                  <a:gd name="T101" fmla="*/ 333859803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703" name="Freeform 31"/>
              <p:cNvSpPr>
                <a:spLocks/>
              </p:cNvSpPr>
              <p:nvPr/>
            </p:nvSpPr>
            <p:spPr bwMode="auto">
              <a:xfrm>
                <a:off x="909" y="3676"/>
                <a:ext cx="5" cy="5"/>
              </a:xfrm>
              <a:custGeom>
                <a:avLst/>
                <a:gdLst>
                  <a:gd name="T0" fmla="*/ 244140284 w 1"/>
                  <a:gd name="T1" fmla="*/ 0 h 1"/>
                  <a:gd name="T2" fmla="*/ 0 w 1"/>
                  <a:gd name="T3" fmla="*/ 0 h 1"/>
                  <a:gd name="T4" fmla="*/ 0 w 1"/>
                  <a:gd name="T5" fmla="*/ 244140284 h 1"/>
                  <a:gd name="T6" fmla="*/ 244140284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704" name="Freeform 32"/>
              <p:cNvSpPr>
                <a:spLocks/>
              </p:cNvSpPr>
              <p:nvPr/>
            </p:nvSpPr>
            <p:spPr bwMode="auto">
              <a:xfrm>
                <a:off x="909" y="3676"/>
                <a:ext cx="5" cy="5"/>
              </a:xfrm>
              <a:custGeom>
                <a:avLst/>
                <a:gdLst>
                  <a:gd name="T0" fmla="*/ 244140284 w 1"/>
                  <a:gd name="T1" fmla="*/ 0 h 1"/>
                  <a:gd name="T2" fmla="*/ 244140284 w 1"/>
                  <a:gd name="T3" fmla="*/ 0 h 1"/>
                  <a:gd name="T4" fmla="*/ 244140284 w 1"/>
                  <a:gd name="T5" fmla="*/ 0 h 1"/>
                  <a:gd name="T6" fmla="*/ 244140284 w 1"/>
                  <a:gd name="T7" fmla="*/ 0 h 1"/>
                  <a:gd name="T8" fmla="*/ 0 w 1"/>
                  <a:gd name="T9" fmla="*/ 0 h 1"/>
                  <a:gd name="T10" fmla="*/ 0 w 1"/>
                  <a:gd name="T11" fmla="*/ 0 h 1"/>
                  <a:gd name="T12" fmla="*/ 0 w 1"/>
                  <a:gd name="T13" fmla="*/ 0 h 1"/>
                  <a:gd name="T14" fmla="*/ 0 w 1"/>
                  <a:gd name="T15" fmla="*/ 0 h 1"/>
                  <a:gd name="T16" fmla="*/ 0 w 1"/>
                  <a:gd name="T17" fmla="*/ 244140284 h 1"/>
                  <a:gd name="T18" fmla="*/ 0 w 1"/>
                  <a:gd name="T19" fmla="*/ 244140284 h 1"/>
                  <a:gd name="T20" fmla="*/ 0 w 1"/>
                  <a:gd name="T21" fmla="*/ 244140284 h 1"/>
                  <a:gd name="T22" fmla="*/ 0 w 1"/>
                  <a:gd name="T23" fmla="*/ 244140284 h 1"/>
                  <a:gd name="T24" fmla="*/ 0 w 1"/>
                  <a:gd name="T25" fmla="*/ 244140284 h 1"/>
                  <a:gd name="T26" fmla="*/ 244140284 w 1"/>
                  <a:gd name="T27" fmla="*/ 244140284 h 1"/>
                  <a:gd name="T28" fmla="*/ 244140284 w 1"/>
                  <a:gd name="T29" fmla="*/ 0 h 1"/>
                  <a:gd name="T30" fmla="*/ 244140284 w 1"/>
                  <a:gd name="T31" fmla="*/ 0 h 1"/>
                  <a:gd name="T32" fmla="*/ 244140284 w 1"/>
                  <a:gd name="T33" fmla="*/ 0 h 1"/>
                  <a:gd name="T34" fmla="*/ 244140284 w 1"/>
                  <a:gd name="T35" fmla="*/ 0 h 1"/>
                  <a:gd name="T36" fmla="*/ 244140284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705" name="Freeform 33"/>
              <p:cNvSpPr>
                <a:spLocks/>
              </p:cNvSpPr>
              <p:nvPr/>
            </p:nvSpPr>
            <p:spPr bwMode="auto">
              <a:xfrm>
                <a:off x="870" y="3682"/>
                <a:ext cx="14" cy="14"/>
              </a:xfrm>
              <a:custGeom>
                <a:avLst/>
                <a:gdLst>
                  <a:gd name="T0" fmla="*/ 205818079 w 3"/>
                  <a:gd name="T1" fmla="*/ 112261484 h 3"/>
                  <a:gd name="T2" fmla="*/ 318068699 w 3"/>
                  <a:gd name="T3" fmla="*/ 112261484 h 3"/>
                  <a:gd name="T4" fmla="*/ 205818079 w 3"/>
                  <a:gd name="T5" fmla="*/ 112261484 h 3"/>
                  <a:gd name="T6" fmla="*/ 318068699 w 3"/>
                  <a:gd name="T7" fmla="*/ 205818079 h 3"/>
                  <a:gd name="T8" fmla="*/ 205818079 w 3"/>
                  <a:gd name="T9" fmla="*/ 205818079 h 3"/>
                  <a:gd name="T10" fmla="*/ 112261484 w 3"/>
                  <a:gd name="T11" fmla="*/ 318068699 h 3"/>
                  <a:gd name="T12" fmla="*/ 0 w 3"/>
                  <a:gd name="T13" fmla="*/ 318068699 h 3"/>
                  <a:gd name="T14" fmla="*/ 112261484 w 3"/>
                  <a:gd name="T15" fmla="*/ 112261484 h 3"/>
                  <a:gd name="T16" fmla="*/ 205818079 w 3"/>
                  <a:gd name="T17" fmla="*/ 112261484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706" name="Freeform 34"/>
              <p:cNvSpPr>
                <a:spLocks/>
              </p:cNvSpPr>
              <p:nvPr/>
            </p:nvSpPr>
            <p:spPr bwMode="auto">
              <a:xfrm>
                <a:off x="875" y="3684"/>
                <a:ext cx="14" cy="9"/>
              </a:xfrm>
              <a:custGeom>
                <a:avLst/>
                <a:gdLst>
                  <a:gd name="T0" fmla="*/ 205818079 w 3"/>
                  <a:gd name="T1" fmla="*/ 0 h 2"/>
                  <a:gd name="T2" fmla="*/ 205818079 w 3"/>
                  <a:gd name="T3" fmla="*/ 0 h 2"/>
                  <a:gd name="T4" fmla="*/ 205818079 w 3"/>
                  <a:gd name="T5" fmla="*/ 0 h 2"/>
                  <a:gd name="T6" fmla="*/ 205818079 w 3"/>
                  <a:gd name="T7" fmla="*/ 0 h 2"/>
                  <a:gd name="T8" fmla="*/ 318068699 w 3"/>
                  <a:gd name="T9" fmla="*/ 0 h 2"/>
                  <a:gd name="T10" fmla="*/ 318068699 w 3"/>
                  <a:gd name="T11" fmla="*/ 0 h 2"/>
                  <a:gd name="T12" fmla="*/ 318068699 w 3"/>
                  <a:gd name="T13" fmla="*/ 0 h 2"/>
                  <a:gd name="T14" fmla="*/ 318068699 w 3"/>
                  <a:gd name="T15" fmla="*/ 0 h 2"/>
                  <a:gd name="T16" fmla="*/ 318068699 w 3"/>
                  <a:gd name="T17" fmla="*/ 0 h 2"/>
                  <a:gd name="T18" fmla="*/ 318068699 w 3"/>
                  <a:gd name="T19" fmla="*/ 0 h 2"/>
                  <a:gd name="T20" fmla="*/ 318068699 w 3"/>
                  <a:gd name="T21" fmla="*/ 0 h 2"/>
                  <a:gd name="T22" fmla="*/ 205818079 w 3"/>
                  <a:gd name="T23" fmla="*/ 0 h 2"/>
                  <a:gd name="T24" fmla="*/ 205818079 w 3"/>
                  <a:gd name="T25" fmla="*/ 74807622 h 2"/>
                  <a:gd name="T26" fmla="*/ 318068699 w 3"/>
                  <a:gd name="T27" fmla="*/ 74807622 h 2"/>
                  <a:gd name="T28" fmla="*/ 318068699 w 3"/>
                  <a:gd name="T29" fmla="*/ 74807622 h 2"/>
                  <a:gd name="T30" fmla="*/ 318068699 w 3"/>
                  <a:gd name="T31" fmla="*/ 74807622 h 2"/>
                  <a:gd name="T32" fmla="*/ 205818079 w 3"/>
                  <a:gd name="T33" fmla="*/ 74807622 h 2"/>
                  <a:gd name="T34" fmla="*/ 205818079 w 3"/>
                  <a:gd name="T35" fmla="*/ 74807622 h 2"/>
                  <a:gd name="T36" fmla="*/ 205818079 w 3"/>
                  <a:gd name="T37" fmla="*/ 74807622 h 2"/>
                  <a:gd name="T38" fmla="*/ 205818079 w 3"/>
                  <a:gd name="T39" fmla="*/ 74807622 h 2"/>
                  <a:gd name="T40" fmla="*/ 205818079 w 3"/>
                  <a:gd name="T41" fmla="*/ 74807622 h 2"/>
                  <a:gd name="T42" fmla="*/ 112261484 w 3"/>
                  <a:gd name="T43" fmla="*/ 136197979 h 2"/>
                  <a:gd name="T44" fmla="*/ 112261484 w 3"/>
                  <a:gd name="T45" fmla="*/ 136197979 h 2"/>
                  <a:gd name="T46" fmla="*/ 112261484 w 3"/>
                  <a:gd name="T47" fmla="*/ 136197979 h 2"/>
                  <a:gd name="T48" fmla="*/ 0 w 3"/>
                  <a:gd name="T49" fmla="*/ 136197979 h 2"/>
                  <a:gd name="T50" fmla="*/ 0 w 3"/>
                  <a:gd name="T51" fmla="*/ 136197979 h 2"/>
                  <a:gd name="T52" fmla="*/ 0 w 3"/>
                  <a:gd name="T53" fmla="*/ 74807622 h 2"/>
                  <a:gd name="T54" fmla="*/ 112261484 w 3"/>
                  <a:gd name="T55" fmla="*/ 74807622 h 2"/>
                  <a:gd name="T56" fmla="*/ 112261484 w 3"/>
                  <a:gd name="T57" fmla="*/ 74807622 h 2"/>
                  <a:gd name="T58" fmla="*/ 112261484 w 3"/>
                  <a:gd name="T59" fmla="*/ 74807622 h 2"/>
                  <a:gd name="T60" fmla="*/ 112261484 w 3"/>
                  <a:gd name="T61" fmla="*/ 0 h 2"/>
                  <a:gd name="T62" fmla="*/ 205818079 w 3"/>
                  <a:gd name="T63" fmla="*/ 0 h 2"/>
                  <a:gd name="T64" fmla="*/ 205818079 w 3"/>
                  <a:gd name="T65" fmla="*/ 0 h 2"/>
                  <a:gd name="T66" fmla="*/ 205818079 w 3"/>
                  <a:gd name="T67" fmla="*/ 0 h 2"/>
                  <a:gd name="T68" fmla="*/ 205818079 w 3"/>
                  <a:gd name="T69" fmla="*/ 0 h 2"/>
                  <a:gd name="T70" fmla="*/ 205818079 w 3"/>
                  <a:gd name="T71" fmla="*/ 0 h 2"/>
                  <a:gd name="T72" fmla="*/ 205818079 w 3"/>
                  <a:gd name="T73" fmla="*/ 0 h 2"/>
                  <a:gd name="T74" fmla="*/ 20581807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707" name="Freeform 35"/>
              <p:cNvSpPr>
                <a:spLocks/>
              </p:cNvSpPr>
              <p:nvPr/>
            </p:nvSpPr>
            <p:spPr bwMode="auto">
              <a:xfrm>
                <a:off x="833" y="3690"/>
                <a:ext cx="19" cy="10"/>
              </a:xfrm>
              <a:custGeom>
                <a:avLst/>
                <a:gdLst>
                  <a:gd name="T0" fmla="*/ 385337296 w 4"/>
                  <a:gd name="T1" fmla="*/ 244140284 h 2"/>
                  <a:gd name="T2" fmla="*/ 385337296 w 4"/>
                  <a:gd name="T3" fmla="*/ 0 h 2"/>
                  <a:gd name="T4" fmla="*/ 525555709 w 4"/>
                  <a:gd name="T5" fmla="*/ 0 h 2"/>
                  <a:gd name="T6" fmla="*/ 525555709 w 4"/>
                  <a:gd name="T7" fmla="*/ 244140284 h 2"/>
                  <a:gd name="T8" fmla="*/ 140206367 w 4"/>
                  <a:gd name="T9" fmla="*/ 488280567 h 2"/>
                  <a:gd name="T10" fmla="*/ 385337296 w 4"/>
                  <a:gd name="T11" fmla="*/ 244140284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708" name="Freeform 36"/>
              <p:cNvSpPr>
                <a:spLocks/>
              </p:cNvSpPr>
              <p:nvPr/>
            </p:nvSpPr>
            <p:spPr bwMode="auto">
              <a:xfrm>
                <a:off x="838" y="3690"/>
                <a:ext cx="14" cy="10"/>
              </a:xfrm>
              <a:custGeom>
                <a:avLst/>
                <a:gdLst>
                  <a:gd name="T0" fmla="*/ 205818079 w 3"/>
                  <a:gd name="T1" fmla="*/ 244140284 h 2"/>
                  <a:gd name="T2" fmla="*/ 205818079 w 3"/>
                  <a:gd name="T3" fmla="*/ 244140284 h 2"/>
                  <a:gd name="T4" fmla="*/ 205818079 w 3"/>
                  <a:gd name="T5" fmla="*/ 0 h 2"/>
                  <a:gd name="T6" fmla="*/ 205818079 w 3"/>
                  <a:gd name="T7" fmla="*/ 0 h 2"/>
                  <a:gd name="T8" fmla="*/ 205818079 w 3"/>
                  <a:gd name="T9" fmla="*/ 0 h 2"/>
                  <a:gd name="T10" fmla="*/ 205818079 w 3"/>
                  <a:gd name="T11" fmla="*/ 0 h 2"/>
                  <a:gd name="T12" fmla="*/ 205818079 w 3"/>
                  <a:gd name="T13" fmla="*/ 0 h 2"/>
                  <a:gd name="T14" fmla="*/ 318068699 w 3"/>
                  <a:gd name="T15" fmla="*/ 0 h 2"/>
                  <a:gd name="T16" fmla="*/ 318068699 w 3"/>
                  <a:gd name="T17" fmla="*/ 0 h 2"/>
                  <a:gd name="T18" fmla="*/ 318068699 w 3"/>
                  <a:gd name="T19" fmla="*/ 0 h 2"/>
                  <a:gd name="T20" fmla="*/ 318068699 w 3"/>
                  <a:gd name="T21" fmla="*/ 244140284 h 2"/>
                  <a:gd name="T22" fmla="*/ 318068699 w 3"/>
                  <a:gd name="T23" fmla="*/ 244140284 h 2"/>
                  <a:gd name="T24" fmla="*/ 318068699 w 3"/>
                  <a:gd name="T25" fmla="*/ 244140284 h 2"/>
                  <a:gd name="T26" fmla="*/ 318068699 w 3"/>
                  <a:gd name="T27" fmla="*/ 244140284 h 2"/>
                  <a:gd name="T28" fmla="*/ 205818079 w 3"/>
                  <a:gd name="T29" fmla="*/ 488280567 h 2"/>
                  <a:gd name="T30" fmla="*/ 112261484 w 3"/>
                  <a:gd name="T31" fmla="*/ 488280567 h 2"/>
                  <a:gd name="T32" fmla="*/ 0 w 3"/>
                  <a:gd name="T33" fmla="*/ 488280567 h 2"/>
                  <a:gd name="T34" fmla="*/ 0 w 3"/>
                  <a:gd name="T35" fmla="*/ 488280567 h 2"/>
                  <a:gd name="T36" fmla="*/ 0 w 3"/>
                  <a:gd name="T37" fmla="*/ 488280567 h 2"/>
                  <a:gd name="T38" fmla="*/ 0 w 3"/>
                  <a:gd name="T39" fmla="*/ 488280567 h 2"/>
                  <a:gd name="T40" fmla="*/ 0 w 3"/>
                  <a:gd name="T41" fmla="*/ 488280567 h 2"/>
                  <a:gd name="T42" fmla="*/ 0 w 3"/>
                  <a:gd name="T43" fmla="*/ 488280567 h 2"/>
                  <a:gd name="T44" fmla="*/ 112261484 w 3"/>
                  <a:gd name="T45" fmla="*/ 488280567 h 2"/>
                  <a:gd name="T46" fmla="*/ 205818079 w 3"/>
                  <a:gd name="T47" fmla="*/ 244140284 h 2"/>
                  <a:gd name="T48" fmla="*/ 205818079 w 3"/>
                  <a:gd name="T49" fmla="*/ 244140284 h 2"/>
                  <a:gd name="T50" fmla="*/ 205818079 w 3"/>
                  <a:gd name="T51" fmla="*/ 244140284 h 2"/>
                  <a:gd name="T52" fmla="*/ 205818079 w 3"/>
                  <a:gd name="T53" fmla="*/ 244140284 h 2"/>
                  <a:gd name="T54" fmla="*/ 205818079 w 3"/>
                  <a:gd name="T55" fmla="*/ 244140284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709" name="Freeform 37"/>
              <p:cNvSpPr>
                <a:spLocks/>
              </p:cNvSpPr>
              <p:nvPr/>
            </p:nvSpPr>
            <p:spPr bwMode="auto">
              <a:xfrm>
                <a:off x="814" y="3691"/>
                <a:ext cx="10" cy="15"/>
              </a:xfrm>
              <a:custGeom>
                <a:avLst/>
                <a:gdLst>
                  <a:gd name="T0" fmla="*/ 244140284 w 2"/>
                  <a:gd name="T1" fmla="*/ 244140482 h 3"/>
                  <a:gd name="T2" fmla="*/ 0 w 2"/>
                  <a:gd name="T3" fmla="*/ 0 h 3"/>
                  <a:gd name="T4" fmla="*/ 0 w 2"/>
                  <a:gd name="T5" fmla="*/ 0 h 3"/>
                  <a:gd name="T6" fmla="*/ 244140284 w 2"/>
                  <a:gd name="T7" fmla="*/ 488280965 h 3"/>
                  <a:gd name="T8" fmla="*/ 0 w 2"/>
                  <a:gd name="T9" fmla="*/ 488280965 h 3"/>
                  <a:gd name="T10" fmla="*/ 0 w 2"/>
                  <a:gd name="T11" fmla="*/ 488280965 h 3"/>
                  <a:gd name="T12" fmla="*/ 0 w 2"/>
                  <a:gd name="T13" fmla="*/ 732421847 h 3"/>
                  <a:gd name="T14" fmla="*/ 244140284 w 2"/>
                  <a:gd name="T15" fmla="*/ 732421847 h 3"/>
                  <a:gd name="T16" fmla="*/ 244140284 w 2"/>
                  <a:gd name="T17" fmla="*/ 732421847 h 3"/>
                  <a:gd name="T18" fmla="*/ 488280567 w 2"/>
                  <a:gd name="T19" fmla="*/ 732421847 h 3"/>
                  <a:gd name="T20" fmla="*/ 488280567 w 2"/>
                  <a:gd name="T21" fmla="*/ 244140482 h 3"/>
                  <a:gd name="T22" fmla="*/ 488280567 w 2"/>
                  <a:gd name="T23" fmla="*/ 0 h 3"/>
                  <a:gd name="T24" fmla="*/ 244140284 w 2"/>
                  <a:gd name="T25" fmla="*/ 0 h 3"/>
                  <a:gd name="T26" fmla="*/ 244140284 w 2"/>
                  <a:gd name="T27" fmla="*/ 244140482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710" name="Freeform 38"/>
              <p:cNvSpPr>
                <a:spLocks/>
              </p:cNvSpPr>
              <p:nvPr/>
            </p:nvSpPr>
            <p:spPr bwMode="auto">
              <a:xfrm>
                <a:off x="814" y="3691"/>
                <a:ext cx="10" cy="15"/>
              </a:xfrm>
              <a:custGeom>
                <a:avLst/>
                <a:gdLst>
                  <a:gd name="T0" fmla="*/ 244140284 w 2"/>
                  <a:gd name="T1" fmla="*/ 244140482 h 3"/>
                  <a:gd name="T2" fmla="*/ 244140284 w 2"/>
                  <a:gd name="T3" fmla="*/ 0 h 3"/>
                  <a:gd name="T4" fmla="*/ 244140284 w 2"/>
                  <a:gd name="T5" fmla="*/ 0 h 3"/>
                  <a:gd name="T6" fmla="*/ 244140284 w 2"/>
                  <a:gd name="T7" fmla="*/ 0 h 3"/>
                  <a:gd name="T8" fmla="*/ 0 w 2"/>
                  <a:gd name="T9" fmla="*/ 0 h 3"/>
                  <a:gd name="T10" fmla="*/ 0 w 2"/>
                  <a:gd name="T11" fmla="*/ 0 h 3"/>
                  <a:gd name="T12" fmla="*/ 0 w 2"/>
                  <a:gd name="T13" fmla="*/ 244140482 h 3"/>
                  <a:gd name="T14" fmla="*/ 244140284 w 2"/>
                  <a:gd name="T15" fmla="*/ 244140482 h 3"/>
                  <a:gd name="T16" fmla="*/ 244140284 w 2"/>
                  <a:gd name="T17" fmla="*/ 244140482 h 3"/>
                  <a:gd name="T18" fmla="*/ 244140284 w 2"/>
                  <a:gd name="T19" fmla="*/ 488280965 h 3"/>
                  <a:gd name="T20" fmla="*/ 0 w 2"/>
                  <a:gd name="T21" fmla="*/ 488280965 h 3"/>
                  <a:gd name="T22" fmla="*/ 0 w 2"/>
                  <a:gd name="T23" fmla="*/ 488280965 h 3"/>
                  <a:gd name="T24" fmla="*/ 0 w 2"/>
                  <a:gd name="T25" fmla="*/ 488280965 h 3"/>
                  <a:gd name="T26" fmla="*/ 0 w 2"/>
                  <a:gd name="T27" fmla="*/ 488280965 h 3"/>
                  <a:gd name="T28" fmla="*/ 0 w 2"/>
                  <a:gd name="T29" fmla="*/ 488280965 h 3"/>
                  <a:gd name="T30" fmla="*/ 0 w 2"/>
                  <a:gd name="T31" fmla="*/ 488280965 h 3"/>
                  <a:gd name="T32" fmla="*/ 0 w 2"/>
                  <a:gd name="T33" fmla="*/ 732421847 h 3"/>
                  <a:gd name="T34" fmla="*/ 244140284 w 2"/>
                  <a:gd name="T35" fmla="*/ 732421847 h 3"/>
                  <a:gd name="T36" fmla="*/ 244140284 w 2"/>
                  <a:gd name="T37" fmla="*/ 732421847 h 3"/>
                  <a:gd name="T38" fmla="*/ 244140284 w 2"/>
                  <a:gd name="T39" fmla="*/ 732421847 h 3"/>
                  <a:gd name="T40" fmla="*/ 244140284 w 2"/>
                  <a:gd name="T41" fmla="*/ 732421847 h 3"/>
                  <a:gd name="T42" fmla="*/ 244140284 w 2"/>
                  <a:gd name="T43" fmla="*/ 732421847 h 3"/>
                  <a:gd name="T44" fmla="*/ 488280567 w 2"/>
                  <a:gd name="T45" fmla="*/ 732421847 h 3"/>
                  <a:gd name="T46" fmla="*/ 488280567 w 2"/>
                  <a:gd name="T47" fmla="*/ 488280965 h 3"/>
                  <a:gd name="T48" fmla="*/ 488280567 w 2"/>
                  <a:gd name="T49" fmla="*/ 244140482 h 3"/>
                  <a:gd name="T50" fmla="*/ 488280567 w 2"/>
                  <a:gd name="T51" fmla="*/ 244140482 h 3"/>
                  <a:gd name="T52" fmla="*/ 488280567 w 2"/>
                  <a:gd name="T53" fmla="*/ 244140482 h 3"/>
                  <a:gd name="T54" fmla="*/ 488280567 w 2"/>
                  <a:gd name="T55" fmla="*/ 0 h 3"/>
                  <a:gd name="T56" fmla="*/ 488280567 w 2"/>
                  <a:gd name="T57" fmla="*/ 0 h 3"/>
                  <a:gd name="T58" fmla="*/ 488280567 w 2"/>
                  <a:gd name="T59" fmla="*/ 0 h 3"/>
                  <a:gd name="T60" fmla="*/ 244140284 w 2"/>
                  <a:gd name="T61" fmla="*/ 0 h 3"/>
                  <a:gd name="T62" fmla="*/ 244140284 w 2"/>
                  <a:gd name="T63" fmla="*/ 0 h 3"/>
                  <a:gd name="T64" fmla="*/ 244140284 w 2"/>
                  <a:gd name="T65" fmla="*/ 244140482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711" name="Freeform 39"/>
              <p:cNvSpPr>
                <a:spLocks/>
              </p:cNvSpPr>
              <p:nvPr/>
            </p:nvSpPr>
            <p:spPr bwMode="auto">
              <a:xfrm>
                <a:off x="795" y="3693"/>
                <a:ext cx="15" cy="15"/>
              </a:xfrm>
              <a:custGeom>
                <a:avLst/>
                <a:gdLst>
                  <a:gd name="T0" fmla="*/ 732421847 w 3"/>
                  <a:gd name="T1" fmla="*/ 732421847 h 3"/>
                  <a:gd name="T2" fmla="*/ 732421847 w 3"/>
                  <a:gd name="T3" fmla="*/ 732421847 h 3"/>
                  <a:gd name="T4" fmla="*/ 732421847 w 3"/>
                  <a:gd name="T5" fmla="*/ 732421847 h 3"/>
                  <a:gd name="T6" fmla="*/ 732421847 w 3"/>
                  <a:gd name="T7" fmla="*/ 732421847 h 3"/>
                  <a:gd name="T8" fmla="*/ 732421847 w 3"/>
                  <a:gd name="T9" fmla="*/ 732421847 h 3"/>
                  <a:gd name="T10" fmla="*/ 732421847 w 3"/>
                  <a:gd name="T11" fmla="*/ 732421847 h 3"/>
                  <a:gd name="T12" fmla="*/ 488280965 w 3"/>
                  <a:gd name="T13" fmla="*/ 488280965 h 3"/>
                  <a:gd name="T14" fmla="*/ 244140482 w 3"/>
                  <a:gd name="T15" fmla="*/ 244140482 h 3"/>
                  <a:gd name="T16" fmla="*/ 244140482 w 3"/>
                  <a:gd name="T17" fmla="*/ 244140482 h 3"/>
                  <a:gd name="T18" fmla="*/ 244140482 w 3"/>
                  <a:gd name="T19" fmla="*/ 244140482 h 3"/>
                  <a:gd name="T20" fmla="*/ 244140482 w 3"/>
                  <a:gd name="T21" fmla="*/ 244140482 h 3"/>
                  <a:gd name="T22" fmla="*/ 244140482 w 3"/>
                  <a:gd name="T23" fmla="*/ 244140482 h 3"/>
                  <a:gd name="T24" fmla="*/ 244140482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44140482 h 3"/>
                  <a:gd name="T42" fmla="*/ 0 w 3"/>
                  <a:gd name="T43" fmla="*/ 244140482 h 3"/>
                  <a:gd name="T44" fmla="*/ 0 w 3"/>
                  <a:gd name="T45" fmla="*/ 244140482 h 3"/>
                  <a:gd name="T46" fmla="*/ 0 w 3"/>
                  <a:gd name="T47" fmla="*/ 244140482 h 3"/>
                  <a:gd name="T48" fmla="*/ 244140482 w 3"/>
                  <a:gd name="T49" fmla="*/ 244140482 h 3"/>
                  <a:gd name="T50" fmla="*/ 244140482 w 3"/>
                  <a:gd name="T51" fmla="*/ 488280965 h 3"/>
                  <a:gd name="T52" fmla="*/ 244140482 w 3"/>
                  <a:gd name="T53" fmla="*/ 488280965 h 3"/>
                  <a:gd name="T54" fmla="*/ 488280965 w 3"/>
                  <a:gd name="T55" fmla="*/ 732421847 h 3"/>
                  <a:gd name="T56" fmla="*/ 488280965 w 3"/>
                  <a:gd name="T57" fmla="*/ 732421847 h 3"/>
                  <a:gd name="T58" fmla="*/ 732421847 w 3"/>
                  <a:gd name="T59" fmla="*/ 732421847 h 3"/>
                  <a:gd name="T60" fmla="*/ 732421847 w 3"/>
                  <a:gd name="T61" fmla="*/ 732421847 h 3"/>
                  <a:gd name="T62" fmla="*/ 732421847 w 3"/>
                  <a:gd name="T63" fmla="*/ 732421847 h 3"/>
                  <a:gd name="T64" fmla="*/ 732421847 w 3"/>
                  <a:gd name="T65" fmla="*/ 732421847 h 3"/>
                  <a:gd name="T66" fmla="*/ 732421847 w 3"/>
                  <a:gd name="T67" fmla="*/ 7324218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712" name="Freeform 40"/>
              <p:cNvSpPr>
                <a:spLocks/>
              </p:cNvSpPr>
              <p:nvPr/>
            </p:nvSpPr>
            <p:spPr bwMode="auto">
              <a:xfrm>
                <a:off x="768" y="3683"/>
                <a:ext cx="19" cy="10"/>
              </a:xfrm>
              <a:custGeom>
                <a:avLst/>
                <a:gdLst>
                  <a:gd name="T0" fmla="*/ 0 w 4"/>
                  <a:gd name="T1" fmla="*/ 244140284 h 2"/>
                  <a:gd name="T2" fmla="*/ 0 w 4"/>
                  <a:gd name="T3" fmla="*/ 244140284 h 2"/>
                  <a:gd name="T4" fmla="*/ 140206367 w 4"/>
                  <a:gd name="T5" fmla="*/ 0 h 2"/>
                  <a:gd name="T6" fmla="*/ 140206367 w 4"/>
                  <a:gd name="T7" fmla="*/ 0 h 2"/>
                  <a:gd name="T8" fmla="*/ 274418465 w 4"/>
                  <a:gd name="T9" fmla="*/ 0 h 2"/>
                  <a:gd name="T10" fmla="*/ 385337296 w 4"/>
                  <a:gd name="T11" fmla="*/ 0 h 2"/>
                  <a:gd name="T12" fmla="*/ 385337296 w 4"/>
                  <a:gd name="T13" fmla="*/ 0 h 2"/>
                  <a:gd name="T14" fmla="*/ 385337296 w 4"/>
                  <a:gd name="T15" fmla="*/ 0 h 2"/>
                  <a:gd name="T16" fmla="*/ 385337296 w 4"/>
                  <a:gd name="T17" fmla="*/ 244140284 h 2"/>
                  <a:gd name="T18" fmla="*/ 525555709 w 4"/>
                  <a:gd name="T19" fmla="*/ 244140284 h 2"/>
                  <a:gd name="T20" fmla="*/ 525555709 w 4"/>
                  <a:gd name="T21" fmla="*/ 244140284 h 2"/>
                  <a:gd name="T22" fmla="*/ 525555709 w 4"/>
                  <a:gd name="T23" fmla="*/ 244140284 h 2"/>
                  <a:gd name="T24" fmla="*/ 525555709 w 4"/>
                  <a:gd name="T25" fmla="*/ 244140284 h 2"/>
                  <a:gd name="T26" fmla="*/ 525555709 w 4"/>
                  <a:gd name="T27" fmla="*/ 244140284 h 2"/>
                  <a:gd name="T28" fmla="*/ 525555709 w 4"/>
                  <a:gd name="T29" fmla="*/ 244140284 h 2"/>
                  <a:gd name="T30" fmla="*/ 525555709 w 4"/>
                  <a:gd name="T31" fmla="*/ 244140284 h 2"/>
                  <a:gd name="T32" fmla="*/ 525555709 w 4"/>
                  <a:gd name="T33" fmla="*/ 488280567 h 2"/>
                  <a:gd name="T34" fmla="*/ 525555709 w 4"/>
                  <a:gd name="T35" fmla="*/ 488280567 h 2"/>
                  <a:gd name="T36" fmla="*/ 525555709 w 4"/>
                  <a:gd name="T37" fmla="*/ 488280567 h 2"/>
                  <a:gd name="T38" fmla="*/ 525555709 w 4"/>
                  <a:gd name="T39" fmla="*/ 488280567 h 2"/>
                  <a:gd name="T40" fmla="*/ 385337296 w 4"/>
                  <a:gd name="T41" fmla="*/ 244140284 h 2"/>
                  <a:gd name="T42" fmla="*/ 385337296 w 4"/>
                  <a:gd name="T43" fmla="*/ 244140284 h 2"/>
                  <a:gd name="T44" fmla="*/ 385337296 w 4"/>
                  <a:gd name="T45" fmla="*/ 488280567 h 2"/>
                  <a:gd name="T46" fmla="*/ 385337296 w 4"/>
                  <a:gd name="T47" fmla="*/ 488280567 h 2"/>
                  <a:gd name="T48" fmla="*/ 385337296 w 4"/>
                  <a:gd name="T49" fmla="*/ 488280567 h 2"/>
                  <a:gd name="T50" fmla="*/ 274418465 w 4"/>
                  <a:gd name="T51" fmla="*/ 488280567 h 2"/>
                  <a:gd name="T52" fmla="*/ 274418465 w 4"/>
                  <a:gd name="T53" fmla="*/ 488280567 h 2"/>
                  <a:gd name="T54" fmla="*/ 274418465 w 4"/>
                  <a:gd name="T55" fmla="*/ 488280567 h 2"/>
                  <a:gd name="T56" fmla="*/ 274418465 w 4"/>
                  <a:gd name="T57" fmla="*/ 488280567 h 2"/>
                  <a:gd name="T58" fmla="*/ 274418465 w 4"/>
                  <a:gd name="T59" fmla="*/ 488280567 h 2"/>
                  <a:gd name="T60" fmla="*/ 274418465 w 4"/>
                  <a:gd name="T61" fmla="*/ 488280567 h 2"/>
                  <a:gd name="T62" fmla="*/ 274418465 w 4"/>
                  <a:gd name="T63" fmla="*/ 488280567 h 2"/>
                  <a:gd name="T64" fmla="*/ 140206367 w 4"/>
                  <a:gd name="T65" fmla="*/ 488280567 h 2"/>
                  <a:gd name="T66" fmla="*/ 140206367 w 4"/>
                  <a:gd name="T67" fmla="*/ 488280567 h 2"/>
                  <a:gd name="T68" fmla="*/ 140206367 w 4"/>
                  <a:gd name="T69" fmla="*/ 244140284 h 2"/>
                  <a:gd name="T70" fmla="*/ 140206367 w 4"/>
                  <a:gd name="T71" fmla="*/ 244140284 h 2"/>
                  <a:gd name="T72" fmla="*/ 140206367 w 4"/>
                  <a:gd name="T73" fmla="*/ 244140284 h 2"/>
                  <a:gd name="T74" fmla="*/ 140206367 w 4"/>
                  <a:gd name="T75" fmla="*/ 244140284 h 2"/>
                  <a:gd name="T76" fmla="*/ 140206367 w 4"/>
                  <a:gd name="T77" fmla="*/ 244140284 h 2"/>
                  <a:gd name="T78" fmla="*/ 140206367 w 4"/>
                  <a:gd name="T79" fmla="*/ 244140284 h 2"/>
                  <a:gd name="T80" fmla="*/ 140206367 w 4"/>
                  <a:gd name="T81" fmla="*/ 244140284 h 2"/>
                  <a:gd name="T82" fmla="*/ 140206367 w 4"/>
                  <a:gd name="T83" fmla="*/ 244140284 h 2"/>
                  <a:gd name="T84" fmla="*/ 140206367 w 4"/>
                  <a:gd name="T85" fmla="*/ 244140284 h 2"/>
                  <a:gd name="T86" fmla="*/ 140206367 w 4"/>
                  <a:gd name="T87" fmla="*/ 244140284 h 2"/>
                  <a:gd name="T88" fmla="*/ 140206367 w 4"/>
                  <a:gd name="T89" fmla="*/ 244140284 h 2"/>
                  <a:gd name="T90" fmla="*/ 140206367 w 4"/>
                  <a:gd name="T91" fmla="*/ 244140284 h 2"/>
                  <a:gd name="T92" fmla="*/ 140206367 w 4"/>
                  <a:gd name="T93" fmla="*/ 244140284 h 2"/>
                  <a:gd name="T94" fmla="*/ 0 w 4"/>
                  <a:gd name="T95" fmla="*/ 244140284 h 2"/>
                  <a:gd name="T96" fmla="*/ 0 w 4"/>
                  <a:gd name="T97" fmla="*/ 244140284 h 2"/>
                  <a:gd name="T98" fmla="*/ 0 w 4"/>
                  <a:gd name="T99" fmla="*/ 244140284 h 2"/>
                  <a:gd name="T100" fmla="*/ 0 w 4"/>
                  <a:gd name="T101" fmla="*/ 244140284 h 2"/>
                  <a:gd name="T102" fmla="*/ 0 w 4"/>
                  <a:gd name="T103" fmla="*/ 244140284 h 2"/>
                  <a:gd name="T104" fmla="*/ 0 w 4"/>
                  <a:gd name="T105" fmla="*/ 244140284 h 2"/>
                  <a:gd name="T106" fmla="*/ 0 w 4"/>
                  <a:gd name="T107" fmla="*/ 244140284 h 2"/>
                  <a:gd name="T108" fmla="*/ 0 w 4"/>
                  <a:gd name="T109" fmla="*/ 244140284 h 2"/>
                  <a:gd name="T110" fmla="*/ 0 w 4"/>
                  <a:gd name="T111" fmla="*/ 244140284 h 2"/>
                  <a:gd name="T112" fmla="*/ 0 w 4"/>
                  <a:gd name="T113" fmla="*/ 244140284 h 2"/>
                  <a:gd name="T114" fmla="*/ 0 w 4"/>
                  <a:gd name="T115" fmla="*/ 244140284 h 2"/>
                  <a:gd name="T116" fmla="*/ 0 w 4"/>
                  <a:gd name="T117" fmla="*/ 244140284 h 2"/>
                  <a:gd name="T118" fmla="*/ 0 w 4"/>
                  <a:gd name="T119" fmla="*/ 244140284 h 2"/>
                  <a:gd name="T120" fmla="*/ 0 w 4"/>
                  <a:gd name="T121" fmla="*/ 244140284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26662" name="Freeform 41"/>
            <p:cNvSpPr>
              <a:spLocks/>
            </p:cNvSpPr>
            <p:nvPr/>
          </p:nvSpPr>
          <p:spPr bwMode="auto">
            <a:xfrm>
              <a:off x="3327402" y="2794002"/>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63" name="Freeform 42"/>
            <p:cNvSpPr>
              <a:spLocks/>
            </p:cNvSpPr>
            <p:nvPr/>
          </p:nvSpPr>
          <p:spPr bwMode="auto">
            <a:xfrm>
              <a:off x="2636839" y="1709740"/>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64" name="Freeform 43"/>
            <p:cNvSpPr>
              <a:spLocks/>
            </p:cNvSpPr>
            <p:nvPr/>
          </p:nvSpPr>
          <p:spPr bwMode="auto">
            <a:xfrm>
              <a:off x="2439988" y="2035177"/>
              <a:ext cx="87947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99"/>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65" name="Freeform 44"/>
            <p:cNvSpPr>
              <a:spLocks/>
            </p:cNvSpPr>
            <p:nvPr/>
          </p:nvSpPr>
          <p:spPr bwMode="auto">
            <a:xfrm>
              <a:off x="3157538" y="1833565"/>
              <a:ext cx="6588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99"/>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66" name="Freeform 45"/>
            <p:cNvSpPr>
              <a:spLocks/>
            </p:cNvSpPr>
            <p:nvPr/>
          </p:nvSpPr>
          <p:spPr bwMode="auto">
            <a:xfrm>
              <a:off x="3433764" y="1857375"/>
              <a:ext cx="1122362"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67" name="Freeform 46"/>
            <p:cNvSpPr>
              <a:spLocks/>
            </p:cNvSpPr>
            <p:nvPr/>
          </p:nvSpPr>
          <p:spPr bwMode="auto">
            <a:xfrm>
              <a:off x="2759076" y="2662240"/>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68" name="Freeform 47"/>
            <p:cNvSpPr>
              <a:spLocks/>
            </p:cNvSpPr>
            <p:nvPr/>
          </p:nvSpPr>
          <p:spPr bwMode="auto">
            <a:xfrm>
              <a:off x="3124201"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69" name="Freeform 48"/>
            <p:cNvSpPr>
              <a:spLocks/>
            </p:cNvSpPr>
            <p:nvPr/>
          </p:nvSpPr>
          <p:spPr bwMode="auto">
            <a:xfrm>
              <a:off x="5183189" y="1981202"/>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70" name="Freeform 49"/>
            <p:cNvSpPr>
              <a:spLocks/>
            </p:cNvSpPr>
            <p:nvPr/>
          </p:nvSpPr>
          <p:spPr bwMode="auto">
            <a:xfrm>
              <a:off x="5516564" y="4133852"/>
              <a:ext cx="625475"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71" name="Freeform 50"/>
            <p:cNvSpPr>
              <a:spLocks/>
            </p:cNvSpPr>
            <p:nvPr/>
          </p:nvSpPr>
          <p:spPr bwMode="auto">
            <a:xfrm>
              <a:off x="5768975" y="2855913"/>
              <a:ext cx="43973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6672" name="Group 51"/>
            <p:cNvGrpSpPr>
              <a:grpSpLocks/>
            </p:cNvGrpSpPr>
            <p:nvPr/>
          </p:nvGrpSpPr>
          <p:grpSpPr bwMode="auto">
            <a:xfrm>
              <a:off x="5824532" y="2197100"/>
              <a:ext cx="830261" cy="742950"/>
              <a:chOff x="3562" y="1636"/>
              <a:chExt cx="497" cy="468"/>
            </a:xfrm>
          </p:grpSpPr>
          <p:sp>
            <p:nvSpPr>
              <p:cNvPr id="26696" name="Freeform 52"/>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37510747 h 71"/>
                  <a:gd name="T46" fmla="*/ 2147483647 w 52"/>
                  <a:gd name="T47" fmla="*/ 1805733887 h 71"/>
                  <a:gd name="T48" fmla="*/ 2147483647 w 52"/>
                  <a:gd name="T49" fmla="*/ 1253865411 h 71"/>
                  <a:gd name="T50" fmla="*/ 2147483647 w 52"/>
                  <a:gd name="T51" fmla="*/ 702319738 h 71"/>
                  <a:gd name="T52" fmla="*/ 2147483647 w 52"/>
                  <a:gd name="T53" fmla="*/ 370540851 h 71"/>
                  <a:gd name="T54" fmla="*/ 2147483647 w 52"/>
                  <a:gd name="T55" fmla="*/ 181326456 h 71"/>
                  <a:gd name="T56" fmla="*/ 2147483647 w 52"/>
                  <a:gd name="T57" fmla="*/ 181326456 h 71"/>
                  <a:gd name="T58" fmla="*/ 2147483647 w 52"/>
                  <a:gd name="T59" fmla="*/ 551866761 h 71"/>
                  <a:gd name="T60" fmla="*/ 2147483647 w 52"/>
                  <a:gd name="T61" fmla="*/ 1064972182 h 71"/>
                  <a:gd name="T62" fmla="*/ 2147483647 w 52"/>
                  <a:gd name="T63" fmla="*/ 1253865411 h 71"/>
                  <a:gd name="T64" fmla="*/ 2147483647 w 52"/>
                  <a:gd name="T65" fmla="*/ 1435513812 h 71"/>
                  <a:gd name="T66" fmla="*/ 2147483647 w 52"/>
                  <a:gd name="T67" fmla="*/ 1805733887 h 71"/>
                  <a:gd name="T68" fmla="*/ 2095954765 w 52"/>
                  <a:gd name="T69" fmla="*/ 2147483647 h 71"/>
                  <a:gd name="T70" fmla="*/ 2095954765 w 52"/>
                  <a:gd name="T71" fmla="*/ 2147483647 h 71"/>
                  <a:gd name="T72" fmla="*/ 1769133041 w 52"/>
                  <a:gd name="T73" fmla="*/ 2147483647 h 71"/>
                  <a:gd name="T74" fmla="*/ 1769133041 w 52"/>
                  <a:gd name="T75" fmla="*/ 2147483647 h 71"/>
                  <a:gd name="T76" fmla="*/ 1769133041 w 52"/>
                  <a:gd name="T77" fmla="*/ 1987058862 h 71"/>
                  <a:gd name="T78" fmla="*/ 1411779443 w 52"/>
                  <a:gd name="T79" fmla="*/ 2147483647 h 71"/>
                  <a:gd name="T80" fmla="*/ 1411779443 w 52"/>
                  <a:gd name="T81" fmla="*/ 2147483647 h 71"/>
                  <a:gd name="T82" fmla="*/ 869140531 w 52"/>
                  <a:gd name="T83" fmla="*/ 2147483647 h 71"/>
                  <a:gd name="T84" fmla="*/ 684559882 w 52"/>
                  <a:gd name="T85" fmla="*/ 2147483647 h 71"/>
                  <a:gd name="T86" fmla="*/ 542319587 w 52"/>
                  <a:gd name="T87" fmla="*/ 2147483647 h 71"/>
                  <a:gd name="T88" fmla="*/ 363616320 w 52"/>
                  <a:gd name="T89" fmla="*/ 2147483647 h 71"/>
                  <a:gd name="T90" fmla="*/ 178637643 w 52"/>
                  <a:gd name="T91" fmla="*/ 2147483647 h 71"/>
                  <a:gd name="T92" fmla="*/ 363616320 w 52"/>
                  <a:gd name="T93" fmla="*/ 2147483647 h 71"/>
                  <a:gd name="T94" fmla="*/ 363616320 w 52"/>
                  <a:gd name="T95" fmla="*/ 2147483647 h 71"/>
                  <a:gd name="T96" fmla="*/ 1048176046 w 52"/>
                  <a:gd name="T97" fmla="*/ 2147483647 h 71"/>
                  <a:gd name="T98" fmla="*/ 1226814233 w 52"/>
                  <a:gd name="T99" fmla="*/ 2147483647 h 71"/>
                  <a:gd name="T100" fmla="*/ 1226814233 w 52"/>
                  <a:gd name="T101" fmla="*/ 2147483647 h 71"/>
                  <a:gd name="T102" fmla="*/ 1048176046 w 52"/>
                  <a:gd name="T103" fmla="*/ 2147483647 h 71"/>
                  <a:gd name="T104" fmla="*/ 363616320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97" name="Freeform 53"/>
              <p:cNvSpPr>
                <a:spLocks/>
              </p:cNvSpPr>
              <p:nvPr/>
            </p:nvSpPr>
            <p:spPr bwMode="auto">
              <a:xfrm>
                <a:off x="3562" y="1636"/>
                <a:ext cx="405" cy="200"/>
              </a:xfrm>
              <a:custGeom>
                <a:avLst/>
                <a:gdLst>
                  <a:gd name="T0" fmla="*/ 749447794 w 83"/>
                  <a:gd name="T1" fmla="*/ 2147483647 h 41"/>
                  <a:gd name="T2" fmla="*/ 1453584946 w 83"/>
                  <a:gd name="T3" fmla="*/ 2147483647 h 41"/>
                  <a:gd name="T4" fmla="*/ 2147483647 w 83"/>
                  <a:gd name="T5" fmla="*/ 1075969161 h 41"/>
                  <a:gd name="T6" fmla="*/ 2147483647 w 83"/>
                  <a:gd name="T7" fmla="*/ 183035327 h 41"/>
                  <a:gd name="T8" fmla="*/ 2147483647 w 83"/>
                  <a:gd name="T9" fmla="*/ 183035327 h 41"/>
                  <a:gd name="T10" fmla="*/ 2147483647 w 83"/>
                  <a:gd name="T11" fmla="*/ 747679253 h 41"/>
                  <a:gd name="T12" fmla="*/ 2147483647 w 83"/>
                  <a:gd name="T13" fmla="*/ 1640531682 h 41"/>
                  <a:gd name="T14" fmla="*/ 2147483647 w 83"/>
                  <a:gd name="T15" fmla="*/ 2147483647 h 41"/>
                  <a:gd name="T16" fmla="*/ 2147483647 w 83"/>
                  <a:gd name="T17" fmla="*/ 1823564121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1449801763 h 41"/>
                  <a:gd name="T28" fmla="*/ 2147483647 w 83"/>
                  <a:gd name="T29" fmla="*/ 2006682726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749447794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26673" name="Freeform 54"/>
            <p:cNvSpPr>
              <a:spLocks/>
            </p:cNvSpPr>
            <p:nvPr/>
          </p:nvSpPr>
          <p:spPr bwMode="auto">
            <a:xfrm>
              <a:off x="6159500" y="2917827"/>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74" name="Freeform 55"/>
            <p:cNvSpPr>
              <a:spLocks/>
            </p:cNvSpPr>
            <p:nvPr/>
          </p:nvSpPr>
          <p:spPr bwMode="auto">
            <a:xfrm>
              <a:off x="5818189" y="3846515"/>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75" name="Freeform 56"/>
            <p:cNvSpPr>
              <a:spLocks/>
            </p:cNvSpPr>
            <p:nvPr/>
          </p:nvSpPr>
          <p:spPr bwMode="auto">
            <a:xfrm>
              <a:off x="6877050" y="2732090"/>
              <a:ext cx="641350"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76" name="Freeform 57"/>
            <p:cNvSpPr>
              <a:spLocks/>
            </p:cNvSpPr>
            <p:nvPr/>
          </p:nvSpPr>
          <p:spPr bwMode="auto">
            <a:xfrm>
              <a:off x="6664325" y="3127377"/>
              <a:ext cx="830264"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77" name="Freeform 58"/>
            <p:cNvSpPr>
              <a:spLocks/>
            </p:cNvSpPr>
            <p:nvPr/>
          </p:nvSpPr>
          <p:spPr bwMode="auto">
            <a:xfrm>
              <a:off x="6719889" y="3730627"/>
              <a:ext cx="561975"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78" name="Freeform 59"/>
            <p:cNvSpPr>
              <a:spLocks/>
            </p:cNvSpPr>
            <p:nvPr/>
          </p:nvSpPr>
          <p:spPr bwMode="auto">
            <a:xfrm>
              <a:off x="6467476" y="3784600"/>
              <a:ext cx="596900"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79" name="Freeform 60"/>
            <p:cNvSpPr>
              <a:spLocks/>
            </p:cNvSpPr>
            <p:nvPr/>
          </p:nvSpPr>
          <p:spPr bwMode="auto">
            <a:xfrm>
              <a:off x="7029452"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80" name="Freeform 61"/>
            <p:cNvSpPr>
              <a:spLocks/>
            </p:cNvSpPr>
            <p:nvPr/>
          </p:nvSpPr>
          <p:spPr bwMode="auto">
            <a:xfrm>
              <a:off x="7413625" y="3017840"/>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81" name="Freeform 62"/>
            <p:cNvSpPr>
              <a:spLocks/>
            </p:cNvSpPr>
            <p:nvPr/>
          </p:nvSpPr>
          <p:spPr bwMode="auto">
            <a:xfrm>
              <a:off x="7445375" y="2801940"/>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82" name="Freeform 63"/>
            <p:cNvSpPr>
              <a:spLocks/>
            </p:cNvSpPr>
            <p:nvPr/>
          </p:nvSpPr>
          <p:spPr bwMode="auto">
            <a:xfrm>
              <a:off x="7583489" y="2654302"/>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83" name="Freeform 64"/>
            <p:cNvSpPr>
              <a:spLocks/>
            </p:cNvSpPr>
            <p:nvPr/>
          </p:nvSpPr>
          <p:spPr bwMode="auto">
            <a:xfrm>
              <a:off x="75755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84" name="Freeform 65"/>
            <p:cNvSpPr>
              <a:spLocks/>
            </p:cNvSpPr>
            <p:nvPr/>
          </p:nvSpPr>
          <p:spPr bwMode="auto">
            <a:xfrm>
              <a:off x="77470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85" name="Freeform 66"/>
            <p:cNvSpPr>
              <a:spLocks/>
            </p:cNvSpPr>
            <p:nvPr/>
          </p:nvSpPr>
          <p:spPr bwMode="auto">
            <a:xfrm>
              <a:off x="76406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86" name="Freeform 67"/>
            <p:cNvSpPr>
              <a:spLocks/>
            </p:cNvSpPr>
            <p:nvPr/>
          </p:nvSpPr>
          <p:spPr bwMode="auto">
            <a:xfrm>
              <a:off x="7697788" y="1887540"/>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6687" name="Group 68"/>
            <p:cNvGrpSpPr>
              <a:grpSpLocks/>
            </p:cNvGrpSpPr>
            <p:nvPr/>
          </p:nvGrpSpPr>
          <p:grpSpPr bwMode="auto">
            <a:xfrm>
              <a:off x="3159144" y="4589463"/>
              <a:ext cx="1044578" cy="635000"/>
              <a:chOff x="1991" y="3321"/>
              <a:chExt cx="361" cy="231"/>
            </a:xfrm>
          </p:grpSpPr>
          <p:sp>
            <p:nvSpPr>
              <p:cNvPr id="26688" name="Freeform 69"/>
              <p:cNvSpPr>
                <a:spLocks/>
              </p:cNvSpPr>
              <p:nvPr/>
            </p:nvSpPr>
            <p:spPr bwMode="auto">
              <a:xfrm>
                <a:off x="2274" y="3459"/>
                <a:ext cx="78" cy="93"/>
              </a:xfrm>
              <a:custGeom>
                <a:avLst/>
                <a:gdLst>
                  <a:gd name="T0" fmla="*/ 0 w 16"/>
                  <a:gd name="T1" fmla="*/ 1311005476 h 19"/>
                  <a:gd name="T2" fmla="*/ 181852311 w 16"/>
                  <a:gd name="T3" fmla="*/ 2147483647 h 19"/>
                  <a:gd name="T4" fmla="*/ 181852311 w 16"/>
                  <a:gd name="T5" fmla="*/ 2147483647 h 19"/>
                  <a:gd name="T6" fmla="*/ 1068315259 w 16"/>
                  <a:gd name="T7" fmla="*/ 2147483647 h 19"/>
                  <a:gd name="T8" fmla="*/ 1439996001 w 16"/>
                  <a:gd name="T9" fmla="*/ 2147483647 h 19"/>
                  <a:gd name="T10" fmla="*/ 2147483647 w 16"/>
                  <a:gd name="T11" fmla="*/ 2083638358 h 19"/>
                  <a:gd name="T12" fmla="*/ 2147483647 w 16"/>
                  <a:gd name="T13" fmla="*/ 924224623 h 19"/>
                  <a:gd name="T14" fmla="*/ 553467612 w 16"/>
                  <a:gd name="T15" fmla="*/ 0 h 19"/>
                  <a:gd name="T16" fmla="*/ 553467612 w 16"/>
                  <a:gd name="T17" fmla="*/ 924224623 h 19"/>
                  <a:gd name="T18" fmla="*/ 0 w 16"/>
                  <a:gd name="T19" fmla="*/ 1311005476 h 19"/>
                  <a:gd name="T20" fmla="*/ 0 w 16"/>
                  <a:gd name="T21" fmla="*/ 131100547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89" name="Freeform 70"/>
              <p:cNvSpPr>
                <a:spLocks/>
              </p:cNvSpPr>
              <p:nvPr/>
            </p:nvSpPr>
            <p:spPr bwMode="auto">
              <a:xfrm>
                <a:off x="2235" y="3409"/>
                <a:ext cx="44" cy="29"/>
              </a:xfrm>
              <a:custGeom>
                <a:avLst/>
                <a:gdLst>
                  <a:gd name="T0" fmla="*/ 569467705 w 9"/>
                  <a:gd name="T1" fmla="*/ 974528682 h 6"/>
                  <a:gd name="T2" fmla="*/ 1490132076 w 9"/>
                  <a:gd name="T3" fmla="*/ 974528682 h 6"/>
                  <a:gd name="T4" fmla="*/ 1676767716 w 9"/>
                  <a:gd name="T5" fmla="*/ 500977083 h 6"/>
                  <a:gd name="T6" fmla="*/ 912443375 w 9"/>
                  <a:gd name="T7" fmla="*/ 333859803 h 6"/>
                  <a:gd name="T8" fmla="*/ 569467705 w 9"/>
                  <a:gd name="T9" fmla="*/ 333859803 h 6"/>
                  <a:gd name="T10" fmla="*/ 382832065 w 9"/>
                  <a:gd name="T11" fmla="*/ 0 h 6"/>
                  <a:gd name="T12" fmla="*/ 0 w 9"/>
                  <a:gd name="T13" fmla="*/ 333859803 h 6"/>
                  <a:gd name="T14" fmla="*/ 382832065 w 9"/>
                  <a:gd name="T15" fmla="*/ 807720735 h 6"/>
                  <a:gd name="T16" fmla="*/ 569467705 w 9"/>
                  <a:gd name="T17" fmla="*/ 974528682 h 6"/>
                  <a:gd name="T18" fmla="*/ 569467705 w 9"/>
                  <a:gd name="T19" fmla="*/ 97452868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90" name="Freeform 71"/>
              <p:cNvSpPr>
                <a:spLocks/>
              </p:cNvSpPr>
              <p:nvPr/>
            </p:nvSpPr>
            <p:spPr bwMode="auto">
              <a:xfrm>
                <a:off x="2225" y="3438"/>
                <a:ext cx="20" cy="10"/>
              </a:xfrm>
              <a:custGeom>
                <a:avLst/>
                <a:gdLst>
                  <a:gd name="T0" fmla="*/ 0 w 4"/>
                  <a:gd name="T1" fmla="*/ 488280567 h 2"/>
                  <a:gd name="T2" fmla="*/ 976561134 w 4"/>
                  <a:gd name="T3" fmla="*/ 0 h 2"/>
                  <a:gd name="T4" fmla="*/ 976561134 w 4"/>
                  <a:gd name="T5" fmla="*/ 488280567 h 2"/>
                  <a:gd name="T6" fmla="*/ 0 w 4"/>
                  <a:gd name="T7" fmla="*/ 488280567 h 2"/>
                  <a:gd name="T8" fmla="*/ 0 w 4"/>
                  <a:gd name="T9" fmla="*/ 48828056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91" name="Freeform 72"/>
              <p:cNvSpPr>
                <a:spLocks/>
              </p:cNvSpPr>
              <p:nvPr/>
            </p:nvSpPr>
            <p:spPr bwMode="auto">
              <a:xfrm>
                <a:off x="2211" y="3419"/>
                <a:ext cx="19" cy="14"/>
              </a:xfrm>
              <a:custGeom>
                <a:avLst/>
                <a:gdLst>
                  <a:gd name="T0" fmla="*/ 274418465 w 4"/>
                  <a:gd name="T1" fmla="*/ 0 h 3"/>
                  <a:gd name="T2" fmla="*/ 274418465 w 4"/>
                  <a:gd name="T3" fmla="*/ 0 h 3"/>
                  <a:gd name="T4" fmla="*/ 385337296 w 4"/>
                  <a:gd name="T5" fmla="*/ 0 h 3"/>
                  <a:gd name="T6" fmla="*/ 385337296 w 4"/>
                  <a:gd name="T7" fmla="*/ 0 h 3"/>
                  <a:gd name="T8" fmla="*/ 385337296 w 4"/>
                  <a:gd name="T9" fmla="*/ 0 h 3"/>
                  <a:gd name="T10" fmla="*/ 385337296 w 4"/>
                  <a:gd name="T11" fmla="*/ 112261484 h 3"/>
                  <a:gd name="T12" fmla="*/ 385337296 w 4"/>
                  <a:gd name="T13" fmla="*/ 112261484 h 3"/>
                  <a:gd name="T14" fmla="*/ 385337296 w 4"/>
                  <a:gd name="T15" fmla="*/ 112261484 h 3"/>
                  <a:gd name="T16" fmla="*/ 525555709 w 4"/>
                  <a:gd name="T17" fmla="*/ 112261484 h 3"/>
                  <a:gd name="T18" fmla="*/ 385337296 w 4"/>
                  <a:gd name="T19" fmla="*/ 205818079 h 3"/>
                  <a:gd name="T20" fmla="*/ 385337296 w 4"/>
                  <a:gd name="T21" fmla="*/ 205818079 h 3"/>
                  <a:gd name="T22" fmla="*/ 385337296 w 4"/>
                  <a:gd name="T23" fmla="*/ 205818079 h 3"/>
                  <a:gd name="T24" fmla="*/ 385337296 w 4"/>
                  <a:gd name="T25" fmla="*/ 318068699 h 3"/>
                  <a:gd name="T26" fmla="*/ 385337296 w 4"/>
                  <a:gd name="T27" fmla="*/ 318068699 h 3"/>
                  <a:gd name="T28" fmla="*/ 385337296 w 4"/>
                  <a:gd name="T29" fmla="*/ 318068699 h 3"/>
                  <a:gd name="T30" fmla="*/ 274418465 w 4"/>
                  <a:gd name="T31" fmla="*/ 318068699 h 3"/>
                  <a:gd name="T32" fmla="*/ 274418465 w 4"/>
                  <a:gd name="T33" fmla="*/ 318068699 h 3"/>
                  <a:gd name="T34" fmla="*/ 274418465 w 4"/>
                  <a:gd name="T35" fmla="*/ 318068699 h 3"/>
                  <a:gd name="T36" fmla="*/ 140206367 w 4"/>
                  <a:gd name="T37" fmla="*/ 318068699 h 3"/>
                  <a:gd name="T38" fmla="*/ 140206367 w 4"/>
                  <a:gd name="T39" fmla="*/ 318068699 h 3"/>
                  <a:gd name="T40" fmla="*/ 140206367 w 4"/>
                  <a:gd name="T41" fmla="*/ 318068699 h 3"/>
                  <a:gd name="T42" fmla="*/ 140206367 w 4"/>
                  <a:gd name="T43" fmla="*/ 205818079 h 3"/>
                  <a:gd name="T44" fmla="*/ 0 w 4"/>
                  <a:gd name="T45" fmla="*/ 205818079 h 3"/>
                  <a:gd name="T46" fmla="*/ 0 w 4"/>
                  <a:gd name="T47" fmla="*/ 205818079 h 3"/>
                  <a:gd name="T48" fmla="*/ 0 w 4"/>
                  <a:gd name="T49" fmla="*/ 112261484 h 3"/>
                  <a:gd name="T50" fmla="*/ 0 w 4"/>
                  <a:gd name="T51" fmla="*/ 112261484 h 3"/>
                  <a:gd name="T52" fmla="*/ 0 w 4"/>
                  <a:gd name="T53" fmla="*/ 112261484 h 3"/>
                  <a:gd name="T54" fmla="*/ 140206367 w 4"/>
                  <a:gd name="T55" fmla="*/ 112261484 h 3"/>
                  <a:gd name="T56" fmla="*/ 140206367 w 4"/>
                  <a:gd name="T57" fmla="*/ 0 h 3"/>
                  <a:gd name="T58" fmla="*/ 140206367 w 4"/>
                  <a:gd name="T59" fmla="*/ 0 h 3"/>
                  <a:gd name="T60" fmla="*/ 140206367 w 4"/>
                  <a:gd name="T61" fmla="*/ 0 h 3"/>
                  <a:gd name="T62" fmla="*/ 274418465 w 4"/>
                  <a:gd name="T63" fmla="*/ 0 h 3"/>
                  <a:gd name="T64" fmla="*/ 274418465 w 4"/>
                  <a:gd name="T65" fmla="*/ 0 h 3"/>
                  <a:gd name="T66" fmla="*/ 274418465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92" name="Freeform 73"/>
              <p:cNvSpPr>
                <a:spLocks/>
              </p:cNvSpPr>
              <p:nvPr/>
            </p:nvSpPr>
            <p:spPr bwMode="auto">
              <a:xfrm>
                <a:off x="2186" y="3394"/>
                <a:ext cx="39" cy="15"/>
              </a:xfrm>
              <a:custGeom>
                <a:avLst/>
                <a:gdLst>
                  <a:gd name="T0" fmla="*/ 0 w 8"/>
                  <a:gd name="T1" fmla="*/ 732421847 h 3"/>
                  <a:gd name="T2" fmla="*/ 1258155936 w 8"/>
                  <a:gd name="T3" fmla="*/ 732421847 h 3"/>
                  <a:gd name="T4" fmla="*/ 1439996001 w 8"/>
                  <a:gd name="T5" fmla="*/ 0 h 3"/>
                  <a:gd name="T6" fmla="*/ 371612259 w 8"/>
                  <a:gd name="T7" fmla="*/ 0 h 3"/>
                  <a:gd name="T8" fmla="*/ 0 w 8"/>
                  <a:gd name="T9" fmla="*/ 732421847 h 3"/>
                  <a:gd name="T10" fmla="*/ 0 w 8"/>
                  <a:gd name="T11" fmla="*/ 7324218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93" name="Freeform 74"/>
              <p:cNvSpPr>
                <a:spLocks/>
              </p:cNvSpPr>
              <p:nvPr/>
            </p:nvSpPr>
            <p:spPr bwMode="auto">
              <a:xfrm>
                <a:off x="2026" y="3321"/>
                <a:ext cx="38" cy="24"/>
              </a:xfrm>
              <a:custGeom>
                <a:avLst/>
                <a:gdLst>
                  <a:gd name="T0" fmla="*/ 0 w 8"/>
                  <a:gd name="T1" fmla="*/ 591177451 h 5"/>
                  <a:gd name="T2" fmla="*/ 385337296 w 8"/>
                  <a:gd name="T3" fmla="*/ 746750998 h 5"/>
                  <a:gd name="T4" fmla="*/ 777932285 w 8"/>
                  <a:gd name="T5" fmla="*/ 746750998 h 5"/>
                  <a:gd name="T6" fmla="*/ 1052408282 w 8"/>
                  <a:gd name="T7" fmla="*/ 311084656 h 5"/>
                  <a:gd name="T8" fmla="*/ 665980082 w 8"/>
                  <a:gd name="T9" fmla="*/ 0 h 5"/>
                  <a:gd name="T10" fmla="*/ 140206367 w 8"/>
                  <a:gd name="T11" fmla="*/ 311084656 h 5"/>
                  <a:gd name="T12" fmla="*/ 0 w 8"/>
                  <a:gd name="T13" fmla="*/ 591177451 h 5"/>
                  <a:gd name="T14" fmla="*/ 0 w 8"/>
                  <a:gd name="T15" fmla="*/ 59117745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94" name="Freeform 75"/>
              <p:cNvSpPr>
                <a:spLocks/>
              </p:cNvSpPr>
              <p:nvPr/>
            </p:nvSpPr>
            <p:spPr bwMode="auto">
              <a:xfrm>
                <a:off x="1991" y="3321"/>
                <a:ext cx="20" cy="24"/>
              </a:xfrm>
              <a:custGeom>
                <a:avLst/>
                <a:gdLst>
                  <a:gd name="T0" fmla="*/ 0 w 4"/>
                  <a:gd name="T1" fmla="*/ 746750998 h 5"/>
                  <a:gd name="T2" fmla="*/ 976561134 w 4"/>
                  <a:gd name="T3" fmla="*/ 311084656 h 5"/>
                  <a:gd name="T4" fmla="*/ 976561134 w 4"/>
                  <a:gd name="T5" fmla="*/ 0 h 5"/>
                  <a:gd name="T6" fmla="*/ 0 w 4"/>
                  <a:gd name="T7" fmla="*/ 591177451 h 5"/>
                  <a:gd name="T8" fmla="*/ 0 w 4"/>
                  <a:gd name="T9" fmla="*/ 746750998 h 5"/>
                  <a:gd name="T10" fmla="*/ 0 w 4"/>
                  <a:gd name="T11" fmla="*/ 746750998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6695" name="Freeform 76"/>
              <p:cNvSpPr>
                <a:spLocks/>
              </p:cNvSpPr>
              <p:nvPr/>
            </p:nvSpPr>
            <p:spPr bwMode="auto">
              <a:xfrm>
                <a:off x="2128" y="3360"/>
                <a:ext cx="39" cy="34"/>
              </a:xfrm>
              <a:custGeom>
                <a:avLst/>
                <a:gdLst>
                  <a:gd name="T0" fmla="*/ 553467612 w 8"/>
                  <a:gd name="T1" fmla="*/ 1205323064 h 7"/>
                  <a:gd name="T2" fmla="*/ 1439996001 w 8"/>
                  <a:gd name="T3" fmla="*/ 1205323064 h 7"/>
                  <a:gd name="T4" fmla="*/ 1439996001 w 8"/>
                  <a:gd name="T5" fmla="*/ 672536448 h 7"/>
                  <a:gd name="T6" fmla="*/ 735641673 w 8"/>
                  <a:gd name="T7" fmla="*/ 0 h 7"/>
                  <a:gd name="T8" fmla="*/ 0 w 8"/>
                  <a:gd name="T9" fmla="*/ 358111838 h 7"/>
                  <a:gd name="T10" fmla="*/ 553467612 w 8"/>
                  <a:gd name="T11" fmla="*/ 1205323064 h 7"/>
                  <a:gd name="T12" fmla="*/ 553467612 w 8"/>
                  <a:gd name="T13" fmla="*/ 120532306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grpSp>
      <p:sp>
        <p:nvSpPr>
          <p:cNvPr id="90" name="Rectangle 76"/>
          <p:cNvSpPr txBox="1">
            <a:spLocks noChangeArrowheads="1"/>
          </p:cNvSpPr>
          <p:nvPr/>
        </p:nvSpPr>
        <p:spPr bwMode="auto">
          <a:xfrm>
            <a:off x="0" y="242888"/>
            <a:ext cx="9144000" cy="1143000"/>
          </a:xfrm>
          <a:prstGeom prst="rect">
            <a:avLst/>
          </a:prstGeom>
          <a:noFill/>
          <a:ln w="9525">
            <a:noFill/>
            <a:miter lim="800000"/>
            <a:headEnd/>
            <a:tailEnd/>
          </a:ln>
        </p:spPr>
        <p:txBody>
          <a:bodyPr anchor="ctr"/>
          <a:lstStyle/>
          <a:p>
            <a:pPr algn="ctr" defTabSz="914400" eaLnBrk="0" fontAlgn="base" hangingPunct="0">
              <a:spcBef>
                <a:spcPct val="0"/>
              </a:spcBef>
              <a:spcAft>
                <a:spcPct val="0"/>
              </a:spcAft>
              <a:defRPr/>
            </a:pPr>
            <a:r>
              <a:rPr lang="en-US" sz="2800" b="1" kern="0" dirty="0">
                <a:solidFill>
                  <a:srgbClr val="000099"/>
                </a:solidFill>
                <a:latin typeface="Myriad Web Pro" pitchFamily="34" charset="0"/>
              </a:rPr>
              <a:t>Obesity Trends* Among U.S. Adults, BRFSS 2002</a:t>
            </a:r>
            <a:br>
              <a:rPr lang="en-US" sz="2800" b="1" kern="0" dirty="0">
                <a:solidFill>
                  <a:srgbClr val="000099"/>
                </a:solidFill>
                <a:latin typeface="Myriad Web Pro" pitchFamily="34" charset="0"/>
              </a:rPr>
            </a:br>
            <a:r>
              <a:rPr lang="en-US" sz="1400" b="1" kern="0" dirty="0">
                <a:solidFill>
                  <a:srgbClr val="000099"/>
                </a:solidFill>
                <a:latin typeface="Myriad Web Pro" pitchFamily="34" charset="0"/>
              </a:rPr>
              <a:t>(*BMI ≥30, or ~ 30 lbs. overweight for 5’ 4” person)</a:t>
            </a:r>
          </a:p>
        </p:txBody>
      </p:sp>
      <p:sp>
        <p:nvSpPr>
          <p:cNvPr id="26630" name="Text Box 149"/>
          <p:cNvSpPr txBox="1">
            <a:spLocks noChangeArrowheads="1"/>
          </p:cNvSpPr>
          <p:nvPr/>
        </p:nvSpPr>
        <p:spPr bwMode="auto">
          <a:xfrm>
            <a:off x="757238"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r>
              <a:rPr lang="en-US" altLang="en-US" sz="1400" b="1">
                <a:solidFill>
                  <a:srgbClr val="000000"/>
                </a:solidFill>
                <a:latin typeface="Arial Narrow" pitchFamily="34" charset="0"/>
              </a:rPr>
              <a:t>No Data          &lt;10%           10%–14%	    15%–19%           20%–24%        </a:t>
            </a:r>
            <a:r>
              <a:rPr lang="en-US" altLang="en-US" sz="1400">
                <a:solidFill>
                  <a:srgbClr val="000000"/>
                </a:solidFill>
                <a:latin typeface="Arial Narrow" pitchFamily="34" charset="0"/>
              </a:rPr>
              <a:t>  </a:t>
            </a:r>
            <a:r>
              <a:rPr lang="en-US" altLang="en-US" sz="1400" b="1">
                <a:solidFill>
                  <a:srgbClr val="000000"/>
                </a:solidFill>
                <a:latin typeface="Arial Narrow" pitchFamily="34" charset="0"/>
              </a:rPr>
              <a:t>≥25%</a:t>
            </a:r>
            <a:endParaRPr lang="en-US" altLang="en-US" sz="1400">
              <a:solidFill>
                <a:srgbClr val="000000"/>
              </a:solidFill>
              <a:latin typeface="Arial Narrow" pitchFamily="34" charset="0"/>
            </a:endParaRPr>
          </a:p>
        </p:txBody>
      </p:sp>
      <p:sp>
        <p:nvSpPr>
          <p:cNvPr id="26631" name="Rectangle 150"/>
          <p:cNvSpPr>
            <a:spLocks noChangeArrowheads="1"/>
          </p:cNvSpPr>
          <p:nvPr/>
        </p:nvSpPr>
        <p:spPr bwMode="auto">
          <a:xfrm>
            <a:off x="5492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6632" name="Rectangle 151"/>
          <p:cNvSpPr>
            <a:spLocks noChangeArrowheads="1"/>
          </p:cNvSpPr>
          <p:nvPr/>
        </p:nvSpPr>
        <p:spPr bwMode="auto">
          <a:xfrm>
            <a:off x="15160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6633" name="Rectangle 153"/>
          <p:cNvSpPr>
            <a:spLocks noChangeArrowheads="1"/>
          </p:cNvSpPr>
          <p:nvPr/>
        </p:nvSpPr>
        <p:spPr bwMode="auto">
          <a:xfrm>
            <a:off x="3443288" y="5949950"/>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6634" name="Rectangle 154"/>
          <p:cNvSpPr>
            <a:spLocks noChangeArrowheads="1"/>
          </p:cNvSpPr>
          <p:nvPr/>
        </p:nvSpPr>
        <p:spPr bwMode="auto">
          <a:xfrm>
            <a:off x="5621338" y="5948363"/>
            <a:ext cx="234950" cy="234950"/>
          </a:xfrm>
          <a:prstGeom prst="rect">
            <a:avLst/>
          </a:prstGeom>
          <a:solidFill>
            <a:srgbClr val="ED4213"/>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6635" name="Rectangle 155"/>
          <p:cNvSpPr>
            <a:spLocks noChangeArrowheads="1"/>
          </p:cNvSpPr>
          <p:nvPr/>
        </p:nvSpPr>
        <p:spPr bwMode="auto">
          <a:xfrm>
            <a:off x="4541838" y="5945188"/>
            <a:ext cx="234950" cy="234950"/>
          </a:xfrm>
          <a:prstGeom prst="rect">
            <a:avLst/>
          </a:prstGeom>
          <a:solidFill>
            <a:srgbClr val="FFC66D"/>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6636" name="Rectangle 156"/>
          <p:cNvSpPr>
            <a:spLocks noChangeArrowheads="1"/>
          </p:cNvSpPr>
          <p:nvPr/>
        </p:nvSpPr>
        <p:spPr bwMode="auto">
          <a:xfrm>
            <a:off x="444500" y="5892800"/>
            <a:ext cx="6170613"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6637" name="Rectangle 153"/>
          <p:cNvSpPr>
            <a:spLocks noChangeArrowheads="1"/>
          </p:cNvSpPr>
          <p:nvPr/>
        </p:nvSpPr>
        <p:spPr bwMode="auto">
          <a:xfrm>
            <a:off x="23256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algn="ctr" defTabSz="914400" fontAlgn="base">
              <a:spcBef>
                <a:spcPct val="0"/>
              </a:spcBef>
              <a:spcAft>
                <a:spcPct val="0"/>
              </a:spcAft>
            </a:pPr>
            <a:endParaRPr lang="en-US" altLang="en-US">
              <a:solidFill>
                <a:srgbClr val="000000"/>
              </a:solidFill>
              <a:latin typeface="Myriad Web Pro" pitchFamily="34" charset="0"/>
            </a:endParaRPr>
          </a:p>
        </p:txBody>
      </p:sp>
    </p:spTree>
    <p:extLst>
      <p:ext uri="{BB962C8B-B14F-4D97-AF65-F5344CB8AC3E}">
        <p14:creationId xmlns:p14="http://schemas.microsoft.com/office/powerpoint/2010/main" val="1141977493"/>
      </p:ext>
    </p:extLst>
  </p:cSld>
  <p:clrMapOvr>
    <a:masterClrMapping/>
  </p:clrMapOvr>
  <p:transition advClick="0" advTm="1000">
    <p:randomBar/>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7"/>
          <p:cNvSpPr>
            <a:spLocks/>
          </p:cNvSpPr>
          <p:nvPr/>
        </p:nvSpPr>
        <p:spPr bwMode="auto">
          <a:xfrm>
            <a:off x="3646488" y="1776413"/>
            <a:ext cx="5399087" cy="267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spAutoFit/>
          </a:bodyPr>
          <a:lstStyle>
            <a:lvl1pPr defTabSz="457200">
              <a:defRPr sz="1200">
                <a:solidFill>
                  <a:srgbClr val="000000"/>
                </a:solidFill>
                <a:latin typeface="Gill Sans" charset="0"/>
                <a:ea typeface="ヒラギノ角ゴ ProN W3" charset="-128"/>
                <a:sym typeface="Gill Sans" charset="0"/>
              </a:defRPr>
            </a:lvl1pPr>
            <a:lvl2pPr marL="742950" indent="-285750" defTabSz="457200">
              <a:defRPr sz="1200">
                <a:solidFill>
                  <a:srgbClr val="000000"/>
                </a:solidFill>
                <a:latin typeface="Gill Sans" charset="0"/>
                <a:ea typeface="ヒラギノ角ゴ ProN W3" charset="-128"/>
                <a:sym typeface="Gill Sans" charset="0"/>
              </a:defRPr>
            </a:lvl2pPr>
            <a:lvl3pPr marL="1143000" indent="-228600" defTabSz="457200">
              <a:defRPr sz="1200">
                <a:solidFill>
                  <a:srgbClr val="000000"/>
                </a:solidFill>
                <a:latin typeface="Gill Sans" charset="0"/>
                <a:ea typeface="ヒラギノ角ゴ ProN W3" charset="-128"/>
                <a:sym typeface="Gill Sans" charset="0"/>
              </a:defRPr>
            </a:lvl3pPr>
            <a:lvl4pPr marL="1600200" indent="-228600" defTabSz="457200">
              <a:defRPr sz="1200">
                <a:solidFill>
                  <a:srgbClr val="000000"/>
                </a:solidFill>
                <a:latin typeface="Gill Sans" charset="0"/>
                <a:ea typeface="ヒラギノ角ゴ ProN W3" charset="-128"/>
                <a:sym typeface="Gill Sans" charset="0"/>
              </a:defRPr>
            </a:lvl4pPr>
            <a:lvl5pPr marL="2057400" indent="-228600" defTabSz="457200">
              <a:defRPr sz="1200">
                <a:solidFill>
                  <a:srgbClr val="000000"/>
                </a:solidFill>
                <a:latin typeface="Gill Sans" charset="0"/>
                <a:ea typeface="ヒラギノ角ゴ ProN W3" charset="-128"/>
                <a:sym typeface="Gill Sans" charset="0"/>
              </a:defRPr>
            </a:lvl5pPr>
            <a:lvl6pPr marL="2514600" indent="-228600" defTabSz="4572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defTabSz="4572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defTabSz="4572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defTabSz="4572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pPr eaLnBrk="1" hangingPunct="1">
              <a:lnSpc>
                <a:spcPct val="150000"/>
              </a:lnSpc>
            </a:pPr>
            <a:r>
              <a:rPr lang="en-US" altLang="en-US" sz="3200" b="1"/>
              <a:t>Baker Harrell, PhD</a:t>
            </a:r>
          </a:p>
          <a:p>
            <a:pPr eaLnBrk="1" hangingPunct="1">
              <a:lnSpc>
                <a:spcPct val="150000"/>
              </a:lnSpc>
            </a:pPr>
            <a:r>
              <a:rPr lang="en-US" altLang="en-US" sz="2800">
                <a:latin typeface="Gill Sans Light" charset="0"/>
                <a:sym typeface="Gill Sans Light" charset="0"/>
              </a:rPr>
              <a:t>Founder/CEO, IT’S TIME TEXAS</a:t>
            </a:r>
          </a:p>
          <a:p>
            <a:pPr eaLnBrk="1" hangingPunct="1">
              <a:lnSpc>
                <a:spcPct val="150000"/>
              </a:lnSpc>
            </a:pPr>
            <a:r>
              <a:rPr lang="en-US" altLang="en-US" sz="2800">
                <a:latin typeface="Gill Sans Light" charset="0"/>
                <a:sym typeface="Gill Sans Light" charset="0"/>
              </a:rPr>
              <a:t>Email: </a:t>
            </a:r>
            <a:r>
              <a:rPr lang="en-US" altLang="en-US" sz="2800">
                <a:latin typeface="Gill Sans Light" charset="0"/>
                <a:sym typeface="Gill Sans Light" charset="0"/>
                <a:hlinkClick r:id="rId2"/>
              </a:rPr>
              <a:t>baker@itstimetexas.org</a:t>
            </a:r>
            <a:endParaRPr lang="en-US" altLang="en-US" sz="2800">
              <a:latin typeface="Gill Sans Light" charset="0"/>
              <a:sym typeface="Gill Sans Light" charset="0"/>
            </a:endParaRPr>
          </a:p>
          <a:p>
            <a:pPr eaLnBrk="1" hangingPunct="1">
              <a:lnSpc>
                <a:spcPct val="150000"/>
              </a:lnSpc>
            </a:pPr>
            <a:r>
              <a:rPr lang="en-US" altLang="en-US" sz="2800">
                <a:latin typeface="Gill Sans Light" charset="0"/>
                <a:sym typeface="Gill Sans Light" charset="0"/>
              </a:rPr>
              <a:t>Twitter: @itstimefounder</a:t>
            </a:r>
          </a:p>
        </p:txBody>
      </p:sp>
      <p:pic>
        <p:nvPicPr>
          <p:cNvPr id="7172"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44625"/>
            <a:ext cx="3505200" cy="385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Tree>
    <p:extLst>
      <p:ext uri="{BB962C8B-B14F-4D97-AF65-F5344CB8AC3E}">
        <p14:creationId xmlns:p14="http://schemas.microsoft.com/office/powerpoint/2010/main" val="29932400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78"/>
          <p:cNvSpPr txBox="1">
            <a:spLocks noChangeArrowheads="1"/>
          </p:cNvSpPr>
          <p:nvPr/>
        </p:nvSpPr>
        <p:spPr bwMode="auto">
          <a:xfrm>
            <a:off x="2119313" y="1200150"/>
            <a:ext cx="1841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sz="1400" b="1">
              <a:solidFill>
                <a:srgbClr val="FFFFFF"/>
              </a:solidFill>
              <a:latin typeface="Myriad Web Pro" pitchFamily="34" charset="0"/>
            </a:endParaRPr>
          </a:p>
        </p:txBody>
      </p:sp>
      <p:sp>
        <p:nvSpPr>
          <p:cNvPr id="27651" name="Rectangle 76"/>
          <p:cNvSpPr>
            <a:spLocks noGrp="1" noChangeArrowheads="1"/>
          </p:cNvSpPr>
          <p:nvPr>
            <p:ph type="title" idx="4294967295"/>
          </p:nvPr>
        </p:nvSpPr>
        <p:spPr>
          <a:xfrm>
            <a:off x="0" y="242888"/>
            <a:ext cx="9144000" cy="1143000"/>
          </a:xfrm>
        </p:spPr>
        <p:txBody>
          <a:bodyPr/>
          <a:lstStyle/>
          <a:p>
            <a:r>
              <a:rPr lang="en-US" altLang="en-US" sz="2800" smtClean="0">
                <a:solidFill>
                  <a:srgbClr val="000099"/>
                </a:solidFill>
              </a:rPr>
              <a:t>Obesity Trends* Among U.S. Adults, BRFSS 2003</a:t>
            </a:r>
            <a:br>
              <a:rPr lang="en-US" altLang="en-US" sz="2800" smtClean="0">
                <a:solidFill>
                  <a:srgbClr val="000099"/>
                </a:solidFill>
              </a:rPr>
            </a:br>
            <a:r>
              <a:rPr lang="en-US" altLang="en-US" sz="1400" smtClean="0">
                <a:solidFill>
                  <a:srgbClr val="000099"/>
                </a:solidFill>
              </a:rPr>
              <a:t>(*BMI ≥30, or ~ 30 lbs. overweight for 5’ 4” person)</a:t>
            </a:r>
          </a:p>
        </p:txBody>
      </p:sp>
      <p:grpSp>
        <p:nvGrpSpPr>
          <p:cNvPr id="27652" name="Group 170"/>
          <p:cNvGrpSpPr>
            <a:grpSpLocks/>
          </p:cNvGrpSpPr>
          <p:nvPr/>
        </p:nvGrpSpPr>
        <p:grpSpPr bwMode="auto">
          <a:xfrm>
            <a:off x="844550" y="1709738"/>
            <a:ext cx="6940550" cy="3567112"/>
            <a:chOff x="1155701" y="1709740"/>
            <a:chExt cx="6940549" cy="3567110"/>
          </a:xfrm>
        </p:grpSpPr>
        <p:sp>
          <p:nvSpPr>
            <p:cNvPr id="27661" name="Freeform 2"/>
            <p:cNvSpPr>
              <a:spLocks/>
            </p:cNvSpPr>
            <p:nvPr/>
          </p:nvSpPr>
          <p:spPr bwMode="auto">
            <a:xfrm>
              <a:off x="4514851"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62" name="Freeform 3"/>
            <p:cNvSpPr>
              <a:spLocks/>
            </p:cNvSpPr>
            <p:nvPr/>
          </p:nvSpPr>
          <p:spPr bwMode="auto">
            <a:xfrm>
              <a:off x="4483100" y="2398713"/>
              <a:ext cx="765176"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63" name="Freeform 4"/>
            <p:cNvSpPr>
              <a:spLocks/>
            </p:cNvSpPr>
            <p:nvPr/>
          </p:nvSpPr>
          <p:spPr bwMode="auto">
            <a:xfrm>
              <a:off x="4457702" y="2794000"/>
              <a:ext cx="904875"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64" name="Freeform 5"/>
            <p:cNvSpPr>
              <a:spLocks/>
            </p:cNvSpPr>
            <p:nvPr/>
          </p:nvSpPr>
          <p:spPr bwMode="auto">
            <a:xfrm>
              <a:off x="4637089" y="3203577"/>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65" name="Freeform 6"/>
            <p:cNvSpPr>
              <a:spLocks/>
            </p:cNvSpPr>
            <p:nvPr/>
          </p:nvSpPr>
          <p:spPr bwMode="auto">
            <a:xfrm>
              <a:off x="4522789" y="3590925"/>
              <a:ext cx="94456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66" name="Freeform 7"/>
            <p:cNvSpPr>
              <a:spLocks/>
            </p:cNvSpPr>
            <p:nvPr/>
          </p:nvSpPr>
          <p:spPr bwMode="auto">
            <a:xfrm>
              <a:off x="5232401" y="2740027"/>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67" name="Freeform 8"/>
            <p:cNvSpPr>
              <a:spLocks/>
            </p:cNvSpPr>
            <p:nvPr/>
          </p:nvSpPr>
          <p:spPr bwMode="auto">
            <a:xfrm>
              <a:off x="5322889"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68" name="Freeform 9"/>
            <p:cNvSpPr>
              <a:spLocks/>
            </p:cNvSpPr>
            <p:nvPr/>
          </p:nvSpPr>
          <p:spPr bwMode="auto">
            <a:xfrm>
              <a:off x="5597525" y="2282827"/>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69" name="Freeform 10"/>
            <p:cNvSpPr>
              <a:spLocks/>
            </p:cNvSpPr>
            <p:nvPr/>
          </p:nvSpPr>
          <p:spPr bwMode="auto">
            <a:xfrm>
              <a:off x="6011864" y="3265490"/>
              <a:ext cx="808037"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70" name="Freeform 11"/>
            <p:cNvSpPr>
              <a:spLocks/>
            </p:cNvSpPr>
            <p:nvPr/>
          </p:nvSpPr>
          <p:spPr bwMode="auto">
            <a:xfrm>
              <a:off x="5940426" y="3560765"/>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71" name="Freeform 12"/>
            <p:cNvSpPr>
              <a:spLocks/>
            </p:cNvSpPr>
            <p:nvPr/>
          </p:nvSpPr>
          <p:spPr bwMode="auto">
            <a:xfrm>
              <a:off x="6175376" y="3824288"/>
              <a:ext cx="423863"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72" name="Freeform 13"/>
            <p:cNvSpPr>
              <a:spLocks/>
            </p:cNvSpPr>
            <p:nvPr/>
          </p:nvSpPr>
          <p:spPr bwMode="auto">
            <a:xfrm>
              <a:off x="6445250"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73" name="Freeform 14"/>
            <p:cNvSpPr>
              <a:spLocks/>
            </p:cNvSpPr>
            <p:nvPr/>
          </p:nvSpPr>
          <p:spPr bwMode="auto">
            <a:xfrm>
              <a:off x="6575426" y="3459163"/>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74" name="Freeform 15"/>
            <p:cNvSpPr>
              <a:spLocks/>
            </p:cNvSpPr>
            <p:nvPr/>
          </p:nvSpPr>
          <p:spPr bwMode="auto">
            <a:xfrm>
              <a:off x="6289675" y="4311650"/>
              <a:ext cx="1001714"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75" name="Freeform 16"/>
            <p:cNvSpPr>
              <a:spLocks/>
            </p:cNvSpPr>
            <p:nvPr/>
          </p:nvSpPr>
          <p:spPr bwMode="auto">
            <a:xfrm>
              <a:off x="6737350" y="3009900"/>
              <a:ext cx="496888"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76" name="Freeform 17"/>
            <p:cNvSpPr>
              <a:spLocks/>
            </p:cNvSpPr>
            <p:nvPr/>
          </p:nvSpPr>
          <p:spPr bwMode="auto">
            <a:xfrm>
              <a:off x="5449889" y="3660776"/>
              <a:ext cx="547687"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77" name="Freeform 18"/>
            <p:cNvSpPr>
              <a:spLocks/>
            </p:cNvSpPr>
            <p:nvPr/>
          </p:nvSpPr>
          <p:spPr bwMode="auto">
            <a:xfrm>
              <a:off x="2368551"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78" name="Freeform 19"/>
            <p:cNvSpPr>
              <a:spLocks/>
            </p:cNvSpPr>
            <p:nvPr/>
          </p:nvSpPr>
          <p:spPr bwMode="auto">
            <a:xfrm>
              <a:off x="3741738" y="2452690"/>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79" name="Freeform 20"/>
            <p:cNvSpPr>
              <a:spLocks/>
            </p:cNvSpPr>
            <p:nvPr/>
          </p:nvSpPr>
          <p:spPr bwMode="auto">
            <a:xfrm>
              <a:off x="3865564" y="3003552"/>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80" name="Freeform 21"/>
            <p:cNvSpPr>
              <a:spLocks/>
            </p:cNvSpPr>
            <p:nvPr/>
          </p:nvSpPr>
          <p:spPr bwMode="auto">
            <a:xfrm>
              <a:off x="3759201" y="3521076"/>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81" name="Freeform 22"/>
            <p:cNvSpPr>
              <a:spLocks/>
            </p:cNvSpPr>
            <p:nvPr/>
          </p:nvSpPr>
          <p:spPr bwMode="auto">
            <a:xfrm>
              <a:off x="4052888" y="3660777"/>
              <a:ext cx="1536701"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82" name="Freeform 23"/>
            <p:cNvSpPr>
              <a:spLocks/>
            </p:cNvSpPr>
            <p:nvPr/>
          </p:nvSpPr>
          <p:spPr bwMode="auto">
            <a:xfrm>
              <a:off x="6942139"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83" name="Freeform 24"/>
            <p:cNvSpPr>
              <a:spLocks/>
            </p:cNvSpPr>
            <p:nvPr/>
          </p:nvSpPr>
          <p:spPr bwMode="auto">
            <a:xfrm>
              <a:off x="7494590"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7684" name="Group 110"/>
            <p:cNvGrpSpPr>
              <a:grpSpLocks/>
            </p:cNvGrpSpPr>
            <p:nvPr/>
          </p:nvGrpSpPr>
          <p:grpSpPr bwMode="auto">
            <a:xfrm>
              <a:off x="1155697" y="3886215"/>
              <a:ext cx="2009775" cy="1390654"/>
              <a:chOff x="768" y="2832"/>
              <a:chExt cx="1203" cy="876"/>
            </a:xfrm>
          </p:grpSpPr>
          <p:sp>
            <p:nvSpPr>
              <p:cNvPr id="27721" name="Freeform 26"/>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871840685 w 188"/>
                  <a:gd name="T9" fmla="*/ 2147483647 h 160"/>
                  <a:gd name="T10" fmla="*/ 1961554403 w 188"/>
                  <a:gd name="T11" fmla="*/ 2147483647 h 160"/>
                  <a:gd name="T12" fmla="*/ 2147483647 w 188"/>
                  <a:gd name="T13" fmla="*/ 2147483647 h 160"/>
                  <a:gd name="T14" fmla="*/ 2147483647 w 188"/>
                  <a:gd name="T15" fmla="*/ 2147483647 h 160"/>
                  <a:gd name="T16" fmla="*/ 2147483647 w 188"/>
                  <a:gd name="T17" fmla="*/ 2147483647 h 160"/>
                  <a:gd name="T18" fmla="*/ 1774530021 w 188"/>
                  <a:gd name="T19" fmla="*/ 2147483647 h 160"/>
                  <a:gd name="T20" fmla="*/ 1051290271 w 188"/>
                  <a:gd name="T21" fmla="*/ 2147483647 h 160"/>
                  <a:gd name="T22" fmla="*/ 1961554403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544053840 w 188"/>
                  <a:gd name="T37" fmla="*/ 2147483647 h 160"/>
                  <a:gd name="T38" fmla="*/ 544053840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886529878 h 160"/>
                  <a:gd name="T88" fmla="*/ 2147483647 w 188"/>
                  <a:gd name="T89" fmla="*/ 886529878 h 160"/>
                  <a:gd name="T90" fmla="*/ 2147483647 w 188"/>
                  <a:gd name="T91" fmla="*/ 886529878 h 160"/>
                  <a:gd name="T92" fmla="*/ 2147483647 w 188"/>
                  <a:gd name="T93" fmla="*/ 0 h 160"/>
                  <a:gd name="T94" fmla="*/ 2147483647 w 188"/>
                  <a:gd name="T95" fmla="*/ 743294476 h 160"/>
                  <a:gd name="T96" fmla="*/ 2147483647 w 188"/>
                  <a:gd name="T97" fmla="*/ 2147483647 h 160"/>
                  <a:gd name="T98" fmla="*/ 2147483647 w 188"/>
                  <a:gd name="T99" fmla="*/ 2147483647 h 160"/>
                  <a:gd name="T100" fmla="*/ 1774530021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22" name="Freeform 27"/>
              <p:cNvSpPr>
                <a:spLocks/>
              </p:cNvSpPr>
              <p:nvPr/>
            </p:nvSpPr>
            <p:spPr bwMode="auto">
              <a:xfrm>
                <a:off x="1021" y="3608"/>
                <a:ext cx="20" cy="14"/>
              </a:xfrm>
              <a:custGeom>
                <a:avLst/>
                <a:gdLst>
                  <a:gd name="T0" fmla="*/ 488280567 w 4"/>
                  <a:gd name="T1" fmla="*/ 205818079 h 3"/>
                  <a:gd name="T2" fmla="*/ 488280567 w 4"/>
                  <a:gd name="T3" fmla="*/ 112261484 h 3"/>
                  <a:gd name="T4" fmla="*/ 488280567 w 4"/>
                  <a:gd name="T5" fmla="*/ 112261484 h 3"/>
                  <a:gd name="T6" fmla="*/ 488280567 w 4"/>
                  <a:gd name="T7" fmla="*/ 112261484 h 3"/>
                  <a:gd name="T8" fmla="*/ 488280567 w 4"/>
                  <a:gd name="T9" fmla="*/ 112261484 h 3"/>
                  <a:gd name="T10" fmla="*/ 488280567 w 4"/>
                  <a:gd name="T11" fmla="*/ 112261484 h 3"/>
                  <a:gd name="T12" fmla="*/ 488280567 w 4"/>
                  <a:gd name="T13" fmla="*/ 112261484 h 3"/>
                  <a:gd name="T14" fmla="*/ 244140284 w 4"/>
                  <a:gd name="T15" fmla="*/ 0 h 3"/>
                  <a:gd name="T16" fmla="*/ 244140284 w 4"/>
                  <a:gd name="T17" fmla="*/ 0 h 3"/>
                  <a:gd name="T18" fmla="*/ 0 w 4"/>
                  <a:gd name="T19" fmla="*/ 112261484 h 3"/>
                  <a:gd name="T20" fmla="*/ 0 w 4"/>
                  <a:gd name="T21" fmla="*/ 112261484 h 3"/>
                  <a:gd name="T22" fmla="*/ 0 w 4"/>
                  <a:gd name="T23" fmla="*/ 112261484 h 3"/>
                  <a:gd name="T24" fmla="*/ 0 w 4"/>
                  <a:gd name="T25" fmla="*/ 112261484 h 3"/>
                  <a:gd name="T26" fmla="*/ 0 w 4"/>
                  <a:gd name="T27" fmla="*/ 112261484 h 3"/>
                  <a:gd name="T28" fmla="*/ 0 w 4"/>
                  <a:gd name="T29" fmla="*/ 112261484 h 3"/>
                  <a:gd name="T30" fmla="*/ 0 w 4"/>
                  <a:gd name="T31" fmla="*/ 205818079 h 3"/>
                  <a:gd name="T32" fmla="*/ 0 w 4"/>
                  <a:gd name="T33" fmla="*/ 205818079 h 3"/>
                  <a:gd name="T34" fmla="*/ 244140284 w 4"/>
                  <a:gd name="T35" fmla="*/ 205818079 h 3"/>
                  <a:gd name="T36" fmla="*/ 244140284 w 4"/>
                  <a:gd name="T37" fmla="*/ 205818079 h 3"/>
                  <a:gd name="T38" fmla="*/ 244140284 w 4"/>
                  <a:gd name="T39" fmla="*/ 318068699 h 3"/>
                  <a:gd name="T40" fmla="*/ 488280567 w 4"/>
                  <a:gd name="T41" fmla="*/ 318068699 h 3"/>
                  <a:gd name="T42" fmla="*/ 488280567 w 4"/>
                  <a:gd name="T43" fmla="*/ 318068699 h 3"/>
                  <a:gd name="T44" fmla="*/ 732420451 w 4"/>
                  <a:gd name="T45" fmla="*/ 318068699 h 3"/>
                  <a:gd name="T46" fmla="*/ 732420451 w 4"/>
                  <a:gd name="T47" fmla="*/ 318068699 h 3"/>
                  <a:gd name="T48" fmla="*/ 976561134 w 4"/>
                  <a:gd name="T49" fmla="*/ 205818079 h 3"/>
                  <a:gd name="T50" fmla="*/ 976561134 w 4"/>
                  <a:gd name="T51" fmla="*/ 205818079 h 3"/>
                  <a:gd name="T52" fmla="*/ 976561134 w 4"/>
                  <a:gd name="T53" fmla="*/ 205818079 h 3"/>
                  <a:gd name="T54" fmla="*/ 976561134 w 4"/>
                  <a:gd name="T55" fmla="*/ 112261484 h 3"/>
                  <a:gd name="T56" fmla="*/ 976561134 w 4"/>
                  <a:gd name="T57" fmla="*/ 112261484 h 3"/>
                  <a:gd name="T58" fmla="*/ 976561134 w 4"/>
                  <a:gd name="T59" fmla="*/ 112261484 h 3"/>
                  <a:gd name="T60" fmla="*/ 976561134 w 4"/>
                  <a:gd name="T61" fmla="*/ 112261484 h 3"/>
                  <a:gd name="T62" fmla="*/ 976561134 w 4"/>
                  <a:gd name="T63" fmla="*/ 112261484 h 3"/>
                  <a:gd name="T64" fmla="*/ 976561134 w 4"/>
                  <a:gd name="T65" fmla="*/ 0 h 3"/>
                  <a:gd name="T66" fmla="*/ 976561134 w 4"/>
                  <a:gd name="T67" fmla="*/ 0 h 3"/>
                  <a:gd name="T68" fmla="*/ 976561134 w 4"/>
                  <a:gd name="T69" fmla="*/ 0 h 3"/>
                  <a:gd name="T70" fmla="*/ 976561134 w 4"/>
                  <a:gd name="T71" fmla="*/ 0 h 3"/>
                  <a:gd name="T72" fmla="*/ 976561134 w 4"/>
                  <a:gd name="T73" fmla="*/ 112261484 h 3"/>
                  <a:gd name="T74" fmla="*/ 732420451 w 4"/>
                  <a:gd name="T75" fmla="*/ 112261484 h 3"/>
                  <a:gd name="T76" fmla="*/ 732420451 w 4"/>
                  <a:gd name="T77" fmla="*/ 112261484 h 3"/>
                  <a:gd name="T78" fmla="*/ 488280567 w 4"/>
                  <a:gd name="T79" fmla="*/ 205818079 h 3"/>
                  <a:gd name="T80" fmla="*/ 488280567 w 4"/>
                  <a:gd name="T81" fmla="*/ 205818079 h 3"/>
                  <a:gd name="T82" fmla="*/ 488280567 w 4"/>
                  <a:gd name="T83" fmla="*/ 205818079 h 3"/>
                  <a:gd name="T84" fmla="*/ 488280567 w 4"/>
                  <a:gd name="T85" fmla="*/ 205818079 h 3"/>
                  <a:gd name="T86" fmla="*/ 488280567 w 4"/>
                  <a:gd name="T87" fmla="*/ 318068699 h 3"/>
                  <a:gd name="T88" fmla="*/ 732420451 w 4"/>
                  <a:gd name="T89" fmla="*/ 318068699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23" name="Freeform 28"/>
              <p:cNvSpPr>
                <a:spLocks/>
              </p:cNvSpPr>
              <p:nvPr/>
            </p:nvSpPr>
            <p:spPr bwMode="auto">
              <a:xfrm>
                <a:off x="978" y="3610"/>
                <a:ext cx="43" cy="30"/>
              </a:xfrm>
              <a:custGeom>
                <a:avLst/>
                <a:gdLst>
                  <a:gd name="T0" fmla="*/ 979352908 w 9"/>
                  <a:gd name="T1" fmla="*/ 0 h 6"/>
                  <a:gd name="T2" fmla="*/ 564215260 w 9"/>
                  <a:gd name="T3" fmla="*/ 0 h 6"/>
                  <a:gd name="T4" fmla="*/ 415150796 w 9"/>
                  <a:gd name="T5" fmla="*/ 244140482 h 6"/>
                  <a:gd name="T6" fmla="*/ 415150796 w 9"/>
                  <a:gd name="T7" fmla="*/ 244140482 h 6"/>
                  <a:gd name="T8" fmla="*/ 415150796 w 9"/>
                  <a:gd name="T9" fmla="*/ 488280965 h 6"/>
                  <a:gd name="T10" fmla="*/ 415150796 w 9"/>
                  <a:gd name="T11" fmla="*/ 732421847 h 6"/>
                  <a:gd name="T12" fmla="*/ 297046244 w 9"/>
                  <a:gd name="T13" fmla="*/ 732421847 h 6"/>
                  <a:gd name="T14" fmla="*/ 297046244 w 9"/>
                  <a:gd name="T15" fmla="*/ 732421847 h 6"/>
                  <a:gd name="T16" fmla="*/ 149064501 w 9"/>
                  <a:gd name="T17" fmla="*/ 732421847 h 6"/>
                  <a:gd name="T18" fmla="*/ 149064501 w 9"/>
                  <a:gd name="T19" fmla="*/ 976561930 h 6"/>
                  <a:gd name="T20" fmla="*/ 149064501 w 9"/>
                  <a:gd name="T21" fmla="*/ 1220702012 h 6"/>
                  <a:gd name="T22" fmla="*/ 0 w 9"/>
                  <a:gd name="T23" fmla="*/ 1220702012 h 6"/>
                  <a:gd name="T24" fmla="*/ 0 w 9"/>
                  <a:gd name="T25" fmla="*/ 1464842414 h 6"/>
                  <a:gd name="T26" fmla="*/ 0 w 9"/>
                  <a:gd name="T27" fmla="*/ 1464842414 h 6"/>
                  <a:gd name="T28" fmla="*/ 0 w 9"/>
                  <a:gd name="T29" fmla="*/ 1464842414 h 6"/>
                  <a:gd name="T30" fmla="*/ 0 w 9"/>
                  <a:gd name="T31" fmla="*/ 1464842414 h 6"/>
                  <a:gd name="T32" fmla="*/ 0 w 9"/>
                  <a:gd name="T33" fmla="*/ 1464842414 h 6"/>
                  <a:gd name="T34" fmla="*/ 0 w 9"/>
                  <a:gd name="T35" fmla="*/ 1464842414 h 6"/>
                  <a:gd name="T36" fmla="*/ 0 w 9"/>
                  <a:gd name="T37" fmla="*/ 1464842414 h 6"/>
                  <a:gd name="T38" fmla="*/ 149064501 w 9"/>
                  <a:gd name="T39" fmla="*/ 1464842414 h 6"/>
                  <a:gd name="T40" fmla="*/ 297046244 w 9"/>
                  <a:gd name="T41" fmla="*/ 1464842414 h 6"/>
                  <a:gd name="T42" fmla="*/ 415150796 w 9"/>
                  <a:gd name="T43" fmla="*/ 1220702012 h 6"/>
                  <a:gd name="T44" fmla="*/ 861263415 w 9"/>
                  <a:gd name="T45" fmla="*/ 732421847 h 6"/>
                  <a:gd name="T46" fmla="*/ 979352908 w 9"/>
                  <a:gd name="T47" fmla="*/ 488280965 h 6"/>
                  <a:gd name="T48" fmla="*/ 1128703273 w 9"/>
                  <a:gd name="T49" fmla="*/ 488280965 h 6"/>
                  <a:gd name="T50" fmla="*/ 1269931572 w 9"/>
                  <a:gd name="T51" fmla="*/ 244140482 h 6"/>
                  <a:gd name="T52" fmla="*/ 1269931572 w 9"/>
                  <a:gd name="T53" fmla="*/ 244140482 h 6"/>
                  <a:gd name="T54" fmla="*/ 1269931572 w 9"/>
                  <a:gd name="T55" fmla="*/ 244140482 h 6"/>
                  <a:gd name="T56" fmla="*/ 1128703273 w 9"/>
                  <a:gd name="T57" fmla="*/ 0 h 6"/>
                  <a:gd name="T58" fmla="*/ 1128703273 w 9"/>
                  <a:gd name="T59" fmla="*/ 0 h 6"/>
                  <a:gd name="T60" fmla="*/ 1128703273 w 9"/>
                  <a:gd name="T61" fmla="*/ 0 h 6"/>
                  <a:gd name="T62" fmla="*/ 1128703273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24" name="Freeform 29"/>
              <p:cNvSpPr>
                <a:spLocks/>
              </p:cNvSpPr>
              <p:nvPr/>
            </p:nvSpPr>
            <p:spPr bwMode="auto">
              <a:xfrm>
                <a:off x="934" y="3632"/>
                <a:ext cx="44" cy="34"/>
              </a:xfrm>
              <a:custGeom>
                <a:avLst/>
                <a:gdLst>
                  <a:gd name="T0" fmla="*/ 1490132076 w 9"/>
                  <a:gd name="T1" fmla="*/ 534073098 h 7"/>
                  <a:gd name="T2" fmla="*/ 1490132076 w 9"/>
                  <a:gd name="T3" fmla="*/ 175964446 h 7"/>
                  <a:gd name="T4" fmla="*/ 912443375 w 9"/>
                  <a:gd name="T5" fmla="*/ 534073098 h 7"/>
                  <a:gd name="T6" fmla="*/ 764323715 w 9"/>
                  <a:gd name="T7" fmla="*/ 672536448 h 7"/>
                  <a:gd name="T8" fmla="*/ 764323715 w 9"/>
                  <a:gd name="T9" fmla="*/ 672536448 h 7"/>
                  <a:gd name="T10" fmla="*/ 382832065 w 9"/>
                  <a:gd name="T11" fmla="*/ 854684384 h 7"/>
                  <a:gd name="T12" fmla="*/ 186636188 w 9"/>
                  <a:gd name="T13" fmla="*/ 1030635696 h 7"/>
                  <a:gd name="T14" fmla="*/ 0 w 9"/>
                  <a:gd name="T15" fmla="*/ 1030635696 h 7"/>
                  <a:gd name="T16" fmla="*/ 382832065 w 9"/>
                  <a:gd name="T17" fmla="*/ 1030635696 h 7"/>
                  <a:gd name="T18" fmla="*/ 569467705 w 9"/>
                  <a:gd name="T19" fmla="*/ 854684384 h 7"/>
                  <a:gd name="T20" fmla="*/ 1107298603 w 9"/>
                  <a:gd name="T21" fmla="*/ 672536448 h 7"/>
                  <a:gd name="T22" fmla="*/ 1490132076 w 9"/>
                  <a:gd name="T23" fmla="*/ 534073098 h 7"/>
                  <a:gd name="T24" fmla="*/ 1490132076 w 9"/>
                  <a:gd name="T25" fmla="*/ 534073098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25" name="Freeform 30"/>
              <p:cNvSpPr>
                <a:spLocks/>
              </p:cNvSpPr>
              <p:nvPr/>
            </p:nvSpPr>
            <p:spPr bwMode="auto">
              <a:xfrm>
                <a:off x="934" y="3637"/>
                <a:ext cx="39" cy="29"/>
              </a:xfrm>
              <a:custGeom>
                <a:avLst/>
                <a:gdLst>
                  <a:gd name="T0" fmla="*/ 1439996001 w 8"/>
                  <a:gd name="T1" fmla="*/ 333859803 h 6"/>
                  <a:gd name="T2" fmla="*/ 1439996001 w 8"/>
                  <a:gd name="T3" fmla="*/ 167114728 h 6"/>
                  <a:gd name="T4" fmla="*/ 1439996001 w 8"/>
                  <a:gd name="T5" fmla="*/ 167114728 h 6"/>
                  <a:gd name="T6" fmla="*/ 1439996001 w 8"/>
                  <a:gd name="T7" fmla="*/ 0 h 6"/>
                  <a:gd name="T8" fmla="*/ 1439996001 w 8"/>
                  <a:gd name="T9" fmla="*/ 0 h 6"/>
                  <a:gd name="T10" fmla="*/ 1439996001 w 8"/>
                  <a:gd name="T11" fmla="*/ 0 h 6"/>
                  <a:gd name="T12" fmla="*/ 1439996001 w 8"/>
                  <a:gd name="T13" fmla="*/ 0 h 6"/>
                  <a:gd name="T14" fmla="*/ 1439996001 w 8"/>
                  <a:gd name="T15" fmla="*/ 0 h 6"/>
                  <a:gd name="T16" fmla="*/ 1439996001 w 8"/>
                  <a:gd name="T17" fmla="*/ 0 h 6"/>
                  <a:gd name="T18" fmla="*/ 1439996001 w 8"/>
                  <a:gd name="T19" fmla="*/ 0 h 6"/>
                  <a:gd name="T20" fmla="*/ 1258155936 w 8"/>
                  <a:gd name="T21" fmla="*/ 0 h 6"/>
                  <a:gd name="T22" fmla="*/ 1258155936 w 8"/>
                  <a:gd name="T23" fmla="*/ 0 h 6"/>
                  <a:gd name="T24" fmla="*/ 1068315259 w 8"/>
                  <a:gd name="T25" fmla="*/ 0 h 6"/>
                  <a:gd name="T26" fmla="*/ 886529793 w 8"/>
                  <a:gd name="T27" fmla="*/ 167114728 h 6"/>
                  <a:gd name="T28" fmla="*/ 886529793 w 8"/>
                  <a:gd name="T29" fmla="*/ 333859803 h 6"/>
                  <a:gd name="T30" fmla="*/ 886529793 w 8"/>
                  <a:gd name="T31" fmla="*/ 333859803 h 6"/>
                  <a:gd name="T32" fmla="*/ 735641673 w 8"/>
                  <a:gd name="T33" fmla="*/ 333859803 h 6"/>
                  <a:gd name="T34" fmla="*/ 735641673 w 8"/>
                  <a:gd name="T35" fmla="*/ 333859803 h 6"/>
                  <a:gd name="T36" fmla="*/ 735641673 w 8"/>
                  <a:gd name="T37" fmla="*/ 333859803 h 6"/>
                  <a:gd name="T38" fmla="*/ 735641673 w 8"/>
                  <a:gd name="T39" fmla="*/ 500977083 h 6"/>
                  <a:gd name="T40" fmla="*/ 735641673 w 8"/>
                  <a:gd name="T41" fmla="*/ 500977083 h 6"/>
                  <a:gd name="T42" fmla="*/ 735641673 w 8"/>
                  <a:gd name="T43" fmla="*/ 500977083 h 6"/>
                  <a:gd name="T44" fmla="*/ 735641673 w 8"/>
                  <a:gd name="T45" fmla="*/ 500977083 h 6"/>
                  <a:gd name="T46" fmla="*/ 371612259 w 8"/>
                  <a:gd name="T47" fmla="*/ 640669498 h 6"/>
                  <a:gd name="T48" fmla="*/ 371612259 w 8"/>
                  <a:gd name="T49" fmla="*/ 640669498 h 6"/>
                  <a:gd name="T50" fmla="*/ 371612259 w 8"/>
                  <a:gd name="T51" fmla="*/ 640669498 h 6"/>
                  <a:gd name="T52" fmla="*/ 371612259 w 8"/>
                  <a:gd name="T53" fmla="*/ 640669498 h 6"/>
                  <a:gd name="T54" fmla="*/ 181852311 w 8"/>
                  <a:gd name="T55" fmla="*/ 640669498 h 6"/>
                  <a:gd name="T56" fmla="*/ 181852311 w 8"/>
                  <a:gd name="T57" fmla="*/ 807720735 h 6"/>
                  <a:gd name="T58" fmla="*/ 181852311 w 8"/>
                  <a:gd name="T59" fmla="*/ 807720735 h 6"/>
                  <a:gd name="T60" fmla="*/ 0 w 8"/>
                  <a:gd name="T61" fmla="*/ 807720735 h 6"/>
                  <a:gd name="T62" fmla="*/ 0 w 8"/>
                  <a:gd name="T63" fmla="*/ 807720735 h 6"/>
                  <a:gd name="T64" fmla="*/ 0 w 8"/>
                  <a:gd name="T65" fmla="*/ 807720735 h 6"/>
                  <a:gd name="T66" fmla="*/ 181852311 w 8"/>
                  <a:gd name="T67" fmla="*/ 974528682 h 6"/>
                  <a:gd name="T68" fmla="*/ 181852311 w 8"/>
                  <a:gd name="T69" fmla="*/ 974528682 h 6"/>
                  <a:gd name="T70" fmla="*/ 181852311 w 8"/>
                  <a:gd name="T71" fmla="*/ 974528682 h 6"/>
                  <a:gd name="T72" fmla="*/ 181852311 w 8"/>
                  <a:gd name="T73" fmla="*/ 974528682 h 6"/>
                  <a:gd name="T74" fmla="*/ 371612259 w 8"/>
                  <a:gd name="T75" fmla="*/ 807720735 h 6"/>
                  <a:gd name="T76" fmla="*/ 371612259 w 8"/>
                  <a:gd name="T77" fmla="*/ 807720735 h 6"/>
                  <a:gd name="T78" fmla="*/ 553467612 w 8"/>
                  <a:gd name="T79" fmla="*/ 807720735 h 6"/>
                  <a:gd name="T80" fmla="*/ 553467612 w 8"/>
                  <a:gd name="T81" fmla="*/ 640669498 h 6"/>
                  <a:gd name="T82" fmla="*/ 553467612 w 8"/>
                  <a:gd name="T83" fmla="*/ 640669498 h 6"/>
                  <a:gd name="T84" fmla="*/ 886529793 w 8"/>
                  <a:gd name="T85" fmla="*/ 640669498 h 6"/>
                  <a:gd name="T86" fmla="*/ 886529793 w 8"/>
                  <a:gd name="T87" fmla="*/ 500977083 h 6"/>
                  <a:gd name="T88" fmla="*/ 1068315259 w 8"/>
                  <a:gd name="T89" fmla="*/ 500977083 h 6"/>
                  <a:gd name="T90" fmla="*/ 1258155936 w 8"/>
                  <a:gd name="T91" fmla="*/ 500977083 h 6"/>
                  <a:gd name="T92" fmla="*/ 1258155936 w 8"/>
                  <a:gd name="T93" fmla="*/ 333859803 h 6"/>
                  <a:gd name="T94" fmla="*/ 1258155936 w 8"/>
                  <a:gd name="T95" fmla="*/ 333859803 h 6"/>
                  <a:gd name="T96" fmla="*/ 1439996001 w 8"/>
                  <a:gd name="T97" fmla="*/ 333859803 h 6"/>
                  <a:gd name="T98" fmla="*/ 1439996001 w 8"/>
                  <a:gd name="T99" fmla="*/ 333859803 h 6"/>
                  <a:gd name="T100" fmla="*/ 1439996001 w 8"/>
                  <a:gd name="T101" fmla="*/ 333859803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26" name="Freeform 31"/>
              <p:cNvSpPr>
                <a:spLocks/>
              </p:cNvSpPr>
              <p:nvPr/>
            </p:nvSpPr>
            <p:spPr bwMode="auto">
              <a:xfrm>
                <a:off x="909" y="3676"/>
                <a:ext cx="5" cy="5"/>
              </a:xfrm>
              <a:custGeom>
                <a:avLst/>
                <a:gdLst>
                  <a:gd name="T0" fmla="*/ 244140284 w 1"/>
                  <a:gd name="T1" fmla="*/ 0 h 1"/>
                  <a:gd name="T2" fmla="*/ 0 w 1"/>
                  <a:gd name="T3" fmla="*/ 0 h 1"/>
                  <a:gd name="T4" fmla="*/ 0 w 1"/>
                  <a:gd name="T5" fmla="*/ 244140284 h 1"/>
                  <a:gd name="T6" fmla="*/ 244140284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27" name="Freeform 32"/>
              <p:cNvSpPr>
                <a:spLocks/>
              </p:cNvSpPr>
              <p:nvPr/>
            </p:nvSpPr>
            <p:spPr bwMode="auto">
              <a:xfrm>
                <a:off x="909" y="3676"/>
                <a:ext cx="5" cy="5"/>
              </a:xfrm>
              <a:custGeom>
                <a:avLst/>
                <a:gdLst>
                  <a:gd name="T0" fmla="*/ 244140284 w 1"/>
                  <a:gd name="T1" fmla="*/ 0 h 1"/>
                  <a:gd name="T2" fmla="*/ 244140284 w 1"/>
                  <a:gd name="T3" fmla="*/ 0 h 1"/>
                  <a:gd name="T4" fmla="*/ 244140284 w 1"/>
                  <a:gd name="T5" fmla="*/ 0 h 1"/>
                  <a:gd name="T6" fmla="*/ 244140284 w 1"/>
                  <a:gd name="T7" fmla="*/ 0 h 1"/>
                  <a:gd name="T8" fmla="*/ 0 w 1"/>
                  <a:gd name="T9" fmla="*/ 0 h 1"/>
                  <a:gd name="T10" fmla="*/ 0 w 1"/>
                  <a:gd name="T11" fmla="*/ 0 h 1"/>
                  <a:gd name="T12" fmla="*/ 0 w 1"/>
                  <a:gd name="T13" fmla="*/ 0 h 1"/>
                  <a:gd name="T14" fmla="*/ 0 w 1"/>
                  <a:gd name="T15" fmla="*/ 0 h 1"/>
                  <a:gd name="T16" fmla="*/ 0 w 1"/>
                  <a:gd name="T17" fmla="*/ 244140284 h 1"/>
                  <a:gd name="T18" fmla="*/ 0 w 1"/>
                  <a:gd name="T19" fmla="*/ 244140284 h 1"/>
                  <a:gd name="T20" fmla="*/ 0 w 1"/>
                  <a:gd name="T21" fmla="*/ 244140284 h 1"/>
                  <a:gd name="T22" fmla="*/ 0 w 1"/>
                  <a:gd name="T23" fmla="*/ 244140284 h 1"/>
                  <a:gd name="T24" fmla="*/ 0 w 1"/>
                  <a:gd name="T25" fmla="*/ 244140284 h 1"/>
                  <a:gd name="T26" fmla="*/ 244140284 w 1"/>
                  <a:gd name="T27" fmla="*/ 244140284 h 1"/>
                  <a:gd name="T28" fmla="*/ 244140284 w 1"/>
                  <a:gd name="T29" fmla="*/ 0 h 1"/>
                  <a:gd name="T30" fmla="*/ 244140284 w 1"/>
                  <a:gd name="T31" fmla="*/ 0 h 1"/>
                  <a:gd name="T32" fmla="*/ 244140284 w 1"/>
                  <a:gd name="T33" fmla="*/ 0 h 1"/>
                  <a:gd name="T34" fmla="*/ 244140284 w 1"/>
                  <a:gd name="T35" fmla="*/ 0 h 1"/>
                  <a:gd name="T36" fmla="*/ 244140284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28" name="Freeform 33"/>
              <p:cNvSpPr>
                <a:spLocks/>
              </p:cNvSpPr>
              <p:nvPr/>
            </p:nvSpPr>
            <p:spPr bwMode="auto">
              <a:xfrm>
                <a:off x="870" y="3682"/>
                <a:ext cx="14" cy="14"/>
              </a:xfrm>
              <a:custGeom>
                <a:avLst/>
                <a:gdLst>
                  <a:gd name="T0" fmla="*/ 205818079 w 3"/>
                  <a:gd name="T1" fmla="*/ 112261484 h 3"/>
                  <a:gd name="T2" fmla="*/ 318068699 w 3"/>
                  <a:gd name="T3" fmla="*/ 112261484 h 3"/>
                  <a:gd name="T4" fmla="*/ 205818079 w 3"/>
                  <a:gd name="T5" fmla="*/ 112261484 h 3"/>
                  <a:gd name="T6" fmla="*/ 318068699 w 3"/>
                  <a:gd name="T7" fmla="*/ 205818079 h 3"/>
                  <a:gd name="T8" fmla="*/ 205818079 w 3"/>
                  <a:gd name="T9" fmla="*/ 205818079 h 3"/>
                  <a:gd name="T10" fmla="*/ 112261484 w 3"/>
                  <a:gd name="T11" fmla="*/ 318068699 h 3"/>
                  <a:gd name="T12" fmla="*/ 0 w 3"/>
                  <a:gd name="T13" fmla="*/ 318068699 h 3"/>
                  <a:gd name="T14" fmla="*/ 112261484 w 3"/>
                  <a:gd name="T15" fmla="*/ 112261484 h 3"/>
                  <a:gd name="T16" fmla="*/ 205818079 w 3"/>
                  <a:gd name="T17" fmla="*/ 112261484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29" name="Freeform 34"/>
              <p:cNvSpPr>
                <a:spLocks/>
              </p:cNvSpPr>
              <p:nvPr/>
            </p:nvSpPr>
            <p:spPr bwMode="auto">
              <a:xfrm>
                <a:off x="875" y="3684"/>
                <a:ext cx="14" cy="9"/>
              </a:xfrm>
              <a:custGeom>
                <a:avLst/>
                <a:gdLst>
                  <a:gd name="T0" fmla="*/ 205818079 w 3"/>
                  <a:gd name="T1" fmla="*/ 0 h 2"/>
                  <a:gd name="T2" fmla="*/ 205818079 w 3"/>
                  <a:gd name="T3" fmla="*/ 0 h 2"/>
                  <a:gd name="T4" fmla="*/ 205818079 w 3"/>
                  <a:gd name="T5" fmla="*/ 0 h 2"/>
                  <a:gd name="T6" fmla="*/ 205818079 w 3"/>
                  <a:gd name="T7" fmla="*/ 0 h 2"/>
                  <a:gd name="T8" fmla="*/ 318068699 w 3"/>
                  <a:gd name="T9" fmla="*/ 0 h 2"/>
                  <a:gd name="T10" fmla="*/ 318068699 w 3"/>
                  <a:gd name="T11" fmla="*/ 0 h 2"/>
                  <a:gd name="T12" fmla="*/ 318068699 w 3"/>
                  <a:gd name="T13" fmla="*/ 0 h 2"/>
                  <a:gd name="T14" fmla="*/ 318068699 w 3"/>
                  <a:gd name="T15" fmla="*/ 0 h 2"/>
                  <a:gd name="T16" fmla="*/ 318068699 w 3"/>
                  <a:gd name="T17" fmla="*/ 0 h 2"/>
                  <a:gd name="T18" fmla="*/ 318068699 w 3"/>
                  <a:gd name="T19" fmla="*/ 0 h 2"/>
                  <a:gd name="T20" fmla="*/ 318068699 w 3"/>
                  <a:gd name="T21" fmla="*/ 0 h 2"/>
                  <a:gd name="T22" fmla="*/ 205818079 w 3"/>
                  <a:gd name="T23" fmla="*/ 0 h 2"/>
                  <a:gd name="T24" fmla="*/ 205818079 w 3"/>
                  <a:gd name="T25" fmla="*/ 74807622 h 2"/>
                  <a:gd name="T26" fmla="*/ 318068699 w 3"/>
                  <a:gd name="T27" fmla="*/ 74807622 h 2"/>
                  <a:gd name="T28" fmla="*/ 318068699 w 3"/>
                  <a:gd name="T29" fmla="*/ 74807622 h 2"/>
                  <a:gd name="T30" fmla="*/ 318068699 w 3"/>
                  <a:gd name="T31" fmla="*/ 74807622 h 2"/>
                  <a:gd name="T32" fmla="*/ 205818079 w 3"/>
                  <a:gd name="T33" fmla="*/ 74807622 h 2"/>
                  <a:gd name="T34" fmla="*/ 205818079 w 3"/>
                  <a:gd name="T35" fmla="*/ 74807622 h 2"/>
                  <a:gd name="T36" fmla="*/ 205818079 w 3"/>
                  <a:gd name="T37" fmla="*/ 74807622 h 2"/>
                  <a:gd name="T38" fmla="*/ 205818079 w 3"/>
                  <a:gd name="T39" fmla="*/ 74807622 h 2"/>
                  <a:gd name="T40" fmla="*/ 205818079 w 3"/>
                  <a:gd name="T41" fmla="*/ 74807622 h 2"/>
                  <a:gd name="T42" fmla="*/ 112261484 w 3"/>
                  <a:gd name="T43" fmla="*/ 136197979 h 2"/>
                  <a:gd name="T44" fmla="*/ 112261484 w 3"/>
                  <a:gd name="T45" fmla="*/ 136197979 h 2"/>
                  <a:gd name="T46" fmla="*/ 112261484 w 3"/>
                  <a:gd name="T47" fmla="*/ 136197979 h 2"/>
                  <a:gd name="T48" fmla="*/ 0 w 3"/>
                  <a:gd name="T49" fmla="*/ 136197979 h 2"/>
                  <a:gd name="T50" fmla="*/ 0 w 3"/>
                  <a:gd name="T51" fmla="*/ 136197979 h 2"/>
                  <a:gd name="T52" fmla="*/ 0 w 3"/>
                  <a:gd name="T53" fmla="*/ 74807622 h 2"/>
                  <a:gd name="T54" fmla="*/ 112261484 w 3"/>
                  <a:gd name="T55" fmla="*/ 74807622 h 2"/>
                  <a:gd name="T56" fmla="*/ 112261484 w 3"/>
                  <a:gd name="T57" fmla="*/ 74807622 h 2"/>
                  <a:gd name="T58" fmla="*/ 112261484 w 3"/>
                  <a:gd name="T59" fmla="*/ 74807622 h 2"/>
                  <a:gd name="T60" fmla="*/ 112261484 w 3"/>
                  <a:gd name="T61" fmla="*/ 0 h 2"/>
                  <a:gd name="T62" fmla="*/ 205818079 w 3"/>
                  <a:gd name="T63" fmla="*/ 0 h 2"/>
                  <a:gd name="T64" fmla="*/ 205818079 w 3"/>
                  <a:gd name="T65" fmla="*/ 0 h 2"/>
                  <a:gd name="T66" fmla="*/ 205818079 w 3"/>
                  <a:gd name="T67" fmla="*/ 0 h 2"/>
                  <a:gd name="T68" fmla="*/ 205818079 w 3"/>
                  <a:gd name="T69" fmla="*/ 0 h 2"/>
                  <a:gd name="T70" fmla="*/ 205818079 w 3"/>
                  <a:gd name="T71" fmla="*/ 0 h 2"/>
                  <a:gd name="T72" fmla="*/ 205818079 w 3"/>
                  <a:gd name="T73" fmla="*/ 0 h 2"/>
                  <a:gd name="T74" fmla="*/ 20581807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30" name="Freeform 35"/>
              <p:cNvSpPr>
                <a:spLocks/>
              </p:cNvSpPr>
              <p:nvPr/>
            </p:nvSpPr>
            <p:spPr bwMode="auto">
              <a:xfrm>
                <a:off x="833" y="3690"/>
                <a:ext cx="19" cy="10"/>
              </a:xfrm>
              <a:custGeom>
                <a:avLst/>
                <a:gdLst>
                  <a:gd name="T0" fmla="*/ 385337296 w 4"/>
                  <a:gd name="T1" fmla="*/ 244140284 h 2"/>
                  <a:gd name="T2" fmla="*/ 385337296 w 4"/>
                  <a:gd name="T3" fmla="*/ 0 h 2"/>
                  <a:gd name="T4" fmla="*/ 525555709 w 4"/>
                  <a:gd name="T5" fmla="*/ 0 h 2"/>
                  <a:gd name="T6" fmla="*/ 525555709 w 4"/>
                  <a:gd name="T7" fmla="*/ 244140284 h 2"/>
                  <a:gd name="T8" fmla="*/ 140206367 w 4"/>
                  <a:gd name="T9" fmla="*/ 488280567 h 2"/>
                  <a:gd name="T10" fmla="*/ 385337296 w 4"/>
                  <a:gd name="T11" fmla="*/ 244140284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31" name="Freeform 36"/>
              <p:cNvSpPr>
                <a:spLocks/>
              </p:cNvSpPr>
              <p:nvPr/>
            </p:nvSpPr>
            <p:spPr bwMode="auto">
              <a:xfrm>
                <a:off x="838" y="3690"/>
                <a:ext cx="14" cy="10"/>
              </a:xfrm>
              <a:custGeom>
                <a:avLst/>
                <a:gdLst>
                  <a:gd name="T0" fmla="*/ 205818079 w 3"/>
                  <a:gd name="T1" fmla="*/ 244140284 h 2"/>
                  <a:gd name="T2" fmla="*/ 205818079 w 3"/>
                  <a:gd name="T3" fmla="*/ 244140284 h 2"/>
                  <a:gd name="T4" fmla="*/ 205818079 w 3"/>
                  <a:gd name="T5" fmla="*/ 0 h 2"/>
                  <a:gd name="T6" fmla="*/ 205818079 w 3"/>
                  <a:gd name="T7" fmla="*/ 0 h 2"/>
                  <a:gd name="T8" fmla="*/ 205818079 w 3"/>
                  <a:gd name="T9" fmla="*/ 0 h 2"/>
                  <a:gd name="T10" fmla="*/ 205818079 w 3"/>
                  <a:gd name="T11" fmla="*/ 0 h 2"/>
                  <a:gd name="T12" fmla="*/ 205818079 w 3"/>
                  <a:gd name="T13" fmla="*/ 0 h 2"/>
                  <a:gd name="T14" fmla="*/ 318068699 w 3"/>
                  <a:gd name="T15" fmla="*/ 0 h 2"/>
                  <a:gd name="T16" fmla="*/ 318068699 w 3"/>
                  <a:gd name="T17" fmla="*/ 0 h 2"/>
                  <a:gd name="T18" fmla="*/ 318068699 w 3"/>
                  <a:gd name="T19" fmla="*/ 0 h 2"/>
                  <a:gd name="T20" fmla="*/ 318068699 w 3"/>
                  <a:gd name="T21" fmla="*/ 244140284 h 2"/>
                  <a:gd name="T22" fmla="*/ 318068699 w 3"/>
                  <a:gd name="T23" fmla="*/ 244140284 h 2"/>
                  <a:gd name="T24" fmla="*/ 318068699 w 3"/>
                  <a:gd name="T25" fmla="*/ 244140284 h 2"/>
                  <a:gd name="T26" fmla="*/ 318068699 w 3"/>
                  <a:gd name="T27" fmla="*/ 244140284 h 2"/>
                  <a:gd name="T28" fmla="*/ 205818079 w 3"/>
                  <a:gd name="T29" fmla="*/ 488280567 h 2"/>
                  <a:gd name="T30" fmla="*/ 112261484 w 3"/>
                  <a:gd name="T31" fmla="*/ 488280567 h 2"/>
                  <a:gd name="T32" fmla="*/ 0 w 3"/>
                  <a:gd name="T33" fmla="*/ 488280567 h 2"/>
                  <a:gd name="T34" fmla="*/ 0 w 3"/>
                  <a:gd name="T35" fmla="*/ 488280567 h 2"/>
                  <a:gd name="T36" fmla="*/ 0 w 3"/>
                  <a:gd name="T37" fmla="*/ 488280567 h 2"/>
                  <a:gd name="T38" fmla="*/ 0 w 3"/>
                  <a:gd name="T39" fmla="*/ 488280567 h 2"/>
                  <a:gd name="T40" fmla="*/ 0 w 3"/>
                  <a:gd name="T41" fmla="*/ 488280567 h 2"/>
                  <a:gd name="T42" fmla="*/ 0 w 3"/>
                  <a:gd name="T43" fmla="*/ 488280567 h 2"/>
                  <a:gd name="T44" fmla="*/ 112261484 w 3"/>
                  <a:gd name="T45" fmla="*/ 488280567 h 2"/>
                  <a:gd name="T46" fmla="*/ 205818079 w 3"/>
                  <a:gd name="T47" fmla="*/ 244140284 h 2"/>
                  <a:gd name="T48" fmla="*/ 205818079 w 3"/>
                  <a:gd name="T49" fmla="*/ 244140284 h 2"/>
                  <a:gd name="T50" fmla="*/ 205818079 w 3"/>
                  <a:gd name="T51" fmla="*/ 244140284 h 2"/>
                  <a:gd name="T52" fmla="*/ 205818079 w 3"/>
                  <a:gd name="T53" fmla="*/ 244140284 h 2"/>
                  <a:gd name="T54" fmla="*/ 205818079 w 3"/>
                  <a:gd name="T55" fmla="*/ 244140284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32" name="Freeform 37"/>
              <p:cNvSpPr>
                <a:spLocks/>
              </p:cNvSpPr>
              <p:nvPr/>
            </p:nvSpPr>
            <p:spPr bwMode="auto">
              <a:xfrm>
                <a:off x="814" y="3691"/>
                <a:ext cx="10" cy="15"/>
              </a:xfrm>
              <a:custGeom>
                <a:avLst/>
                <a:gdLst>
                  <a:gd name="T0" fmla="*/ 244140284 w 2"/>
                  <a:gd name="T1" fmla="*/ 244140482 h 3"/>
                  <a:gd name="T2" fmla="*/ 0 w 2"/>
                  <a:gd name="T3" fmla="*/ 0 h 3"/>
                  <a:gd name="T4" fmla="*/ 0 w 2"/>
                  <a:gd name="T5" fmla="*/ 0 h 3"/>
                  <a:gd name="T6" fmla="*/ 244140284 w 2"/>
                  <a:gd name="T7" fmla="*/ 488280965 h 3"/>
                  <a:gd name="T8" fmla="*/ 0 w 2"/>
                  <a:gd name="T9" fmla="*/ 488280965 h 3"/>
                  <a:gd name="T10" fmla="*/ 0 w 2"/>
                  <a:gd name="T11" fmla="*/ 488280965 h 3"/>
                  <a:gd name="T12" fmla="*/ 0 w 2"/>
                  <a:gd name="T13" fmla="*/ 732421847 h 3"/>
                  <a:gd name="T14" fmla="*/ 244140284 w 2"/>
                  <a:gd name="T15" fmla="*/ 732421847 h 3"/>
                  <a:gd name="T16" fmla="*/ 244140284 w 2"/>
                  <a:gd name="T17" fmla="*/ 732421847 h 3"/>
                  <a:gd name="T18" fmla="*/ 488280567 w 2"/>
                  <a:gd name="T19" fmla="*/ 732421847 h 3"/>
                  <a:gd name="T20" fmla="*/ 488280567 w 2"/>
                  <a:gd name="T21" fmla="*/ 244140482 h 3"/>
                  <a:gd name="T22" fmla="*/ 488280567 w 2"/>
                  <a:gd name="T23" fmla="*/ 0 h 3"/>
                  <a:gd name="T24" fmla="*/ 244140284 w 2"/>
                  <a:gd name="T25" fmla="*/ 0 h 3"/>
                  <a:gd name="T26" fmla="*/ 244140284 w 2"/>
                  <a:gd name="T27" fmla="*/ 244140482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33" name="Freeform 38"/>
              <p:cNvSpPr>
                <a:spLocks/>
              </p:cNvSpPr>
              <p:nvPr/>
            </p:nvSpPr>
            <p:spPr bwMode="auto">
              <a:xfrm>
                <a:off x="814" y="3691"/>
                <a:ext cx="10" cy="15"/>
              </a:xfrm>
              <a:custGeom>
                <a:avLst/>
                <a:gdLst>
                  <a:gd name="T0" fmla="*/ 244140284 w 2"/>
                  <a:gd name="T1" fmla="*/ 244140482 h 3"/>
                  <a:gd name="T2" fmla="*/ 244140284 w 2"/>
                  <a:gd name="T3" fmla="*/ 0 h 3"/>
                  <a:gd name="T4" fmla="*/ 244140284 w 2"/>
                  <a:gd name="T5" fmla="*/ 0 h 3"/>
                  <a:gd name="T6" fmla="*/ 244140284 w 2"/>
                  <a:gd name="T7" fmla="*/ 0 h 3"/>
                  <a:gd name="T8" fmla="*/ 0 w 2"/>
                  <a:gd name="T9" fmla="*/ 0 h 3"/>
                  <a:gd name="T10" fmla="*/ 0 w 2"/>
                  <a:gd name="T11" fmla="*/ 0 h 3"/>
                  <a:gd name="T12" fmla="*/ 0 w 2"/>
                  <a:gd name="T13" fmla="*/ 244140482 h 3"/>
                  <a:gd name="T14" fmla="*/ 244140284 w 2"/>
                  <a:gd name="T15" fmla="*/ 244140482 h 3"/>
                  <a:gd name="T16" fmla="*/ 244140284 w 2"/>
                  <a:gd name="T17" fmla="*/ 244140482 h 3"/>
                  <a:gd name="T18" fmla="*/ 244140284 w 2"/>
                  <a:gd name="T19" fmla="*/ 488280965 h 3"/>
                  <a:gd name="T20" fmla="*/ 0 w 2"/>
                  <a:gd name="T21" fmla="*/ 488280965 h 3"/>
                  <a:gd name="T22" fmla="*/ 0 w 2"/>
                  <a:gd name="T23" fmla="*/ 488280965 h 3"/>
                  <a:gd name="T24" fmla="*/ 0 w 2"/>
                  <a:gd name="T25" fmla="*/ 488280965 h 3"/>
                  <a:gd name="T26" fmla="*/ 0 w 2"/>
                  <a:gd name="T27" fmla="*/ 488280965 h 3"/>
                  <a:gd name="T28" fmla="*/ 0 w 2"/>
                  <a:gd name="T29" fmla="*/ 488280965 h 3"/>
                  <a:gd name="T30" fmla="*/ 0 w 2"/>
                  <a:gd name="T31" fmla="*/ 488280965 h 3"/>
                  <a:gd name="T32" fmla="*/ 0 w 2"/>
                  <a:gd name="T33" fmla="*/ 732421847 h 3"/>
                  <a:gd name="T34" fmla="*/ 244140284 w 2"/>
                  <a:gd name="T35" fmla="*/ 732421847 h 3"/>
                  <a:gd name="T36" fmla="*/ 244140284 w 2"/>
                  <a:gd name="T37" fmla="*/ 732421847 h 3"/>
                  <a:gd name="T38" fmla="*/ 244140284 w 2"/>
                  <a:gd name="T39" fmla="*/ 732421847 h 3"/>
                  <a:gd name="T40" fmla="*/ 244140284 w 2"/>
                  <a:gd name="T41" fmla="*/ 732421847 h 3"/>
                  <a:gd name="T42" fmla="*/ 244140284 w 2"/>
                  <a:gd name="T43" fmla="*/ 732421847 h 3"/>
                  <a:gd name="T44" fmla="*/ 488280567 w 2"/>
                  <a:gd name="T45" fmla="*/ 732421847 h 3"/>
                  <a:gd name="T46" fmla="*/ 488280567 w 2"/>
                  <a:gd name="T47" fmla="*/ 488280965 h 3"/>
                  <a:gd name="T48" fmla="*/ 488280567 w 2"/>
                  <a:gd name="T49" fmla="*/ 244140482 h 3"/>
                  <a:gd name="T50" fmla="*/ 488280567 w 2"/>
                  <a:gd name="T51" fmla="*/ 244140482 h 3"/>
                  <a:gd name="T52" fmla="*/ 488280567 w 2"/>
                  <a:gd name="T53" fmla="*/ 244140482 h 3"/>
                  <a:gd name="T54" fmla="*/ 488280567 w 2"/>
                  <a:gd name="T55" fmla="*/ 0 h 3"/>
                  <a:gd name="T56" fmla="*/ 488280567 w 2"/>
                  <a:gd name="T57" fmla="*/ 0 h 3"/>
                  <a:gd name="T58" fmla="*/ 488280567 w 2"/>
                  <a:gd name="T59" fmla="*/ 0 h 3"/>
                  <a:gd name="T60" fmla="*/ 244140284 w 2"/>
                  <a:gd name="T61" fmla="*/ 0 h 3"/>
                  <a:gd name="T62" fmla="*/ 244140284 w 2"/>
                  <a:gd name="T63" fmla="*/ 0 h 3"/>
                  <a:gd name="T64" fmla="*/ 244140284 w 2"/>
                  <a:gd name="T65" fmla="*/ 244140482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34" name="Freeform 39"/>
              <p:cNvSpPr>
                <a:spLocks/>
              </p:cNvSpPr>
              <p:nvPr/>
            </p:nvSpPr>
            <p:spPr bwMode="auto">
              <a:xfrm>
                <a:off x="795" y="3693"/>
                <a:ext cx="15" cy="15"/>
              </a:xfrm>
              <a:custGeom>
                <a:avLst/>
                <a:gdLst>
                  <a:gd name="T0" fmla="*/ 732421847 w 3"/>
                  <a:gd name="T1" fmla="*/ 732421847 h 3"/>
                  <a:gd name="T2" fmla="*/ 732421847 w 3"/>
                  <a:gd name="T3" fmla="*/ 732421847 h 3"/>
                  <a:gd name="T4" fmla="*/ 732421847 w 3"/>
                  <a:gd name="T5" fmla="*/ 732421847 h 3"/>
                  <a:gd name="T6" fmla="*/ 732421847 w 3"/>
                  <a:gd name="T7" fmla="*/ 732421847 h 3"/>
                  <a:gd name="T8" fmla="*/ 732421847 w 3"/>
                  <a:gd name="T9" fmla="*/ 732421847 h 3"/>
                  <a:gd name="T10" fmla="*/ 732421847 w 3"/>
                  <a:gd name="T11" fmla="*/ 732421847 h 3"/>
                  <a:gd name="T12" fmla="*/ 488280965 w 3"/>
                  <a:gd name="T13" fmla="*/ 488280965 h 3"/>
                  <a:gd name="T14" fmla="*/ 244140482 w 3"/>
                  <a:gd name="T15" fmla="*/ 244140482 h 3"/>
                  <a:gd name="T16" fmla="*/ 244140482 w 3"/>
                  <a:gd name="T17" fmla="*/ 244140482 h 3"/>
                  <a:gd name="T18" fmla="*/ 244140482 w 3"/>
                  <a:gd name="T19" fmla="*/ 244140482 h 3"/>
                  <a:gd name="T20" fmla="*/ 244140482 w 3"/>
                  <a:gd name="T21" fmla="*/ 244140482 h 3"/>
                  <a:gd name="T22" fmla="*/ 244140482 w 3"/>
                  <a:gd name="T23" fmla="*/ 244140482 h 3"/>
                  <a:gd name="T24" fmla="*/ 244140482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44140482 h 3"/>
                  <a:gd name="T42" fmla="*/ 0 w 3"/>
                  <a:gd name="T43" fmla="*/ 244140482 h 3"/>
                  <a:gd name="T44" fmla="*/ 0 w 3"/>
                  <a:gd name="T45" fmla="*/ 244140482 h 3"/>
                  <a:gd name="T46" fmla="*/ 0 w 3"/>
                  <a:gd name="T47" fmla="*/ 244140482 h 3"/>
                  <a:gd name="T48" fmla="*/ 244140482 w 3"/>
                  <a:gd name="T49" fmla="*/ 244140482 h 3"/>
                  <a:gd name="T50" fmla="*/ 244140482 w 3"/>
                  <a:gd name="T51" fmla="*/ 488280965 h 3"/>
                  <a:gd name="T52" fmla="*/ 244140482 w 3"/>
                  <a:gd name="T53" fmla="*/ 488280965 h 3"/>
                  <a:gd name="T54" fmla="*/ 488280965 w 3"/>
                  <a:gd name="T55" fmla="*/ 732421847 h 3"/>
                  <a:gd name="T56" fmla="*/ 488280965 w 3"/>
                  <a:gd name="T57" fmla="*/ 732421847 h 3"/>
                  <a:gd name="T58" fmla="*/ 732421847 w 3"/>
                  <a:gd name="T59" fmla="*/ 732421847 h 3"/>
                  <a:gd name="T60" fmla="*/ 732421847 w 3"/>
                  <a:gd name="T61" fmla="*/ 732421847 h 3"/>
                  <a:gd name="T62" fmla="*/ 732421847 w 3"/>
                  <a:gd name="T63" fmla="*/ 732421847 h 3"/>
                  <a:gd name="T64" fmla="*/ 732421847 w 3"/>
                  <a:gd name="T65" fmla="*/ 732421847 h 3"/>
                  <a:gd name="T66" fmla="*/ 732421847 w 3"/>
                  <a:gd name="T67" fmla="*/ 7324218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35" name="Freeform 40"/>
              <p:cNvSpPr>
                <a:spLocks/>
              </p:cNvSpPr>
              <p:nvPr/>
            </p:nvSpPr>
            <p:spPr bwMode="auto">
              <a:xfrm>
                <a:off x="768" y="3683"/>
                <a:ext cx="19" cy="10"/>
              </a:xfrm>
              <a:custGeom>
                <a:avLst/>
                <a:gdLst>
                  <a:gd name="T0" fmla="*/ 0 w 4"/>
                  <a:gd name="T1" fmla="*/ 244140284 h 2"/>
                  <a:gd name="T2" fmla="*/ 0 w 4"/>
                  <a:gd name="T3" fmla="*/ 244140284 h 2"/>
                  <a:gd name="T4" fmla="*/ 140206367 w 4"/>
                  <a:gd name="T5" fmla="*/ 0 h 2"/>
                  <a:gd name="T6" fmla="*/ 140206367 w 4"/>
                  <a:gd name="T7" fmla="*/ 0 h 2"/>
                  <a:gd name="T8" fmla="*/ 274418465 w 4"/>
                  <a:gd name="T9" fmla="*/ 0 h 2"/>
                  <a:gd name="T10" fmla="*/ 385337296 w 4"/>
                  <a:gd name="T11" fmla="*/ 0 h 2"/>
                  <a:gd name="T12" fmla="*/ 385337296 w 4"/>
                  <a:gd name="T13" fmla="*/ 0 h 2"/>
                  <a:gd name="T14" fmla="*/ 385337296 w 4"/>
                  <a:gd name="T15" fmla="*/ 0 h 2"/>
                  <a:gd name="T16" fmla="*/ 385337296 w 4"/>
                  <a:gd name="T17" fmla="*/ 244140284 h 2"/>
                  <a:gd name="T18" fmla="*/ 525555709 w 4"/>
                  <a:gd name="T19" fmla="*/ 244140284 h 2"/>
                  <a:gd name="T20" fmla="*/ 525555709 w 4"/>
                  <a:gd name="T21" fmla="*/ 244140284 h 2"/>
                  <a:gd name="T22" fmla="*/ 525555709 w 4"/>
                  <a:gd name="T23" fmla="*/ 244140284 h 2"/>
                  <a:gd name="T24" fmla="*/ 525555709 w 4"/>
                  <a:gd name="T25" fmla="*/ 244140284 h 2"/>
                  <a:gd name="T26" fmla="*/ 525555709 w 4"/>
                  <a:gd name="T27" fmla="*/ 244140284 h 2"/>
                  <a:gd name="T28" fmla="*/ 525555709 w 4"/>
                  <a:gd name="T29" fmla="*/ 244140284 h 2"/>
                  <a:gd name="T30" fmla="*/ 525555709 w 4"/>
                  <a:gd name="T31" fmla="*/ 244140284 h 2"/>
                  <a:gd name="T32" fmla="*/ 525555709 w 4"/>
                  <a:gd name="T33" fmla="*/ 488280567 h 2"/>
                  <a:gd name="T34" fmla="*/ 525555709 w 4"/>
                  <a:gd name="T35" fmla="*/ 488280567 h 2"/>
                  <a:gd name="T36" fmla="*/ 525555709 w 4"/>
                  <a:gd name="T37" fmla="*/ 488280567 h 2"/>
                  <a:gd name="T38" fmla="*/ 525555709 w 4"/>
                  <a:gd name="T39" fmla="*/ 488280567 h 2"/>
                  <a:gd name="T40" fmla="*/ 385337296 w 4"/>
                  <a:gd name="T41" fmla="*/ 244140284 h 2"/>
                  <a:gd name="T42" fmla="*/ 385337296 w 4"/>
                  <a:gd name="T43" fmla="*/ 244140284 h 2"/>
                  <a:gd name="T44" fmla="*/ 385337296 w 4"/>
                  <a:gd name="T45" fmla="*/ 488280567 h 2"/>
                  <a:gd name="T46" fmla="*/ 385337296 w 4"/>
                  <a:gd name="T47" fmla="*/ 488280567 h 2"/>
                  <a:gd name="T48" fmla="*/ 385337296 w 4"/>
                  <a:gd name="T49" fmla="*/ 488280567 h 2"/>
                  <a:gd name="T50" fmla="*/ 274418465 w 4"/>
                  <a:gd name="T51" fmla="*/ 488280567 h 2"/>
                  <a:gd name="T52" fmla="*/ 274418465 w 4"/>
                  <a:gd name="T53" fmla="*/ 488280567 h 2"/>
                  <a:gd name="T54" fmla="*/ 274418465 w 4"/>
                  <a:gd name="T55" fmla="*/ 488280567 h 2"/>
                  <a:gd name="T56" fmla="*/ 274418465 w 4"/>
                  <a:gd name="T57" fmla="*/ 488280567 h 2"/>
                  <a:gd name="T58" fmla="*/ 274418465 w 4"/>
                  <a:gd name="T59" fmla="*/ 488280567 h 2"/>
                  <a:gd name="T60" fmla="*/ 274418465 w 4"/>
                  <a:gd name="T61" fmla="*/ 488280567 h 2"/>
                  <a:gd name="T62" fmla="*/ 274418465 w 4"/>
                  <a:gd name="T63" fmla="*/ 488280567 h 2"/>
                  <a:gd name="T64" fmla="*/ 140206367 w 4"/>
                  <a:gd name="T65" fmla="*/ 488280567 h 2"/>
                  <a:gd name="T66" fmla="*/ 140206367 w 4"/>
                  <a:gd name="T67" fmla="*/ 488280567 h 2"/>
                  <a:gd name="T68" fmla="*/ 140206367 w 4"/>
                  <a:gd name="T69" fmla="*/ 244140284 h 2"/>
                  <a:gd name="T70" fmla="*/ 140206367 w 4"/>
                  <a:gd name="T71" fmla="*/ 244140284 h 2"/>
                  <a:gd name="T72" fmla="*/ 140206367 w 4"/>
                  <a:gd name="T73" fmla="*/ 244140284 h 2"/>
                  <a:gd name="T74" fmla="*/ 140206367 w 4"/>
                  <a:gd name="T75" fmla="*/ 244140284 h 2"/>
                  <a:gd name="T76" fmla="*/ 140206367 w 4"/>
                  <a:gd name="T77" fmla="*/ 244140284 h 2"/>
                  <a:gd name="T78" fmla="*/ 140206367 w 4"/>
                  <a:gd name="T79" fmla="*/ 244140284 h 2"/>
                  <a:gd name="T80" fmla="*/ 140206367 w 4"/>
                  <a:gd name="T81" fmla="*/ 244140284 h 2"/>
                  <a:gd name="T82" fmla="*/ 140206367 w 4"/>
                  <a:gd name="T83" fmla="*/ 244140284 h 2"/>
                  <a:gd name="T84" fmla="*/ 140206367 w 4"/>
                  <a:gd name="T85" fmla="*/ 244140284 h 2"/>
                  <a:gd name="T86" fmla="*/ 140206367 w 4"/>
                  <a:gd name="T87" fmla="*/ 244140284 h 2"/>
                  <a:gd name="T88" fmla="*/ 140206367 w 4"/>
                  <a:gd name="T89" fmla="*/ 244140284 h 2"/>
                  <a:gd name="T90" fmla="*/ 140206367 w 4"/>
                  <a:gd name="T91" fmla="*/ 244140284 h 2"/>
                  <a:gd name="T92" fmla="*/ 140206367 w 4"/>
                  <a:gd name="T93" fmla="*/ 244140284 h 2"/>
                  <a:gd name="T94" fmla="*/ 0 w 4"/>
                  <a:gd name="T95" fmla="*/ 244140284 h 2"/>
                  <a:gd name="T96" fmla="*/ 0 w 4"/>
                  <a:gd name="T97" fmla="*/ 244140284 h 2"/>
                  <a:gd name="T98" fmla="*/ 0 w 4"/>
                  <a:gd name="T99" fmla="*/ 244140284 h 2"/>
                  <a:gd name="T100" fmla="*/ 0 w 4"/>
                  <a:gd name="T101" fmla="*/ 244140284 h 2"/>
                  <a:gd name="T102" fmla="*/ 0 w 4"/>
                  <a:gd name="T103" fmla="*/ 244140284 h 2"/>
                  <a:gd name="T104" fmla="*/ 0 w 4"/>
                  <a:gd name="T105" fmla="*/ 244140284 h 2"/>
                  <a:gd name="T106" fmla="*/ 0 w 4"/>
                  <a:gd name="T107" fmla="*/ 244140284 h 2"/>
                  <a:gd name="T108" fmla="*/ 0 w 4"/>
                  <a:gd name="T109" fmla="*/ 244140284 h 2"/>
                  <a:gd name="T110" fmla="*/ 0 w 4"/>
                  <a:gd name="T111" fmla="*/ 244140284 h 2"/>
                  <a:gd name="T112" fmla="*/ 0 w 4"/>
                  <a:gd name="T113" fmla="*/ 244140284 h 2"/>
                  <a:gd name="T114" fmla="*/ 0 w 4"/>
                  <a:gd name="T115" fmla="*/ 244140284 h 2"/>
                  <a:gd name="T116" fmla="*/ 0 w 4"/>
                  <a:gd name="T117" fmla="*/ 244140284 h 2"/>
                  <a:gd name="T118" fmla="*/ 0 w 4"/>
                  <a:gd name="T119" fmla="*/ 244140284 h 2"/>
                  <a:gd name="T120" fmla="*/ 0 w 4"/>
                  <a:gd name="T121" fmla="*/ 244140284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27685" name="Freeform 41"/>
            <p:cNvSpPr>
              <a:spLocks/>
            </p:cNvSpPr>
            <p:nvPr/>
          </p:nvSpPr>
          <p:spPr bwMode="auto">
            <a:xfrm>
              <a:off x="3327402" y="2794002"/>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86" name="Freeform 42"/>
            <p:cNvSpPr>
              <a:spLocks/>
            </p:cNvSpPr>
            <p:nvPr/>
          </p:nvSpPr>
          <p:spPr bwMode="auto">
            <a:xfrm>
              <a:off x="2636839" y="1709740"/>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87" name="Freeform 43"/>
            <p:cNvSpPr>
              <a:spLocks/>
            </p:cNvSpPr>
            <p:nvPr/>
          </p:nvSpPr>
          <p:spPr bwMode="auto">
            <a:xfrm>
              <a:off x="2439988" y="2035177"/>
              <a:ext cx="87947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88" name="Freeform 44"/>
            <p:cNvSpPr>
              <a:spLocks/>
            </p:cNvSpPr>
            <p:nvPr/>
          </p:nvSpPr>
          <p:spPr bwMode="auto">
            <a:xfrm>
              <a:off x="3157538" y="1833565"/>
              <a:ext cx="6588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89" name="Freeform 45"/>
            <p:cNvSpPr>
              <a:spLocks/>
            </p:cNvSpPr>
            <p:nvPr/>
          </p:nvSpPr>
          <p:spPr bwMode="auto">
            <a:xfrm>
              <a:off x="3433764" y="1857375"/>
              <a:ext cx="1122362"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90" name="Freeform 46"/>
            <p:cNvSpPr>
              <a:spLocks/>
            </p:cNvSpPr>
            <p:nvPr/>
          </p:nvSpPr>
          <p:spPr bwMode="auto">
            <a:xfrm>
              <a:off x="2759076" y="2662240"/>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91" name="Freeform 47"/>
            <p:cNvSpPr>
              <a:spLocks/>
            </p:cNvSpPr>
            <p:nvPr/>
          </p:nvSpPr>
          <p:spPr bwMode="auto">
            <a:xfrm>
              <a:off x="3124201"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92" name="Freeform 48"/>
            <p:cNvSpPr>
              <a:spLocks/>
            </p:cNvSpPr>
            <p:nvPr/>
          </p:nvSpPr>
          <p:spPr bwMode="auto">
            <a:xfrm>
              <a:off x="5183189" y="1981202"/>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93" name="Freeform 49"/>
            <p:cNvSpPr>
              <a:spLocks/>
            </p:cNvSpPr>
            <p:nvPr/>
          </p:nvSpPr>
          <p:spPr bwMode="auto">
            <a:xfrm>
              <a:off x="5516564" y="4133852"/>
              <a:ext cx="625475"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94" name="Freeform 50"/>
            <p:cNvSpPr>
              <a:spLocks/>
            </p:cNvSpPr>
            <p:nvPr/>
          </p:nvSpPr>
          <p:spPr bwMode="auto">
            <a:xfrm>
              <a:off x="5768975" y="2855913"/>
              <a:ext cx="43973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7695" name="Group 51"/>
            <p:cNvGrpSpPr>
              <a:grpSpLocks/>
            </p:cNvGrpSpPr>
            <p:nvPr/>
          </p:nvGrpSpPr>
          <p:grpSpPr bwMode="auto">
            <a:xfrm>
              <a:off x="5824532" y="2197100"/>
              <a:ext cx="830261" cy="742950"/>
              <a:chOff x="3562" y="1636"/>
              <a:chExt cx="497" cy="468"/>
            </a:xfrm>
          </p:grpSpPr>
          <p:sp>
            <p:nvSpPr>
              <p:cNvPr id="27719" name="Freeform 52"/>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37510747 h 71"/>
                  <a:gd name="T46" fmla="*/ 2147483647 w 52"/>
                  <a:gd name="T47" fmla="*/ 1805733887 h 71"/>
                  <a:gd name="T48" fmla="*/ 2147483647 w 52"/>
                  <a:gd name="T49" fmla="*/ 1253865411 h 71"/>
                  <a:gd name="T50" fmla="*/ 2147483647 w 52"/>
                  <a:gd name="T51" fmla="*/ 702319738 h 71"/>
                  <a:gd name="T52" fmla="*/ 2147483647 w 52"/>
                  <a:gd name="T53" fmla="*/ 370540851 h 71"/>
                  <a:gd name="T54" fmla="*/ 2147483647 w 52"/>
                  <a:gd name="T55" fmla="*/ 181326456 h 71"/>
                  <a:gd name="T56" fmla="*/ 2147483647 w 52"/>
                  <a:gd name="T57" fmla="*/ 181326456 h 71"/>
                  <a:gd name="T58" fmla="*/ 2147483647 w 52"/>
                  <a:gd name="T59" fmla="*/ 551866761 h 71"/>
                  <a:gd name="T60" fmla="*/ 2147483647 w 52"/>
                  <a:gd name="T61" fmla="*/ 1064972182 h 71"/>
                  <a:gd name="T62" fmla="*/ 2147483647 w 52"/>
                  <a:gd name="T63" fmla="*/ 1253865411 h 71"/>
                  <a:gd name="T64" fmla="*/ 2147483647 w 52"/>
                  <a:gd name="T65" fmla="*/ 1435513812 h 71"/>
                  <a:gd name="T66" fmla="*/ 2147483647 w 52"/>
                  <a:gd name="T67" fmla="*/ 1805733887 h 71"/>
                  <a:gd name="T68" fmla="*/ 2095954765 w 52"/>
                  <a:gd name="T69" fmla="*/ 2147483647 h 71"/>
                  <a:gd name="T70" fmla="*/ 2095954765 w 52"/>
                  <a:gd name="T71" fmla="*/ 2147483647 h 71"/>
                  <a:gd name="T72" fmla="*/ 1769133041 w 52"/>
                  <a:gd name="T73" fmla="*/ 2147483647 h 71"/>
                  <a:gd name="T74" fmla="*/ 1769133041 w 52"/>
                  <a:gd name="T75" fmla="*/ 2147483647 h 71"/>
                  <a:gd name="T76" fmla="*/ 1769133041 w 52"/>
                  <a:gd name="T77" fmla="*/ 1987058862 h 71"/>
                  <a:gd name="T78" fmla="*/ 1411779443 w 52"/>
                  <a:gd name="T79" fmla="*/ 2147483647 h 71"/>
                  <a:gd name="T80" fmla="*/ 1411779443 w 52"/>
                  <a:gd name="T81" fmla="*/ 2147483647 h 71"/>
                  <a:gd name="T82" fmla="*/ 869140531 w 52"/>
                  <a:gd name="T83" fmla="*/ 2147483647 h 71"/>
                  <a:gd name="T84" fmla="*/ 684559882 w 52"/>
                  <a:gd name="T85" fmla="*/ 2147483647 h 71"/>
                  <a:gd name="T86" fmla="*/ 542319587 w 52"/>
                  <a:gd name="T87" fmla="*/ 2147483647 h 71"/>
                  <a:gd name="T88" fmla="*/ 363616320 w 52"/>
                  <a:gd name="T89" fmla="*/ 2147483647 h 71"/>
                  <a:gd name="T90" fmla="*/ 178637643 w 52"/>
                  <a:gd name="T91" fmla="*/ 2147483647 h 71"/>
                  <a:gd name="T92" fmla="*/ 363616320 w 52"/>
                  <a:gd name="T93" fmla="*/ 2147483647 h 71"/>
                  <a:gd name="T94" fmla="*/ 363616320 w 52"/>
                  <a:gd name="T95" fmla="*/ 2147483647 h 71"/>
                  <a:gd name="T96" fmla="*/ 1048176046 w 52"/>
                  <a:gd name="T97" fmla="*/ 2147483647 h 71"/>
                  <a:gd name="T98" fmla="*/ 1226814233 w 52"/>
                  <a:gd name="T99" fmla="*/ 2147483647 h 71"/>
                  <a:gd name="T100" fmla="*/ 1226814233 w 52"/>
                  <a:gd name="T101" fmla="*/ 2147483647 h 71"/>
                  <a:gd name="T102" fmla="*/ 1048176046 w 52"/>
                  <a:gd name="T103" fmla="*/ 2147483647 h 71"/>
                  <a:gd name="T104" fmla="*/ 363616320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20" name="Freeform 53"/>
              <p:cNvSpPr>
                <a:spLocks/>
              </p:cNvSpPr>
              <p:nvPr/>
            </p:nvSpPr>
            <p:spPr bwMode="auto">
              <a:xfrm>
                <a:off x="3562" y="1636"/>
                <a:ext cx="405" cy="200"/>
              </a:xfrm>
              <a:custGeom>
                <a:avLst/>
                <a:gdLst>
                  <a:gd name="T0" fmla="*/ 749447794 w 83"/>
                  <a:gd name="T1" fmla="*/ 2147483647 h 41"/>
                  <a:gd name="T2" fmla="*/ 1453584946 w 83"/>
                  <a:gd name="T3" fmla="*/ 2147483647 h 41"/>
                  <a:gd name="T4" fmla="*/ 2147483647 w 83"/>
                  <a:gd name="T5" fmla="*/ 1075969161 h 41"/>
                  <a:gd name="T6" fmla="*/ 2147483647 w 83"/>
                  <a:gd name="T7" fmla="*/ 183035327 h 41"/>
                  <a:gd name="T8" fmla="*/ 2147483647 w 83"/>
                  <a:gd name="T9" fmla="*/ 183035327 h 41"/>
                  <a:gd name="T10" fmla="*/ 2147483647 w 83"/>
                  <a:gd name="T11" fmla="*/ 747679253 h 41"/>
                  <a:gd name="T12" fmla="*/ 2147483647 w 83"/>
                  <a:gd name="T13" fmla="*/ 1640531682 h 41"/>
                  <a:gd name="T14" fmla="*/ 2147483647 w 83"/>
                  <a:gd name="T15" fmla="*/ 2147483647 h 41"/>
                  <a:gd name="T16" fmla="*/ 2147483647 w 83"/>
                  <a:gd name="T17" fmla="*/ 1823564121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1449801763 h 41"/>
                  <a:gd name="T28" fmla="*/ 2147483647 w 83"/>
                  <a:gd name="T29" fmla="*/ 2006682726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749447794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27696" name="Freeform 54"/>
            <p:cNvSpPr>
              <a:spLocks/>
            </p:cNvSpPr>
            <p:nvPr/>
          </p:nvSpPr>
          <p:spPr bwMode="auto">
            <a:xfrm>
              <a:off x="6159500" y="2917827"/>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97" name="Freeform 55"/>
            <p:cNvSpPr>
              <a:spLocks/>
            </p:cNvSpPr>
            <p:nvPr/>
          </p:nvSpPr>
          <p:spPr bwMode="auto">
            <a:xfrm>
              <a:off x="5818189" y="3846515"/>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98" name="Freeform 56"/>
            <p:cNvSpPr>
              <a:spLocks/>
            </p:cNvSpPr>
            <p:nvPr/>
          </p:nvSpPr>
          <p:spPr bwMode="auto">
            <a:xfrm>
              <a:off x="6877050" y="2732090"/>
              <a:ext cx="641350"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699" name="Freeform 57"/>
            <p:cNvSpPr>
              <a:spLocks/>
            </p:cNvSpPr>
            <p:nvPr/>
          </p:nvSpPr>
          <p:spPr bwMode="auto">
            <a:xfrm>
              <a:off x="6664325" y="3127377"/>
              <a:ext cx="830264"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00" name="Freeform 58"/>
            <p:cNvSpPr>
              <a:spLocks/>
            </p:cNvSpPr>
            <p:nvPr/>
          </p:nvSpPr>
          <p:spPr bwMode="auto">
            <a:xfrm>
              <a:off x="6719889" y="3730627"/>
              <a:ext cx="561975"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01" name="Freeform 59"/>
            <p:cNvSpPr>
              <a:spLocks/>
            </p:cNvSpPr>
            <p:nvPr/>
          </p:nvSpPr>
          <p:spPr bwMode="auto">
            <a:xfrm>
              <a:off x="6467476" y="3784600"/>
              <a:ext cx="596900"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02" name="Freeform 60"/>
            <p:cNvSpPr>
              <a:spLocks/>
            </p:cNvSpPr>
            <p:nvPr/>
          </p:nvSpPr>
          <p:spPr bwMode="auto">
            <a:xfrm>
              <a:off x="7029452"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03" name="Freeform 61"/>
            <p:cNvSpPr>
              <a:spLocks/>
            </p:cNvSpPr>
            <p:nvPr/>
          </p:nvSpPr>
          <p:spPr bwMode="auto">
            <a:xfrm>
              <a:off x="7413625" y="3017840"/>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04" name="Freeform 62"/>
            <p:cNvSpPr>
              <a:spLocks/>
            </p:cNvSpPr>
            <p:nvPr/>
          </p:nvSpPr>
          <p:spPr bwMode="auto">
            <a:xfrm>
              <a:off x="7445375" y="2801940"/>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05" name="Freeform 63"/>
            <p:cNvSpPr>
              <a:spLocks/>
            </p:cNvSpPr>
            <p:nvPr/>
          </p:nvSpPr>
          <p:spPr bwMode="auto">
            <a:xfrm>
              <a:off x="7583489" y="2654302"/>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06" name="Freeform 64"/>
            <p:cNvSpPr>
              <a:spLocks/>
            </p:cNvSpPr>
            <p:nvPr/>
          </p:nvSpPr>
          <p:spPr bwMode="auto">
            <a:xfrm>
              <a:off x="75755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07" name="Freeform 65"/>
            <p:cNvSpPr>
              <a:spLocks/>
            </p:cNvSpPr>
            <p:nvPr/>
          </p:nvSpPr>
          <p:spPr bwMode="auto">
            <a:xfrm>
              <a:off x="77470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08" name="Freeform 66"/>
            <p:cNvSpPr>
              <a:spLocks/>
            </p:cNvSpPr>
            <p:nvPr/>
          </p:nvSpPr>
          <p:spPr bwMode="auto">
            <a:xfrm>
              <a:off x="76406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09" name="Freeform 67"/>
            <p:cNvSpPr>
              <a:spLocks/>
            </p:cNvSpPr>
            <p:nvPr/>
          </p:nvSpPr>
          <p:spPr bwMode="auto">
            <a:xfrm>
              <a:off x="7697788" y="1887540"/>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7710" name="Group 68"/>
            <p:cNvGrpSpPr>
              <a:grpSpLocks/>
            </p:cNvGrpSpPr>
            <p:nvPr/>
          </p:nvGrpSpPr>
          <p:grpSpPr bwMode="auto">
            <a:xfrm>
              <a:off x="3159144" y="4589463"/>
              <a:ext cx="1044578" cy="635000"/>
              <a:chOff x="1991" y="3321"/>
              <a:chExt cx="361" cy="231"/>
            </a:xfrm>
          </p:grpSpPr>
          <p:sp>
            <p:nvSpPr>
              <p:cNvPr id="27711" name="Freeform 69"/>
              <p:cNvSpPr>
                <a:spLocks/>
              </p:cNvSpPr>
              <p:nvPr/>
            </p:nvSpPr>
            <p:spPr bwMode="auto">
              <a:xfrm>
                <a:off x="2274" y="3459"/>
                <a:ext cx="78" cy="93"/>
              </a:xfrm>
              <a:custGeom>
                <a:avLst/>
                <a:gdLst>
                  <a:gd name="T0" fmla="*/ 0 w 16"/>
                  <a:gd name="T1" fmla="*/ 1311005476 h 19"/>
                  <a:gd name="T2" fmla="*/ 181852311 w 16"/>
                  <a:gd name="T3" fmla="*/ 2147483647 h 19"/>
                  <a:gd name="T4" fmla="*/ 181852311 w 16"/>
                  <a:gd name="T5" fmla="*/ 2147483647 h 19"/>
                  <a:gd name="T6" fmla="*/ 1068315259 w 16"/>
                  <a:gd name="T7" fmla="*/ 2147483647 h 19"/>
                  <a:gd name="T8" fmla="*/ 1439996001 w 16"/>
                  <a:gd name="T9" fmla="*/ 2147483647 h 19"/>
                  <a:gd name="T10" fmla="*/ 2147483647 w 16"/>
                  <a:gd name="T11" fmla="*/ 2083638358 h 19"/>
                  <a:gd name="T12" fmla="*/ 2147483647 w 16"/>
                  <a:gd name="T13" fmla="*/ 924224623 h 19"/>
                  <a:gd name="T14" fmla="*/ 553467612 w 16"/>
                  <a:gd name="T15" fmla="*/ 0 h 19"/>
                  <a:gd name="T16" fmla="*/ 553467612 w 16"/>
                  <a:gd name="T17" fmla="*/ 924224623 h 19"/>
                  <a:gd name="T18" fmla="*/ 0 w 16"/>
                  <a:gd name="T19" fmla="*/ 1311005476 h 19"/>
                  <a:gd name="T20" fmla="*/ 0 w 16"/>
                  <a:gd name="T21" fmla="*/ 131100547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12" name="Freeform 70"/>
              <p:cNvSpPr>
                <a:spLocks/>
              </p:cNvSpPr>
              <p:nvPr/>
            </p:nvSpPr>
            <p:spPr bwMode="auto">
              <a:xfrm>
                <a:off x="2235" y="3409"/>
                <a:ext cx="44" cy="29"/>
              </a:xfrm>
              <a:custGeom>
                <a:avLst/>
                <a:gdLst>
                  <a:gd name="T0" fmla="*/ 569467705 w 9"/>
                  <a:gd name="T1" fmla="*/ 974528682 h 6"/>
                  <a:gd name="T2" fmla="*/ 1490132076 w 9"/>
                  <a:gd name="T3" fmla="*/ 974528682 h 6"/>
                  <a:gd name="T4" fmla="*/ 1676767716 w 9"/>
                  <a:gd name="T5" fmla="*/ 500977083 h 6"/>
                  <a:gd name="T6" fmla="*/ 912443375 w 9"/>
                  <a:gd name="T7" fmla="*/ 333859803 h 6"/>
                  <a:gd name="T8" fmla="*/ 569467705 w 9"/>
                  <a:gd name="T9" fmla="*/ 333859803 h 6"/>
                  <a:gd name="T10" fmla="*/ 382832065 w 9"/>
                  <a:gd name="T11" fmla="*/ 0 h 6"/>
                  <a:gd name="T12" fmla="*/ 0 w 9"/>
                  <a:gd name="T13" fmla="*/ 333859803 h 6"/>
                  <a:gd name="T14" fmla="*/ 382832065 w 9"/>
                  <a:gd name="T15" fmla="*/ 807720735 h 6"/>
                  <a:gd name="T16" fmla="*/ 569467705 w 9"/>
                  <a:gd name="T17" fmla="*/ 974528682 h 6"/>
                  <a:gd name="T18" fmla="*/ 569467705 w 9"/>
                  <a:gd name="T19" fmla="*/ 97452868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13" name="Freeform 71"/>
              <p:cNvSpPr>
                <a:spLocks/>
              </p:cNvSpPr>
              <p:nvPr/>
            </p:nvSpPr>
            <p:spPr bwMode="auto">
              <a:xfrm>
                <a:off x="2225" y="3438"/>
                <a:ext cx="20" cy="10"/>
              </a:xfrm>
              <a:custGeom>
                <a:avLst/>
                <a:gdLst>
                  <a:gd name="T0" fmla="*/ 0 w 4"/>
                  <a:gd name="T1" fmla="*/ 488280567 h 2"/>
                  <a:gd name="T2" fmla="*/ 976561134 w 4"/>
                  <a:gd name="T3" fmla="*/ 0 h 2"/>
                  <a:gd name="T4" fmla="*/ 976561134 w 4"/>
                  <a:gd name="T5" fmla="*/ 488280567 h 2"/>
                  <a:gd name="T6" fmla="*/ 0 w 4"/>
                  <a:gd name="T7" fmla="*/ 488280567 h 2"/>
                  <a:gd name="T8" fmla="*/ 0 w 4"/>
                  <a:gd name="T9" fmla="*/ 48828056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14" name="Freeform 72"/>
              <p:cNvSpPr>
                <a:spLocks/>
              </p:cNvSpPr>
              <p:nvPr/>
            </p:nvSpPr>
            <p:spPr bwMode="auto">
              <a:xfrm>
                <a:off x="2211" y="3419"/>
                <a:ext cx="19" cy="14"/>
              </a:xfrm>
              <a:custGeom>
                <a:avLst/>
                <a:gdLst>
                  <a:gd name="T0" fmla="*/ 274418465 w 4"/>
                  <a:gd name="T1" fmla="*/ 0 h 3"/>
                  <a:gd name="T2" fmla="*/ 274418465 w 4"/>
                  <a:gd name="T3" fmla="*/ 0 h 3"/>
                  <a:gd name="T4" fmla="*/ 385337296 w 4"/>
                  <a:gd name="T5" fmla="*/ 0 h 3"/>
                  <a:gd name="T6" fmla="*/ 385337296 w 4"/>
                  <a:gd name="T7" fmla="*/ 0 h 3"/>
                  <a:gd name="T8" fmla="*/ 385337296 w 4"/>
                  <a:gd name="T9" fmla="*/ 0 h 3"/>
                  <a:gd name="T10" fmla="*/ 385337296 w 4"/>
                  <a:gd name="T11" fmla="*/ 112261484 h 3"/>
                  <a:gd name="T12" fmla="*/ 385337296 w 4"/>
                  <a:gd name="T13" fmla="*/ 112261484 h 3"/>
                  <a:gd name="T14" fmla="*/ 385337296 w 4"/>
                  <a:gd name="T15" fmla="*/ 112261484 h 3"/>
                  <a:gd name="T16" fmla="*/ 525555709 w 4"/>
                  <a:gd name="T17" fmla="*/ 112261484 h 3"/>
                  <a:gd name="T18" fmla="*/ 385337296 w 4"/>
                  <a:gd name="T19" fmla="*/ 205818079 h 3"/>
                  <a:gd name="T20" fmla="*/ 385337296 w 4"/>
                  <a:gd name="T21" fmla="*/ 205818079 h 3"/>
                  <a:gd name="T22" fmla="*/ 385337296 w 4"/>
                  <a:gd name="T23" fmla="*/ 205818079 h 3"/>
                  <a:gd name="T24" fmla="*/ 385337296 w 4"/>
                  <a:gd name="T25" fmla="*/ 318068699 h 3"/>
                  <a:gd name="T26" fmla="*/ 385337296 w 4"/>
                  <a:gd name="T27" fmla="*/ 318068699 h 3"/>
                  <a:gd name="T28" fmla="*/ 385337296 w 4"/>
                  <a:gd name="T29" fmla="*/ 318068699 h 3"/>
                  <a:gd name="T30" fmla="*/ 274418465 w 4"/>
                  <a:gd name="T31" fmla="*/ 318068699 h 3"/>
                  <a:gd name="T32" fmla="*/ 274418465 w 4"/>
                  <a:gd name="T33" fmla="*/ 318068699 h 3"/>
                  <a:gd name="T34" fmla="*/ 274418465 w 4"/>
                  <a:gd name="T35" fmla="*/ 318068699 h 3"/>
                  <a:gd name="T36" fmla="*/ 140206367 w 4"/>
                  <a:gd name="T37" fmla="*/ 318068699 h 3"/>
                  <a:gd name="T38" fmla="*/ 140206367 w 4"/>
                  <a:gd name="T39" fmla="*/ 318068699 h 3"/>
                  <a:gd name="T40" fmla="*/ 140206367 w 4"/>
                  <a:gd name="T41" fmla="*/ 318068699 h 3"/>
                  <a:gd name="T42" fmla="*/ 140206367 w 4"/>
                  <a:gd name="T43" fmla="*/ 205818079 h 3"/>
                  <a:gd name="T44" fmla="*/ 0 w 4"/>
                  <a:gd name="T45" fmla="*/ 205818079 h 3"/>
                  <a:gd name="T46" fmla="*/ 0 w 4"/>
                  <a:gd name="T47" fmla="*/ 205818079 h 3"/>
                  <a:gd name="T48" fmla="*/ 0 w 4"/>
                  <a:gd name="T49" fmla="*/ 112261484 h 3"/>
                  <a:gd name="T50" fmla="*/ 0 w 4"/>
                  <a:gd name="T51" fmla="*/ 112261484 h 3"/>
                  <a:gd name="T52" fmla="*/ 0 w 4"/>
                  <a:gd name="T53" fmla="*/ 112261484 h 3"/>
                  <a:gd name="T54" fmla="*/ 140206367 w 4"/>
                  <a:gd name="T55" fmla="*/ 112261484 h 3"/>
                  <a:gd name="T56" fmla="*/ 140206367 w 4"/>
                  <a:gd name="T57" fmla="*/ 0 h 3"/>
                  <a:gd name="T58" fmla="*/ 140206367 w 4"/>
                  <a:gd name="T59" fmla="*/ 0 h 3"/>
                  <a:gd name="T60" fmla="*/ 140206367 w 4"/>
                  <a:gd name="T61" fmla="*/ 0 h 3"/>
                  <a:gd name="T62" fmla="*/ 274418465 w 4"/>
                  <a:gd name="T63" fmla="*/ 0 h 3"/>
                  <a:gd name="T64" fmla="*/ 274418465 w 4"/>
                  <a:gd name="T65" fmla="*/ 0 h 3"/>
                  <a:gd name="T66" fmla="*/ 274418465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15" name="Freeform 73"/>
              <p:cNvSpPr>
                <a:spLocks/>
              </p:cNvSpPr>
              <p:nvPr/>
            </p:nvSpPr>
            <p:spPr bwMode="auto">
              <a:xfrm>
                <a:off x="2186" y="3394"/>
                <a:ext cx="39" cy="15"/>
              </a:xfrm>
              <a:custGeom>
                <a:avLst/>
                <a:gdLst>
                  <a:gd name="T0" fmla="*/ 0 w 8"/>
                  <a:gd name="T1" fmla="*/ 732421847 h 3"/>
                  <a:gd name="T2" fmla="*/ 1258155936 w 8"/>
                  <a:gd name="T3" fmla="*/ 732421847 h 3"/>
                  <a:gd name="T4" fmla="*/ 1439996001 w 8"/>
                  <a:gd name="T5" fmla="*/ 0 h 3"/>
                  <a:gd name="T6" fmla="*/ 371612259 w 8"/>
                  <a:gd name="T7" fmla="*/ 0 h 3"/>
                  <a:gd name="T8" fmla="*/ 0 w 8"/>
                  <a:gd name="T9" fmla="*/ 732421847 h 3"/>
                  <a:gd name="T10" fmla="*/ 0 w 8"/>
                  <a:gd name="T11" fmla="*/ 7324218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16" name="Freeform 74"/>
              <p:cNvSpPr>
                <a:spLocks/>
              </p:cNvSpPr>
              <p:nvPr/>
            </p:nvSpPr>
            <p:spPr bwMode="auto">
              <a:xfrm>
                <a:off x="2026" y="3321"/>
                <a:ext cx="38" cy="24"/>
              </a:xfrm>
              <a:custGeom>
                <a:avLst/>
                <a:gdLst>
                  <a:gd name="T0" fmla="*/ 0 w 8"/>
                  <a:gd name="T1" fmla="*/ 591177451 h 5"/>
                  <a:gd name="T2" fmla="*/ 385337296 w 8"/>
                  <a:gd name="T3" fmla="*/ 746750998 h 5"/>
                  <a:gd name="T4" fmla="*/ 777932285 w 8"/>
                  <a:gd name="T5" fmla="*/ 746750998 h 5"/>
                  <a:gd name="T6" fmla="*/ 1052408282 w 8"/>
                  <a:gd name="T7" fmla="*/ 311084656 h 5"/>
                  <a:gd name="T8" fmla="*/ 665980082 w 8"/>
                  <a:gd name="T9" fmla="*/ 0 h 5"/>
                  <a:gd name="T10" fmla="*/ 140206367 w 8"/>
                  <a:gd name="T11" fmla="*/ 311084656 h 5"/>
                  <a:gd name="T12" fmla="*/ 0 w 8"/>
                  <a:gd name="T13" fmla="*/ 591177451 h 5"/>
                  <a:gd name="T14" fmla="*/ 0 w 8"/>
                  <a:gd name="T15" fmla="*/ 59117745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17" name="Freeform 75"/>
              <p:cNvSpPr>
                <a:spLocks/>
              </p:cNvSpPr>
              <p:nvPr/>
            </p:nvSpPr>
            <p:spPr bwMode="auto">
              <a:xfrm>
                <a:off x="1991" y="3321"/>
                <a:ext cx="20" cy="24"/>
              </a:xfrm>
              <a:custGeom>
                <a:avLst/>
                <a:gdLst>
                  <a:gd name="T0" fmla="*/ 0 w 4"/>
                  <a:gd name="T1" fmla="*/ 746750998 h 5"/>
                  <a:gd name="T2" fmla="*/ 976561134 w 4"/>
                  <a:gd name="T3" fmla="*/ 311084656 h 5"/>
                  <a:gd name="T4" fmla="*/ 976561134 w 4"/>
                  <a:gd name="T5" fmla="*/ 0 h 5"/>
                  <a:gd name="T6" fmla="*/ 0 w 4"/>
                  <a:gd name="T7" fmla="*/ 591177451 h 5"/>
                  <a:gd name="T8" fmla="*/ 0 w 4"/>
                  <a:gd name="T9" fmla="*/ 746750998 h 5"/>
                  <a:gd name="T10" fmla="*/ 0 w 4"/>
                  <a:gd name="T11" fmla="*/ 746750998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7718" name="Freeform 76"/>
              <p:cNvSpPr>
                <a:spLocks/>
              </p:cNvSpPr>
              <p:nvPr/>
            </p:nvSpPr>
            <p:spPr bwMode="auto">
              <a:xfrm>
                <a:off x="2128" y="3360"/>
                <a:ext cx="39" cy="34"/>
              </a:xfrm>
              <a:custGeom>
                <a:avLst/>
                <a:gdLst>
                  <a:gd name="T0" fmla="*/ 553467612 w 8"/>
                  <a:gd name="T1" fmla="*/ 1205323064 h 7"/>
                  <a:gd name="T2" fmla="*/ 1439996001 w 8"/>
                  <a:gd name="T3" fmla="*/ 1205323064 h 7"/>
                  <a:gd name="T4" fmla="*/ 1439996001 w 8"/>
                  <a:gd name="T5" fmla="*/ 672536448 h 7"/>
                  <a:gd name="T6" fmla="*/ 735641673 w 8"/>
                  <a:gd name="T7" fmla="*/ 0 h 7"/>
                  <a:gd name="T8" fmla="*/ 0 w 8"/>
                  <a:gd name="T9" fmla="*/ 358111838 h 7"/>
                  <a:gd name="T10" fmla="*/ 553467612 w 8"/>
                  <a:gd name="T11" fmla="*/ 1205323064 h 7"/>
                  <a:gd name="T12" fmla="*/ 553467612 w 8"/>
                  <a:gd name="T13" fmla="*/ 120532306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grpSp>
      <p:sp>
        <p:nvSpPr>
          <p:cNvPr id="27653" name="Text Box 149"/>
          <p:cNvSpPr txBox="1">
            <a:spLocks noChangeArrowheads="1"/>
          </p:cNvSpPr>
          <p:nvPr/>
        </p:nvSpPr>
        <p:spPr bwMode="auto">
          <a:xfrm>
            <a:off x="757238"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r>
              <a:rPr lang="en-US" altLang="en-US" sz="1400" b="1">
                <a:solidFill>
                  <a:srgbClr val="000000"/>
                </a:solidFill>
                <a:latin typeface="Arial Narrow" pitchFamily="34" charset="0"/>
              </a:rPr>
              <a:t>No Data          &lt;10%           10%–14%	    15%–19%           20%–24%        </a:t>
            </a:r>
            <a:r>
              <a:rPr lang="en-US" altLang="en-US" sz="1400">
                <a:solidFill>
                  <a:srgbClr val="000000"/>
                </a:solidFill>
                <a:latin typeface="Arial Narrow" pitchFamily="34" charset="0"/>
              </a:rPr>
              <a:t>  </a:t>
            </a:r>
            <a:r>
              <a:rPr lang="en-US" altLang="en-US" sz="1400" b="1">
                <a:solidFill>
                  <a:srgbClr val="000000"/>
                </a:solidFill>
                <a:latin typeface="Arial Narrow" pitchFamily="34" charset="0"/>
              </a:rPr>
              <a:t>≥25%</a:t>
            </a:r>
            <a:endParaRPr lang="en-US" altLang="en-US" sz="1400">
              <a:solidFill>
                <a:srgbClr val="000000"/>
              </a:solidFill>
              <a:latin typeface="Arial Narrow" pitchFamily="34" charset="0"/>
            </a:endParaRPr>
          </a:p>
        </p:txBody>
      </p:sp>
      <p:sp>
        <p:nvSpPr>
          <p:cNvPr id="27654" name="Rectangle 150"/>
          <p:cNvSpPr>
            <a:spLocks noChangeArrowheads="1"/>
          </p:cNvSpPr>
          <p:nvPr/>
        </p:nvSpPr>
        <p:spPr bwMode="auto">
          <a:xfrm>
            <a:off x="5492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7655" name="Rectangle 151"/>
          <p:cNvSpPr>
            <a:spLocks noChangeArrowheads="1"/>
          </p:cNvSpPr>
          <p:nvPr/>
        </p:nvSpPr>
        <p:spPr bwMode="auto">
          <a:xfrm>
            <a:off x="15160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7656" name="Rectangle 153"/>
          <p:cNvSpPr>
            <a:spLocks noChangeArrowheads="1"/>
          </p:cNvSpPr>
          <p:nvPr/>
        </p:nvSpPr>
        <p:spPr bwMode="auto">
          <a:xfrm>
            <a:off x="3443288" y="5949950"/>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7657" name="Rectangle 154"/>
          <p:cNvSpPr>
            <a:spLocks noChangeArrowheads="1"/>
          </p:cNvSpPr>
          <p:nvPr/>
        </p:nvSpPr>
        <p:spPr bwMode="auto">
          <a:xfrm>
            <a:off x="5621338" y="5948363"/>
            <a:ext cx="234950" cy="234950"/>
          </a:xfrm>
          <a:prstGeom prst="rect">
            <a:avLst/>
          </a:prstGeom>
          <a:solidFill>
            <a:srgbClr val="ED4213"/>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7658" name="Rectangle 155"/>
          <p:cNvSpPr>
            <a:spLocks noChangeArrowheads="1"/>
          </p:cNvSpPr>
          <p:nvPr/>
        </p:nvSpPr>
        <p:spPr bwMode="auto">
          <a:xfrm>
            <a:off x="4541838" y="5945188"/>
            <a:ext cx="234950" cy="234950"/>
          </a:xfrm>
          <a:prstGeom prst="rect">
            <a:avLst/>
          </a:prstGeom>
          <a:solidFill>
            <a:srgbClr val="FFC66D"/>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7659" name="Rectangle 156"/>
          <p:cNvSpPr>
            <a:spLocks noChangeArrowheads="1"/>
          </p:cNvSpPr>
          <p:nvPr/>
        </p:nvSpPr>
        <p:spPr bwMode="auto">
          <a:xfrm>
            <a:off x="444500" y="5892800"/>
            <a:ext cx="6170613"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7660" name="Rectangle 153"/>
          <p:cNvSpPr>
            <a:spLocks noChangeArrowheads="1"/>
          </p:cNvSpPr>
          <p:nvPr/>
        </p:nvSpPr>
        <p:spPr bwMode="auto">
          <a:xfrm>
            <a:off x="23256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algn="ctr" defTabSz="914400" fontAlgn="base">
              <a:spcBef>
                <a:spcPct val="0"/>
              </a:spcBef>
              <a:spcAft>
                <a:spcPct val="0"/>
              </a:spcAft>
            </a:pPr>
            <a:endParaRPr lang="en-US" altLang="en-US">
              <a:solidFill>
                <a:srgbClr val="000000"/>
              </a:solidFill>
              <a:latin typeface="Myriad Web Pro" pitchFamily="34" charset="0"/>
            </a:endParaRPr>
          </a:p>
        </p:txBody>
      </p:sp>
    </p:spTree>
    <p:extLst>
      <p:ext uri="{BB962C8B-B14F-4D97-AF65-F5344CB8AC3E}">
        <p14:creationId xmlns:p14="http://schemas.microsoft.com/office/powerpoint/2010/main" val="3403263951"/>
      </p:ext>
    </p:extLst>
  </p:cSld>
  <p:clrMapOvr>
    <a:masterClrMapping/>
  </p:clrMapOvr>
  <p:transition advClick="0" advTm="1000">
    <p:randomBar/>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78"/>
          <p:cNvSpPr txBox="1">
            <a:spLocks noChangeArrowheads="1"/>
          </p:cNvSpPr>
          <p:nvPr/>
        </p:nvSpPr>
        <p:spPr bwMode="auto">
          <a:xfrm>
            <a:off x="1887538" y="1200150"/>
            <a:ext cx="1841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sz="1400" b="1">
              <a:solidFill>
                <a:srgbClr val="FFFFFF"/>
              </a:solidFill>
              <a:latin typeface="Myriad Web Pro" pitchFamily="34" charset="0"/>
            </a:endParaRPr>
          </a:p>
        </p:txBody>
      </p:sp>
      <p:sp>
        <p:nvSpPr>
          <p:cNvPr id="28675" name="Rectangle 76"/>
          <p:cNvSpPr>
            <a:spLocks noGrp="1" noChangeArrowheads="1"/>
          </p:cNvSpPr>
          <p:nvPr>
            <p:ph type="title" idx="4294967295"/>
          </p:nvPr>
        </p:nvSpPr>
        <p:spPr>
          <a:xfrm>
            <a:off x="0" y="242888"/>
            <a:ext cx="9144000" cy="1143000"/>
          </a:xfrm>
        </p:spPr>
        <p:txBody>
          <a:bodyPr/>
          <a:lstStyle/>
          <a:p>
            <a:r>
              <a:rPr lang="en-US" altLang="en-US" sz="2800" smtClean="0">
                <a:solidFill>
                  <a:srgbClr val="000099"/>
                </a:solidFill>
              </a:rPr>
              <a:t>Obesity Trends* Among U.S. Adults, BRFSS 2004</a:t>
            </a:r>
            <a:br>
              <a:rPr lang="en-US" altLang="en-US" sz="2800" smtClean="0">
                <a:solidFill>
                  <a:srgbClr val="000099"/>
                </a:solidFill>
              </a:rPr>
            </a:br>
            <a:r>
              <a:rPr lang="en-US" altLang="en-US" sz="1400" smtClean="0">
                <a:solidFill>
                  <a:srgbClr val="000099"/>
                </a:solidFill>
              </a:rPr>
              <a:t>(*BMI ≥30, or ~ 30 lbs. overweight for 5’ 4” person)</a:t>
            </a:r>
          </a:p>
        </p:txBody>
      </p:sp>
      <p:grpSp>
        <p:nvGrpSpPr>
          <p:cNvPr id="28676" name="Group 170"/>
          <p:cNvGrpSpPr>
            <a:grpSpLocks/>
          </p:cNvGrpSpPr>
          <p:nvPr/>
        </p:nvGrpSpPr>
        <p:grpSpPr bwMode="auto">
          <a:xfrm>
            <a:off x="844550" y="1709738"/>
            <a:ext cx="6940550" cy="3567112"/>
            <a:chOff x="1155701" y="1709740"/>
            <a:chExt cx="6940549" cy="3567110"/>
          </a:xfrm>
        </p:grpSpPr>
        <p:sp>
          <p:nvSpPr>
            <p:cNvPr id="28685" name="Freeform 2"/>
            <p:cNvSpPr>
              <a:spLocks/>
            </p:cNvSpPr>
            <p:nvPr/>
          </p:nvSpPr>
          <p:spPr bwMode="auto">
            <a:xfrm>
              <a:off x="4514851"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686" name="Freeform 3"/>
            <p:cNvSpPr>
              <a:spLocks/>
            </p:cNvSpPr>
            <p:nvPr/>
          </p:nvSpPr>
          <p:spPr bwMode="auto">
            <a:xfrm>
              <a:off x="4483101" y="2398713"/>
              <a:ext cx="766763"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687" name="Freeform 4"/>
            <p:cNvSpPr>
              <a:spLocks/>
            </p:cNvSpPr>
            <p:nvPr/>
          </p:nvSpPr>
          <p:spPr bwMode="auto">
            <a:xfrm>
              <a:off x="4457701" y="2794000"/>
              <a:ext cx="906463"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688" name="Freeform 5"/>
            <p:cNvSpPr>
              <a:spLocks/>
            </p:cNvSpPr>
            <p:nvPr/>
          </p:nvSpPr>
          <p:spPr bwMode="auto">
            <a:xfrm>
              <a:off x="4637089" y="3203577"/>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689" name="Freeform 6"/>
            <p:cNvSpPr>
              <a:spLocks/>
            </p:cNvSpPr>
            <p:nvPr/>
          </p:nvSpPr>
          <p:spPr bwMode="auto">
            <a:xfrm>
              <a:off x="4522789" y="3590925"/>
              <a:ext cx="94456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690" name="Freeform 7"/>
            <p:cNvSpPr>
              <a:spLocks/>
            </p:cNvSpPr>
            <p:nvPr/>
          </p:nvSpPr>
          <p:spPr bwMode="auto">
            <a:xfrm>
              <a:off x="5232401" y="2740027"/>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691" name="Freeform 8"/>
            <p:cNvSpPr>
              <a:spLocks/>
            </p:cNvSpPr>
            <p:nvPr/>
          </p:nvSpPr>
          <p:spPr bwMode="auto">
            <a:xfrm>
              <a:off x="5322889"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692" name="Freeform 9"/>
            <p:cNvSpPr>
              <a:spLocks/>
            </p:cNvSpPr>
            <p:nvPr/>
          </p:nvSpPr>
          <p:spPr bwMode="auto">
            <a:xfrm>
              <a:off x="5597525" y="2282827"/>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693" name="Freeform 10"/>
            <p:cNvSpPr>
              <a:spLocks/>
            </p:cNvSpPr>
            <p:nvPr/>
          </p:nvSpPr>
          <p:spPr bwMode="auto">
            <a:xfrm>
              <a:off x="6011865" y="3265490"/>
              <a:ext cx="80962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694" name="Freeform 11"/>
            <p:cNvSpPr>
              <a:spLocks/>
            </p:cNvSpPr>
            <p:nvPr/>
          </p:nvSpPr>
          <p:spPr bwMode="auto">
            <a:xfrm>
              <a:off x="5940426" y="3560765"/>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695" name="Freeform 12"/>
            <p:cNvSpPr>
              <a:spLocks/>
            </p:cNvSpPr>
            <p:nvPr/>
          </p:nvSpPr>
          <p:spPr bwMode="auto">
            <a:xfrm>
              <a:off x="6175376" y="3824288"/>
              <a:ext cx="423863"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696" name="Freeform 13"/>
            <p:cNvSpPr>
              <a:spLocks/>
            </p:cNvSpPr>
            <p:nvPr/>
          </p:nvSpPr>
          <p:spPr bwMode="auto">
            <a:xfrm>
              <a:off x="6445250"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697" name="Freeform 14"/>
            <p:cNvSpPr>
              <a:spLocks/>
            </p:cNvSpPr>
            <p:nvPr/>
          </p:nvSpPr>
          <p:spPr bwMode="auto">
            <a:xfrm>
              <a:off x="6575426" y="3459163"/>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698" name="Freeform 15"/>
            <p:cNvSpPr>
              <a:spLocks/>
            </p:cNvSpPr>
            <p:nvPr/>
          </p:nvSpPr>
          <p:spPr bwMode="auto">
            <a:xfrm>
              <a:off x="6289675" y="4311650"/>
              <a:ext cx="10033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699" name="Freeform 16"/>
            <p:cNvSpPr>
              <a:spLocks/>
            </p:cNvSpPr>
            <p:nvPr/>
          </p:nvSpPr>
          <p:spPr bwMode="auto">
            <a:xfrm>
              <a:off x="6737351" y="3009900"/>
              <a:ext cx="498475"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00" name="Freeform 17"/>
            <p:cNvSpPr>
              <a:spLocks/>
            </p:cNvSpPr>
            <p:nvPr/>
          </p:nvSpPr>
          <p:spPr bwMode="auto">
            <a:xfrm>
              <a:off x="5449889" y="3660776"/>
              <a:ext cx="547687"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01" name="Freeform 18"/>
            <p:cNvSpPr>
              <a:spLocks/>
            </p:cNvSpPr>
            <p:nvPr/>
          </p:nvSpPr>
          <p:spPr bwMode="auto">
            <a:xfrm>
              <a:off x="2368551"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02" name="Freeform 19"/>
            <p:cNvSpPr>
              <a:spLocks/>
            </p:cNvSpPr>
            <p:nvPr/>
          </p:nvSpPr>
          <p:spPr bwMode="auto">
            <a:xfrm>
              <a:off x="3741738" y="2452690"/>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03" name="Freeform 20"/>
            <p:cNvSpPr>
              <a:spLocks/>
            </p:cNvSpPr>
            <p:nvPr/>
          </p:nvSpPr>
          <p:spPr bwMode="auto">
            <a:xfrm>
              <a:off x="3865564" y="3003552"/>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04" name="Freeform 21"/>
            <p:cNvSpPr>
              <a:spLocks/>
            </p:cNvSpPr>
            <p:nvPr/>
          </p:nvSpPr>
          <p:spPr bwMode="auto">
            <a:xfrm>
              <a:off x="3759201" y="3521076"/>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05" name="Freeform 22"/>
            <p:cNvSpPr>
              <a:spLocks/>
            </p:cNvSpPr>
            <p:nvPr/>
          </p:nvSpPr>
          <p:spPr bwMode="auto">
            <a:xfrm>
              <a:off x="4052888" y="3660777"/>
              <a:ext cx="1536701"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06" name="Freeform 23"/>
            <p:cNvSpPr>
              <a:spLocks/>
            </p:cNvSpPr>
            <p:nvPr/>
          </p:nvSpPr>
          <p:spPr bwMode="auto">
            <a:xfrm>
              <a:off x="6942139"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07" name="Freeform 24"/>
            <p:cNvSpPr>
              <a:spLocks/>
            </p:cNvSpPr>
            <p:nvPr/>
          </p:nvSpPr>
          <p:spPr bwMode="auto">
            <a:xfrm>
              <a:off x="7494590"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8708" name="Group 110"/>
            <p:cNvGrpSpPr>
              <a:grpSpLocks/>
            </p:cNvGrpSpPr>
            <p:nvPr/>
          </p:nvGrpSpPr>
          <p:grpSpPr bwMode="auto">
            <a:xfrm>
              <a:off x="1155697" y="3886215"/>
              <a:ext cx="2009775" cy="1390654"/>
              <a:chOff x="768" y="2832"/>
              <a:chExt cx="1203" cy="876"/>
            </a:xfrm>
          </p:grpSpPr>
          <p:sp>
            <p:nvSpPr>
              <p:cNvPr id="28745" name="Freeform 26"/>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871840685 w 188"/>
                  <a:gd name="T9" fmla="*/ 2147483647 h 160"/>
                  <a:gd name="T10" fmla="*/ 1961554403 w 188"/>
                  <a:gd name="T11" fmla="*/ 2147483647 h 160"/>
                  <a:gd name="T12" fmla="*/ 2147483647 w 188"/>
                  <a:gd name="T13" fmla="*/ 2147483647 h 160"/>
                  <a:gd name="T14" fmla="*/ 2147483647 w 188"/>
                  <a:gd name="T15" fmla="*/ 2147483647 h 160"/>
                  <a:gd name="T16" fmla="*/ 2147483647 w 188"/>
                  <a:gd name="T17" fmla="*/ 2147483647 h 160"/>
                  <a:gd name="T18" fmla="*/ 1774530021 w 188"/>
                  <a:gd name="T19" fmla="*/ 2147483647 h 160"/>
                  <a:gd name="T20" fmla="*/ 1051290271 w 188"/>
                  <a:gd name="T21" fmla="*/ 2147483647 h 160"/>
                  <a:gd name="T22" fmla="*/ 1961554403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544053840 w 188"/>
                  <a:gd name="T37" fmla="*/ 2147483647 h 160"/>
                  <a:gd name="T38" fmla="*/ 544053840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886529878 h 160"/>
                  <a:gd name="T88" fmla="*/ 2147483647 w 188"/>
                  <a:gd name="T89" fmla="*/ 886529878 h 160"/>
                  <a:gd name="T90" fmla="*/ 2147483647 w 188"/>
                  <a:gd name="T91" fmla="*/ 886529878 h 160"/>
                  <a:gd name="T92" fmla="*/ 2147483647 w 188"/>
                  <a:gd name="T93" fmla="*/ 0 h 160"/>
                  <a:gd name="T94" fmla="*/ 2147483647 w 188"/>
                  <a:gd name="T95" fmla="*/ 743294476 h 160"/>
                  <a:gd name="T96" fmla="*/ 2147483647 w 188"/>
                  <a:gd name="T97" fmla="*/ 2147483647 h 160"/>
                  <a:gd name="T98" fmla="*/ 2147483647 w 188"/>
                  <a:gd name="T99" fmla="*/ 2147483647 h 160"/>
                  <a:gd name="T100" fmla="*/ 1774530021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46" name="Freeform 27"/>
              <p:cNvSpPr>
                <a:spLocks/>
              </p:cNvSpPr>
              <p:nvPr/>
            </p:nvSpPr>
            <p:spPr bwMode="auto">
              <a:xfrm>
                <a:off x="1021" y="3608"/>
                <a:ext cx="20" cy="14"/>
              </a:xfrm>
              <a:custGeom>
                <a:avLst/>
                <a:gdLst>
                  <a:gd name="T0" fmla="*/ 488280567 w 4"/>
                  <a:gd name="T1" fmla="*/ 205818079 h 3"/>
                  <a:gd name="T2" fmla="*/ 488280567 w 4"/>
                  <a:gd name="T3" fmla="*/ 112261484 h 3"/>
                  <a:gd name="T4" fmla="*/ 488280567 w 4"/>
                  <a:gd name="T5" fmla="*/ 112261484 h 3"/>
                  <a:gd name="T6" fmla="*/ 488280567 w 4"/>
                  <a:gd name="T7" fmla="*/ 112261484 h 3"/>
                  <a:gd name="T8" fmla="*/ 488280567 w 4"/>
                  <a:gd name="T9" fmla="*/ 112261484 h 3"/>
                  <a:gd name="T10" fmla="*/ 488280567 w 4"/>
                  <a:gd name="T11" fmla="*/ 112261484 h 3"/>
                  <a:gd name="T12" fmla="*/ 488280567 w 4"/>
                  <a:gd name="T13" fmla="*/ 112261484 h 3"/>
                  <a:gd name="T14" fmla="*/ 244140284 w 4"/>
                  <a:gd name="T15" fmla="*/ 0 h 3"/>
                  <a:gd name="T16" fmla="*/ 244140284 w 4"/>
                  <a:gd name="T17" fmla="*/ 0 h 3"/>
                  <a:gd name="T18" fmla="*/ 0 w 4"/>
                  <a:gd name="T19" fmla="*/ 112261484 h 3"/>
                  <a:gd name="T20" fmla="*/ 0 w 4"/>
                  <a:gd name="T21" fmla="*/ 112261484 h 3"/>
                  <a:gd name="T22" fmla="*/ 0 w 4"/>
                  <a:gd name="T23" fmla="*/ 112261484 h 3"/>
                  <a:gd name="T24" fmla="*/ 0 w 4"/>
                  <a:gd name="T25" fmla="*/ 112261484 h 3"/>
                  <a:gd name="T26" fmla="*/ 0 w 4"/>
                  <a:gd name="T27" fmla="*/ 112261484 h 3"/>
                  <a:gd name="T28" fmla="*/ 0 w 4"/>
                  <a:gd name="T29" fmla="*/ 112261484 h 3"/>
                  <a:gd name="T30" fmla="*/ 0 w 4"/>
                  <a:gd name="T31" fmla="*/ 205818079 h 3"/>
                  <a:gd name="T32" fmla="*/ 0 w 4"/>
                  <a:gd name="T33" fmla="*/ 205818079 h 3"/>
                  <a:gd name="T34" fmla="*/ 244140284 w 4"/>
                  <a:gd name="T35" fmla="*/ 205818079 h 3"/>
                  <a:gd name="T36" fmla="*/ 244140284 w 4"/>
                  <a:gd name="T37" fmla="*/ 205818079 h 3"/>
                  <a:gd name="T38" fmla="*/ 244140284 w 4"/>
                  <a:gd name="T39" fmla="*/ 318068699 h 3"/>
                  <a:gd name="T40" fmla="*/ 488280567 w 4"/>
                  <a:gd name="T41" fmla="*/ 318068699 h 3"/>
                  <a:gd name="T42" fmla="*/ 488280567 w 4"/>
                  <a:gd name="T43" fmla="*/ 318068699 h 3"/>
                  <a:gd name="T44" fmla="*/ 732420451 w 4"/>
                  <a:gd name="T45" fmla="*/ 318068699 h 3"/>
                  <a:gd name="T46" fmla="*/ 732420451 w 4"/>
                  <a:gd name="T47" fmla="*/ 318068699 h 3"/>
                  <a:gd name="T48" fmla="*/ 976561134 w 4"/>
                  <a:gd name="T49" fmla="*/ 205818079 h 3"/>
                  <a:gd name="T50" fmla="*/ 976561134 w 4"/>
                  <a:gd name="T51" fmla="*/ 205818079 h 3"/>
                  <a:gd name="T52" fmla="*/ 976561134 w 4"/>
                  <a:gd name="T53" fmla="*/ 205818079 h 3"/>
                  <a:gd name="T54" fmla="*/ 976561134 w 4"/>
                  <a:gd name="T55" fmla="*/ 112261484 h 3"/>
                  <a:gd name="T56" fmla="*/ 976561134 w 4"/>
                  <a:gd name="T57" fmla="*/ 112261484 h 3"/>
                  <a:gd name="T58" fmla="*/ 976561134 w 4"/>
                  <a:gd name="T59" fmla="*/ 112261484 h 3"/>
                  <a:gd name="T60" fmla="*/ 976561134 w 4"/>
                  <a:gd name="T61" fmla="*/ 112261484 h 3"/>
                  <a:gd name="T62" fmla="*/ 976561134 w 4"/>
                  <a:gd name="T63" fmla="*/ 112261484 h 3"/>
                  <a:gd name="T64" fmla="*/ 976561134 w 4"/>
                  <a:gd name="T65" fmla="*/ 0 h 3"/>
                  <a:gd name="T66" fmla="*/ 976561134 w 4"/>
                  <a:gd name="T67" fmla="*/ 0 h 3"/>
                  <a:gd name="T68" fmla="*/ 976561134 w 4"/>
                  <a:gd name="T69" fmla="*/ 0 h 3"/>
                  <a:gd name="T70" fmla="*/ 976561134 w 4"/>
                  <a:gd name="T71" fmla="*/ 0 h 3"/>
                  <a:gd name="T72" fmla="*/ 976561134 w 4"/>
                  <a:gd name="T73" fmla="*/ 112261484 h 3"/>
                  <a:gd name="T74" fmla="*/ 732420451 w 4"/>
                  <a:gd name="T75" fmla="*/ 112261484 h 3"/>
                  <a:gd name="T76" fmla="*/ 732420451 w 4"/>
                  <a:gd name="T77" fmla="*/ 112261484 h 3"/>
                  <a:gd name="T78" fmla="*/ 488280567 w 4"/>
                  <a:gd name="T79" fmla="*/ 205818079 h 3"/>
                  <a:gd name="T80" fmla="*/ 488280567 w 4"/>
                  <a:gd name="T81" fmla="*/ 205818079 h 3"/>
                  <a:gd name="T82" fmla="*/ 488280567 w 4"/>
                  <a:gd name="T83" fmla="*/ 205818079 h 3"/>
                  <a:gd name="T84" fmla="*/ 488280567 w 4"/>
                  <a:gd name="T85" fmla="*/ 205818079 h 3"/>
                  <a:gd name="T86" fmla="*/ 488280567 w 4"/>
                  <a:gd name="T87" fmla="*/ 318068699 h 3"/>
                  <a:gd name="T88" fmla="*/ 732420451 w 4"/>
                  <a:gd name="T89" fmla="*/ 318068699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47" name="Freeform 28"/>
              <p:cNvSpPr>
                <a:spLocks/>
              </p:cNvSpPr>
              <p:nvPr/>
            </p:nvSpPr>
            <p:spPr bwMode="auto">
              <a:xfrm>
                <a:off x="978" y="3610"/>
                <a:ext cx="43" cy="30"/>
              </a:xfrm>
              <a:custGeom>
                <a:avLst/>
                <a:gdLst>
                  <a:gd name="T0" fmla="*/ 979352908 w 9"/>
                  <a:gd name="T1" fmla="*/ 0 h 6"/>
                  <a:gd name="T2" fmla="*/ 564215260 w 9"/>
                  <a:gd name="T3" fmla="*/ 0 h 6"/>
                  <a:gd name="T4" fmla="*/ 415150796 w 9"/>
                  <a:gd name="T5" fmla="*/ 244140482 h 6"/>
                  <a:gd name="T6" fmla="*/ 415150796 w 9"/>
                  <a:gd name="T7" fmla="*/ 244140482 h 6"/>
                  <a:gd name="T8" fmla="*/ 415150796 w 9"/>
                  <a:gd name="T9" fmla="*/ 488280965 h 6"/>
                  <a:gd name="T10" fmla="*/ 415150796 w 9"/>
                  <a:gd name="T11" fmla="*/ 732421847 h 6"/>
                  <a:gd name="T12" fmla="*/ 297046244 w 9"/>
                  <a:gd name="T13" fmla="*/ 732421847 h 6"/>
                  <a:gd name="T14" fmla="*/ 297046244 w 9"/>
                  <a:gd name="T15" fmla="*/ 732421847 h 6"/>
                  <a:gd name="T16" fmla="*/ 149064501 w 9"/>
                  <a:gd name="T17" fmla="*/ 732421847 h 6"/>
                  <a:gd name="T18" fmla="*/ 149064501 w 9"/>
                  <a:gd name="T19" fmla="*/ 976561930 h 6"/>
                  <a:gd name="T20" fmla="*/ 149064501 w 9"/>
                  <a:gd name="T21" fmla="*/ 1220702012 h 6"/>
                  <a:gd name="T22" fmla="*/ 0 w 9"/>
                  <a:gd name="T23" fmla="*/ 1220702012 h 6"/>
                  <a:gd name="T24" fmla="*/ 0 w 9"/>
                  <a:gd name="T25" fmla="*/ 1464842414 h 6"/>
                  <a:gd name="T26" fmla="*/ 0 w 9"/>
                  <a:gd name="T27" fmla="*/ 1464842414 h 6"/>
                  <a:gd name="T28" fmla="*/ 0 w 9"/>
                  <a:gd name="T29" fmla="*/ 1464842414 h 6"/>
                  <a:gd name="T30" fmla="*/ 0 w 9"/>
                  <a:gd name="T31" fmla="*/ 1464842414 h 6"/>
                  <a:gd name="T32" fmla="*/ 0 w 9"/>
                  <a:gd name="T33" fmla="*/ 1464842414 h 6"/>
                  <a:gd name="T34" fmla="*/ 0 w 9"/>
                  <a:gd name="T35" fmla="*/ 1464842414 h 6"/>
                  <a:gd name="T36" fmla="*/ 0 w 9"/>
                  <a:gd name="T37" fmla="*/ 1464842414 h 6"/>
                  <a:gd name="T38" fmla="*/ 149064501 w 9"/>
                  <a:gd name="T39" fmla="*/ 1464842414 h 6"/>
                  <a:gd name="T40" fmla="*/ 297046244 w 9"/>
                  <a:gd name="T41" fmla="*/ 1464842414 h 6"/>
                  <a:gd name="T42" fmla="*/ 415150796 w 9"/>
                  <a:gd name="T43" fmla="*/ 1220702012 h 6"/>
                  <a:gd name="T44" fmla="*/ 861263415 w 9"/>
                  <a:gd name="T45" fmla="*/ 732421847 h 6"/>
                  <a:gd name="T46" fmla="*/ 979352908 w 9"/>
                  <a:gd name="T47" fmla="*/ 488280965 h 6"/>
                  <a:gd name="T48" fmla="*/ 1128703273 w 9"/>
                  <a:gd name="T49" fmla="*/ 488280965 h 6"/>
                  <a:gd name="T50" fmla="*/ 1269931572 w 9"/>
                  <a:gd name="T51" fmla="*/ 244140482 h 6"/>
                  <a:gd name="T52" fmla="*/ 1269931572 w 9"/>
                  <a:gd name="T53" fmla="*/ 244140482 h 6"/>
                  <a:gd name="T54" fmla="*/ 1269931572 w 9"/>
                  <a:gd name="T55" fmla="*/ 244140482 h 6"/>
                  <a:gd name="T56" fmla="*/ 1128703273 w 9"/>
                  <a:gd name="T57" fmla="*/ 0 h 6"/>
                  <a:gd name="T58" fmla="*/ 1128703273 w 9"/>
                  <a:gd name="T59" fmla="*/ 0 h 6"/>
                  <a:gd name="T60" fmla="*/ 1128703273 w 9"/>
                  <a:gd name="T61" fmla="*/ 0 h 6"/>
                  <a:gd name="T62" fmla="*/ 1128703273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48" name="Freeform 29"/>
              <p:cNvSpPr>
                <a:spLocks/>
              </p:cNvSpPr>
              <p:nvPr/>
            </p:nvSpPr>
            <p:spPr bwMode="auto">
              <a:xfrm>
                <a:off x="934" y="3632"/>
                <a:ext cx="44" cy="34"/>
              </a:xfrm>
              <a:custGeom>
                <a:avLst/>
                <a:gdLst>
                  <a:gd name="T0" fmla="*/ 1490132076 w 9"/>
                  <a:gd name="T1" fmla="*/ 534073098 h 7"/>
                  <a:gd name="T2" fmla="*/ 1490132076 w 9"/>
                  <a:gd name="T3" fmla="*/ 175964446 h 7"/>
                  <a:gd name="T4" fmla="*/ 912443375 w 9"/>
                  <a:gd name="T5" fmla="*/ 534073098 h 7"/>
                  <a:gd name="T6" fmla="*/ 764323715 w 9"/>
                  <a:gd name="T7" fmla="*/ 672536448 h 7"/>
                  <a:gd name="T8" fmla="*/ 764323715 w 9"/>
                  <a:gd name="T9" fmla="*/ 672536448 h 7"/>
                  <a:gd name="T10" fmla="*/ 382832065 w 9"/>
                  <a:gd name="T11" fmla="*/ 854684384 h 7"/>
                  <a:gd name="T12" fmla="*/ 186636188 w 9"/>
                  <a:gd name="T13" fmla="*/ 1030635696 h 7"/>
                  <a:gd name="T14" fmla="*/ 0 w 9"/>
                  <a:gd name="T15" fmla="*/ 1030635696 h 7"/>
                  <a:gd name="T16" fmla="*/ 382832065 w 9"/>
                  <a:gd name="T17" fmla="*/ 1030635696 h 7"/>
                  <a:gd name="T18" fmla="*/ 569467705 w 9"/>
                  <a:gd name="T19" fmla="*/ 854684384 h 7"/>
                  <a:gd name="T20" fmla="*/ 1107298603 w 9"/>
                  <a:gd name="T21" fmla="*/ 672536448 h 7"/>
                  <a:gd name="T22" fmla="*/ 1490132076 w 9"/>
                  <a:gd name="T23" fmla="*/ 534073098 h 7"/>
                  <a:gd name="T24" fmla="*/ 1490132076 w 9"/>
                  <a:gd name="T25" fmla="*/ 534073098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49" name="Freeform 30"/>
              <p:cNvSpPr>
                <a:spLocks/>
              </p:cNvSpPr>
              <p:nvPr/>
            </p:nvSpPr>
            <p:spPr bwMode="auto">
              <a:xfrm>
                <a:off x="934" y="3637"/>
                <a:ext cx="39" cy="29"/>
              </a:xfrm>
              <a:custGeom>
                <a:avLst/>
                <a:gdLst>
                  <a:gd name="T0" fmla="*/ 1439996001 w 8"/>
                  <a:gd name="T1" fmla="*/ 333859803 h 6"/>
                  <a:gd name="T2" fmla="*/ 1439996001 w 8"/>
                  <a:gd name="T3" fmla="*/ 167114728 h 6"/>
                  <a:gd name="T4" fmla="*/ 1439996001 w 8"/>
                  <a:gd name="T5" fmla="*/ 167114728 h 6"/>
                  <a:gd name="T6" fmla="*/ 1439996001 w 8"/>
                  <a:gd name="T7" fmla="*/ 0 h 6"/>
                  <a:gd name="T8" fmla="*/ 1439996001 w 8"/>
                  <a:gd name="T9" fmla="*/ 0 h 6"/>
                  <a:gd name="T10" fmla="*/ 1439996001 w 8"/>
                  <a:gd name="T11" fmla="*/ 0 h 6"/>
                  <a:gd name="T12" fmla="*/ 1439996001 w 8"/>
                  <a:gd name="T13" fmla="*/ 0 h 6"/>
                  <a:gd name="T14" fmla="*/ 1439996001 w 8"/>
                  <a:gd name="T15" fmla="*/ 0 h 6"/>
                  <a:gd name="T16" fmla="*/ 1439996001 w 8"/>
                  <a:gd name="T17" fmla="*/ 0 h 6"/>
                  <a:gd name="T18" fmla="*/ 1439996001 w 8"/>
                  <a:gd name="T19" fmla="*/ 0 h 6"/>
                  <a:gd name="T20" fmla="*/ 1258155936 w 8"/>
                  <a:gd name="T21" fmla="*/ 0 h 6"/>
                  <a:gd name="T22" fmla="*/ 1258155936 w 8"/>
                  <a:gd name="T23" fmla="*/ 0 h 6"/>
                  <a:gd name="T24" fmla="*/ 1068315259 w 8"/>
                  <a:gd name="T25" fmla="*/ 0 h 6"/>
                  <a:gd name="T26" fmla="*/ 886529793 w 8"/>
                  <a:gd name="T27" fmla="*/ 167114728 h 6"/>
                  <a:gd name="T28" fmla="*/ 886529793 w 8"/>
                  <a:gd name="T29" fmla="*/ 333859803 h 6"/>
                  <a:gd name="T30" fmla="*/ 886529793 w 8"/>
                  <a:gd name="T31" fmla="*/ 333859803 h 6"/>
                  <a:gd name="T32" fmla="*/ 735641673 w 8"/>
                  <a:gd name="T33" fmla="*/ 333859803 h 6"/>
                  <a:gd name="T34" fmla="*/ 735641673 w 8"/>
                  <a:gd name="T35" fmla="*/ 333859803 h 6"/>
                  <a:gd name="T36" fmla="*/ 735641673 w 8"/>
                  <a:gd name="T37" fmla="*/ 333859803 h 6"/>
                  <a:gd name="T38" fmla="*/ 735641673 w 8"/>
                  <a:gd name="T39" fmla="*/ 500977083 h 6"/>
                  <a:gd name="T40" fmla="*/ 735641673 w 8"/>
                  <a:gd name="T41" fmla="*/ 500977083 h 6"/>
                  <a:gd name="T42" fmla="*/ 735641673 w 8"/>
                  <a:gd name="T43" fmla="*/ 500977083 h 6"/>
                  <a:gd name="T44" fmla="*/ 735641673 w 8"/>
                  <a:gd name="T45" fmla="*/ 500977083 h 6"/>
                  <a:gd name="T46" fmla="*/ 371612259 w 8"/>
                  <a:gd name="T47" fmla="*/ 640669498 h 6"/>
                  <a:gd name="T48" fmla="*/ 371612259 w 8"/>
                  <a:gd name="T49" fmla="*/ 640669498 h 6"/>
                  <a:gd name="T50" fmla="*/ 371612259 w 8"/>
                  <a:gd name="T51" fmla="*/ 640669498 h 6"/>
                  <a:gd name="T52" fmla="*/ 371612259 w 8"/>
                  <a:gd name="T53" fmla="*/ 640669498 h 6"/>
                  <a:gd name="T54" fmla="*/ 181852311 w 8"/>
                  <a:gd name="T55" fmla="*/ 640669498 h 6"/>
                  <a:gd name="T56" fmla="*/ 181852311 w 8"/>
                  <a:gd name="T57" fmla="*/ 807720735 h 6"/>
                  <a:gd name="T58" fmla="*/ 181852311 w 8"/>
                  <a:gd name="T59" fmla="*/ 807720735 h 6"/>
                  <a:gd name="T60" fmla="*/ 0 w 8"/>
                  <a:gd name="T61" fmla="*/ 807720735 h 6"/>
                  <a:gd name="T62" fmla="*/ 0 w 8"/>
                  <a:gd name="T63" fmla="*/ 807720735 h 6"/>
                  <a:gd name="T64" fmla="*/ 0 w 8"/>
                  <a:gd name="T65" fmla="*/ 807720735 h 6"/>
                  <a:gd name="T66" fmla="*/ 181852311 w 8"/>
                  <a:gd name="T67" fmla="*/ 974528682 h 6"/>
                  <a:gd name="T68" fmla="*/ 181852311 w 8"/>
                  <a:gd name="T69" fmla="*/ 974528682 h 6"/>
                  <a:gd name="T70" fmla="*/ 181852311 w 8"/>
                  <a:gd name="T71" fmla="*/ 974528682 h 6"/>
                  <a:gd name="T72" fmla="*/ 181852311 w 8"/>
                  <a:gd name="T73" fmla="*/ 974528682 h 6"/>
                  <a:gd name="T74" fmla="*/ 371612259 w 8"/>
                  <a:gd name="T75" fmla="*/ 807720735 h 6"/>
                  <a:gd name="T76" fmla="*/ 371612259 w 8"/>
                  <a:gd name="T77" fmla="*/ 807720735 h 6"/>
                  <a:gd name="T78" fmla="*/ 553467612 w 8"/>
                  <a:gd name="T79" fmla="*/ 807720735 h 6"/>
                  <a:gd name="T80" fmla="*/ 553467612 w 8"/>
                  <a:gd name="T81" fmla="*/ 640669498 h 6"/>
                  <a:gd name="T82" fmla="*/ 553467612 w 8"/>
                  <a:gd name="T83" fmla="*/ 640669498 h 6"/>
                  <a:gd name="T84" fmla="*/ 886529793 w 8"/>
                  <a:gd name="T85" fmla="*/ 640669498 h 6"/>
                  <a:gd name="T86" fmla="*/ 886529793 w 8"/>
                  <a:gd name="T87" fmla="*/ 500977083 h 6"/>
                  <a:gd name="T88" fmla="*/ 1068315259 w 8"/>
                  <a:gd name="T89" fmla="*/ 500977083 h 6"/>
                  <a:gd name="T90" fmla="*/ 1258155936 w 8"/>
                  <a:gd name="T91" fmla="*/ 500977083 h 6"/>
                  <a:gd name="T92" fmla="*/ 1258155936 w 8"/>
                  <a:gd name="T93" fmla="*/ 333859803 h 6"/>
                  <a:gd name="T94" fmla="*/ 1258155936 w 8"/>
                  <a:gd name="T95" fmla="*/ 333859803 h 6"/>
                  <a:gd name="T96" fmla="*/ 1439996001 w 8"/>
                  <a:gd name="T97" fmla="*/ 333859803 h 6"/>
                  <a:gd name="T98" fmla="*/ 1439996001 w 8"/>
                  <a:gd name="T99" fmla="*/ 333859803 h 6"/>
                  <a:gd name="T100" fmla="*/ 1439996001 w 8"/>
                  <a:gd name="T101" fmla="*/ 333859803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50" name="Freeform 31"/>
              <p:cNvSpPr>
                <a:spLocks/>
              </p:cNvSpPr>
              <p:nvPr/>
            </p:nvSpPr>
            <p:spPr bwMode="auto">
              <a:xfrm>
                <a:off x="909" y="3676"/>
                <a:ext cx="5" cy="5"/>
              </a:xfrm>
              <a:custGeom>
                <a:avLst/>
                <a:gdLst>
                  <a:gd name="T0" fmla="*/ 244140284 w 1"/>
                  <a:gd name="T1" fmla="*/ 0 h 1"/>
                  <a:gd name="T2" fmla="*/ 0 w 1"/>
                  <a:gd name="T3" fmla="*/ 0 h 1"/>
                  <a:gd name="T4" fmla="*/ 0 w 1"/>
                  <a:gd name="T5" fmla="*/ 244140284 h 1"/>
                  <a:gd name="T6" fmla="*/ 244140284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51" name="Freeform 32"/>
              <p:cNvSpPr>
                <a:spLocks/>
              </p:cNvSpPr>
              <p:nvPr/>
            </p:nvSpPr>
            <p:spPr bwMode="auto">
              <a:xfrm>
                <a:off x="909" y="3676"/>
                <a:ext cx="5" cy="5"/>
              </a:xfrm>
              <a:custGeom>
                <a:avLst/>
                <a:gdLst>
                  <a:gd name="T0" fmla="*/ 244140284 w 1"/>
                  <a:gd name="T1" fmla="*/ 0 h 1"/>
                  <a:gd name="T2" fmla="*/ 244140284 w 1"/>
                  <a:gd name="T3" fmla="*/ 0 h 1"/>
                  <a:gd name="T4" fmla="*/ 244140284 w 1"/>
                  <a:gd name="T5" fmla="*/ 0 h 1"/>
                  <a:gd name="T6" fmla="*/ 244140284 w 1"/>
                  <a:gd name="T7" fmla="*/ 0 h 1"/>
                  <a:gd name="T8" fmla="*/ 0 w 1"/>
                  <a:gd name="T9" fmla="*/ 0 h 1"/>
                  <a:gd name="T10" fmla="*/ 0 w 1"/>
                  <a:gd name="T11" fmla="*/ 0 h 1"/>
                  <a:gd name="T12" fmla="*/ 0 w 1"/>
                  <a:gd name="T13" fmla="*/ 0 h 1"/>
                  <a:gd name="T14" fmla="*/ 0 w 1"/>
                  <a:gd name="T15" fmla="*/ 0 h 1"/>
                  <a:gd name="T16" fmla="*/ 0 w 1"/>
                  <a:gd name="T17" fmla="*/ 244140284 h 1"/>
                  <a:gd name="T18" fmla="*/ 0 w 1"/>
                  <a:gd name="T19" fmla="*/ 244140284 h 1"/>
                  <a:gd name="T20" fmla="*/ 0 w 1"/>
                  <a:gd name="T21" fmla="*/ 244140284 h 1"/>
                  <a:gd name="T22" fmla="*/ 0 w 1"/>
                  <a:gd name="T23" fmla="*/ 244140284 h 1"/>
                  <a:gd name="T24" fmla="*/ 0 w 1"/>
                  <a:gd name="T25" fmla="*/ 244140284 h 1"/>
                  <a:gd name="T26" fmla="*/ 244140284 w 1"/>
                  <a:gd name="T27" fmla="*/ 244140284 h 1"/>
                  <a:gd name="T28" fmla="*/ 244140284 w 1"/>
                  <a:gd name="T29" fmla="*/ 0 h 1"/>
                  <a:gd name="T30" fmla="*/ 244140284 w 1"/>
                  <a:gd name="T31" fmla="*/ 0 h 1"/>
                  <a:gd name="T32" fmla="*/ 244140284 w 1"/>
                  <a:gd name="T33" fmla="*/ 0 h 1"/>
                  <a:gd name="T34" fmla="*/ 244140284 w 1"/>
                  <a:gd name="T35" fmla="*/ 0 h 1"/>
                  <a:gd name="T36" fmla="*/ 244140284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52" name="Freeform 33"/>
              <p:cNvSpPr>
                <a:spLocks/>
              </p:cNvSpPr>
              <p:nvPr/>
            </p:nvSpPr>
            <p:spPr bwMode="auto">
              <a:xfrm>
                <a:off x="870" y="3682"/>
                <a:ext cx="14" cy="14"/>
              </a:xfrm>
              <a:custGeom>
                <a:avLst/>
                <a:gdLst>
                  <a:gd name="T0" fmla="*/ 205818079 w 3"/>
                  <a:gd name="T1" fmla="*/ 112261484 h 3"/>
                  <a:gd name="T2" fmla="*/ 318068699 w 3"/>
                  <a:gd name="T3" fmla="*/ 112261484 h 3"/>
                  <a:gd name="T4" fmla="*/ 205818079 w 3"/>
                  <a:gd name="T5" fmla="*/ 112261484 h 3"/>
                  <a:gd name="T6" fmla="*/ 318068699 w 3"/>
                  <a:gd name="T7" fmla="*/ 205818079 h 3"/>
                  <a:gd name="T8" fmla="*/ 205818079 w 3"/>
                  <a:gd name="T9" fmla="*/ 205818079 h 3"/>
                  <a:gd name="T10" fmla="*/ 112261484 w 3"/>
                  <a:gd name="T11" fmla="*/ 318068699 h 3"/>
                  <a:gd name="T12" fmla="*/ 0 w 3"/>
                  <a:gd name="T13" fmla="*/ 318068699 h 3"/>
                  <a:gd name="T14" fmla="*/ 112261484 w 3"/>
                  <a:gd name="T15" fmla="*/ 112261484 h 3"/>
                  <a:gd name="T16" fmla="*/ 205818079 w 3"/>
                  <a:gd name="T17" fmla="*/ 112261484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53" name="Freeform 34"/>
              <p:cNvSpPr>
                <a:spLocks/>
              </p:cNvSpPr>
              <p:nvPr/>
            </p:nvSpPr>
            <p:spPr bwMode="auto">
              <a:xfrm>
                <a:off x="875" y="3684"/>
                <a:ext cx="14" cy="9"/>
              </a:xfrm>
              <a:custGeom>
                <a:avLst/>
                <a:gdLst>
                  <a:gd name="T0" fmla="*/ 205818079 w 3"/>
                  <a:gd name="T1" fmla="*/ 0 h 2"/>
                  <a:gd name="T2" fmla="*/ 205818079 w 3"/>
                  <a:gd name="T3" fmla="*/ 0 h 2"/>
                  <a:gd name="T4" fmla="*/ 205818079 w 3"/>
                  <a:gd name="T5" fmla="*/ 0 h 2"/>
                  <a:gd name="T6" fmla="*/ 205818079 w 3"/>
                  <a:gd name="T7" fmla="*/ 0 h 2"/>
                  <a:gd name="T8" fmla="*/ 318068699 w 3"/>
                  <a:gd name="T9" fmla="*/ 0 h 2"/>
                  <a:gd name="T10" fmla="*/ 318068699 w 3"/>
                  <a:gd name="T11" fmla="*/ 0 h 2"/>
                  <a:gd name="T12" fmla="*/ 318068699 w 3"/>
                  <a:gd name="T13" fmla="*/ 0 h 2"/>
                  <a:gd name="T14" fmla="*/ 318068699 w 3"/>
                  <a:gd name="T15" fmla="*/ 0 h 2"/>
                  <a:gd name="T16" fmla="*/ 318068699 w 3"/>
                  <a:gd name="T17" fmla="*/ 0 h 2"/>
                  <a:gd name="T18" fmla="*/ 318068699 w 3"/>
                  <a:gd name="T19" fmla="*/ 0 h 2"/>
                  <a:gd name="T20" fmla="*/ 318068699 w 3"/>
                  <a:gd name="T21" fmla="*/ 0 h 2"/>
                  <a:gd name="T22" fmla="*/ 205818079 w 3"/>
                  <a:gd name="T23" fmla="*/ 0 h 2"/>
                  <a:gd name="T24" fmla="*/ 205818079 w 3"/>
                  <a:gd name="T25" fmla="*/ 74807622 h 2"/>
                  <a:gd name="T26" fmla="*/ 318068699 w 3"/>
                  <a:gd name="T27" fmla="*/ 74807622 h 2"/>
                  <a:gd name="T28" fmla="*/ 318068699 w 3"/>
                  <a:gd name="T29" fmla="*/ 74807622 h 2"/>
                  <a:gd name="T30" fmla="*/ 318068699 w 3"/>
                  <a:gd name="T31" fmla="*/ 74807622 h 2"/>
                  <a:gd name="T32" fmla="*/ 205818079 w 3"/>
                  <a:gd name="T33" fmla="*/ 74807622 h 2"/>
                  <a:gd name="T34" fmla="*/ 205818079 w 3"/>
                  <a:gd name="T35" fmla="*/ 74807622 h 2"/>
                  <a:gd name="T36" fmla="*/ 205818079 w 3"/>
                  <a:gd name="T37" fmla="*/ 74807622 h 2"/>
                  <a:gd name="T38" fmla="*/ 205818079 w 3"/>
                  <a:gd name="T39" fmla="*/ 74807622 h 2"/>
                  <a:gd name="T40" fmla="*/ 205818079 w 3"/>
                  <a:gd name="T41" fmla="*/ 74807622 h 2"/>
                  <a:gd name="T42" fmla="*/ 112261484 w 3"/>
                  <a:gd name="T43" fmla="*/ 136197979 h 2"/>
                  <a:gd name="T44" fmla="*/ 112261484 w 3"/>
                  <a:gd name="T45" fmla="*/ 136197979 h 2"/>
                  <a:gd name="T46" fmla="*/ 112261484 w 3"/>
                  <a:gd name="T47" fmla="*/ 136197979 h 2"/>
                  <a:gd name="T48" fmla="*/ 0 w 3"/>
                  <a:gd name="T49" fmla="*/ 136197979 h 2"/>
                  <a:gd name="T50" fmla="*/ 0 w 3"/>
                  <a:gd name="T51" fmla="*/ 136197979 h 2"/>
                  <a:gd name="T52" fmla="*/ 0 w 3"/>
                  <a:gd name="T53" fmla="*/ 74807622 h 2"/>
                  <a:gd name="T54" fmla="*/ 112261484 w 3"/>
                  <a:gd name="T55" fmla="*/ 74807622 h 2"/>
                  <a:gd name="T56" fmla="*/ 112261484 w 3"/>
                  <a:gd name="T57" fmla="*/ 74807622 h 2"/>
                  <a:gd name="T58" fmla="*/ 112261484 w 3"/>
                  <a:gd name="T59" fmla="*/ 74807622 h 2"/>
                  <a:gd name="T60" fmla="*/ 112261484 w 3"/>
                  <a:gd name="T61" fmla="*/ 0 h 2"/>
                  <a:gd name="T62" fmla="*/ 205818079 w 3"/>
                  <a:gd name="T63" fmla="*/ 0 h 2"/>
                  <a:gd name="T64" fmla="*/ 205818079 w 3"/>
                  <a:gd name="T65" fmla="*/ 0 h 2"/>
                  <a:gd name="T66" fmla="*/ 205818079 w 3"/>
                  <a:gd name="T67" fmla="*/ 0 h 2"/>
                  <a:gd name="T68" fmla="*/ 205818079 w 3"/>
                  <a:gd name="T69" fmla="*/ 0 h 2"/>
                  <a:gd name="T70" fmla="*/ 205818079 w 3"/>
                  <a:gd name="T71" fmla="*/ 0 h 2"/>
                  <a:gd name="T72" fmla="*/ 205818079 w 3"/>
                  <a:gd name="T73" fmla="*/ 0 h 2"/>
                  <a:gd name="T74" fmla="*/ 20581807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54" name="Freeform 35"/>
              <p:cNvSpPr>
                <a:spLocks/>
              </p:cNvSpPr>
              <p:nvPr/>
            </p:nvSpPr>
            <p:spPr bwMode="auto">
              <a:xfrm>
                <a:off x="833" y="3690"/>
                <a:ext cx="19" cy="10"/>
              </a:xfrm>
              <a:custGeom>
                <a:avLst/>
                <a:gdLst>
                  <a:gd name="T0" fmla="*/ 385337296 w 4"/>
                  <a:gd name="T1" fmla="*/ 244140284 h 2"/>
                  <a:gd name="T2" fmla="*/ 385337296 w 4"/>
                  <a:gd name="T3" fmla="*/ 0 h 2"/>
                  <a:gd name="T4" fmla="*/ 525555709 w 4"/>
                  <a:gd name="T5" fmla="*/ 0 h 2"/>
                  <a:gd name="T6" fmla="*/ 525555709 w 4"/>
                  <a:gd name="T7" fmla="*/ 244140284 h 2"/>
                  <a:gd name="T8" fmla="*/ 140206367 w 4"/>
                  <a:gd name="T9" fmla="*/ 488280567 h 2"/>
                  <a:gd name="T10" fmla="*/ 385337296 w 4"/>
                  <a:gd name="T11" fmla="*/ 244140284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55" name="Freeform 36"/>
              <p:cNvSpPr>
                <a:spLocks/>
              </p:cNvSpPr>
              <p:nvPr/>
            </p:nvSpPr>
            <p:spPr bwMode="auto">
              <a:xfrm>
                <a:off x="838" y="3690"/>
                <a:ext cx="14" cy="10"/>
              </a:xfrm>
              <a:custGeom>
                <a:avLst/>
                <a:gdLst>
                  <a:gd name="T0" fmla="*/ 205818079 w 3"/>
                  <a:gd name="T1" fmla="*/ 244140284 h 2"/>
                  <a:gd name="T2" fmla="*/ 205818079 w 3"/>
                  <a:gd name="T3" fmla="*/ 244140284 h 2"/>
                  <a:gd name="T4" fmla="*/ 205818079 w 3"/>
                  <a:gd name="T5" fmla="*/ 0 h 2"/>
                  <a:gd name="T6" fmla="*/ 205818079 w 3"/>
                  <a:gd name="T7" fmla="*/ 0 h 2"/>
                  <a:gd name="T8" fmla="*/ 205818079 w 3"/>
                  <a:gd name="T9" fmla="*/ 0 h 2"/>
                  <a:gd name="T10" fmla="*/ 205818079 w 3"/>
                  <a:gd name="T11" fmla="*/ 0 h 2"/>
                  <a:gd name="T12" fmla="*/ 205818079 w 3"/>
                  <a:gd name="T13" fmla="*/ 0 h 2"/>
                  <a:gd name="T14" fmla="*/ 318068699 w 3"/>
                  <a:gd name="T15" fmla="*/ 0 h 2"/>
                  <a:gd name="T16" fmla="*/ 318068699 w 3"/>
                  <a:gd name="T17" fmla="*/ 0 h 2"/>
                  <a:gd name="T18" fmla="*/ 318068699 w 3"/>
                  <a:gd name="T19" fmla="*/ 0 h 2"/>
                  <a:gd name="T20" fmla="*/ 318068699 w 3"/>
                  <a:gd name="T21" fmla="*/ 244140284 h 2"/>
                  <a:gd name="T22" fmla="*/ 318068699 w 3"/>
                  <a:gd name="T23" fmla="*/ 244140284 h 2"/>
                  <a:gd name="T24" fmla="*/ 318068699 w 3"/>
                  <a:gd name="T25" fmla="*/ 244140284 h 2"/>
                  <a:gd name="T26" fmla="*/ 318068699 w 3"/>
                  <a:gd name="T27" fmla="*/ 244140284 h 2"/>
                  <a:gd name="T28" fmla="*/ 205818079 w 3"/>
                  <a:gd name="T29" fmla="*/ 488280567 h 2"/>
                  <a:gd name="T30" fmla="*/ 112261484 w 3"/>
                  <a:gd name="T31" fmla="*/ 488280567 h 2"/>
                  <a:gd name="T32" fmla="*/ 0 w 3"/>
                  <a:gd name="T33" fmla="*/ 488280567 h 2"/>
                  <a:gd name="T34" fmla="*/ 0 w 3"/>
                  <a:gd name="T35" fmla="*/ 488280567 h 2"/>
                  <a:gd name="T36" fmla="*/ 0 w 3"/>
                  <a:gd name="T37" fmla="*/ 488280567 h 2"/>
                  <a:gd name="T38" fmla="*/ 0 w 3"/>
                  <a:gd name="T39" fmla="*/ 488280567 h 2"/>
                  <a:gd name="T40" fmla="*/ 0 w 3"/>
                  <a:gd name="T41" fmla="*/ 488280567 h 2"/>
                  <a:gd name="T42" fmla="*/ 0 w 3"/>
                  <a:gd name="T43" fmla="*/ 488280567 h 2"/>
                  <a:gd name="T44" fmla="*/ 112261484 w 3"/>
                  <a:gd name="T45" fmla="*/ 488280567 h 2"/>
                  <a:gd name="T46" fmla="*/ 205818079 w 3"/>
                  <a:gd name="T47" fmla="*/ 244140284 h 2"/>
                  <a:gd name="T48" fmla="*/ 205818079 w 3"/>
                  <a:gd name="T49" fmla="*/ 244140284 h 2"/>
                  <a:gd name="T50" fmla="*/ 205818079 w 3"/>
                  <a:gd name="T51" fmla="*/ 244140284 h 2"/>
                  <a:gd name="T52" fmla="*/ 205818079 w 3"/>
                  <a:gd name="T53" fmla="*/ 244140284 h 2"/>
                  <a:gd name="T54" fmla="*/ 205818079 w 3"/>
                  <a:gd name="T55" fmla="*/ 244140284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56" name="Freeform 37"/>
              <p:cNvSpPr>
                <a:spLocks/>
              </p:cNvSpPr>
              <p:nvPr/>
            </p:nvSpPr>
            <p:spPr bwMode="auto">
              <a:xfrm>
                <a:off x="814" y="3691"/>
                <a:ext cx="10" cy="15"/>
              </a:xfrm>
              <a:custGeom>
                <a:avLst/>
                <a:gdLst>
                  <a:gd name="T0" fmla="*/ 244140284 w 2"/>
                  <a:gd name="T1" fmla="*/ 244140482 h 3"/>
                  <a:gd name="T2" fmla="*/ 0 w 2"/>
                  <a:gd name="T3" fmla="*/ 0 h 3"/>
                  <a:gd name="T4" fmla="*/ 0 w 2"/>
                  <a:gd name="T5" fmla="*/ 0 h 3"/>
                  <a:gd name="T6" fmla="*/ 244140284 w 2"/>
                  <a:gd name="T7" fmla="*/ 488280965 h 3"/>
                  <a:gd name="T8" fmla="*/ 0 w 2"/>
                  <a:gd name="T9" fmla="*/ 488280965 h 3"/>
                  <a:gd name="T10" fmla="*/ 0 w 2"/>
                  <a:gd name="T11" fmla="*/ 488280965 h 3"/>
                  <a:gd name="T12" fmla="*/ 0 w 2"/>
                  <a:gd name="T13" fmla="*/ 732421847 h 3"/>
                  <a:gd name="T14" fmla="*/ 244140284 w 2"/>
                  <a:gd name="T15" fmla="*/ 732421847 h 3"/>
                  <a:gd name="T16" fmla="*/ 244140284 w 2"/>
                  <a:gd name="T17" fmla="*/ 732421847 h 3"/>
                  <a:gd name="T18" fmla="*/ 488280567 w 2"/>
                  <a:gd name="T19" fmla="*/ 732421847 h 3"/>
                  <a:gd name="T20" fmla="*/ 488280567 w 2"/>
                  <a:gd name="T21" fmla="*/ 244140482 h 3"/>
                  <a:gd name="T22" fmla="*/ 488280567 w 2"/>
                  <a:gd name="T23" fmla="*/ 0 h 3"/>
                  <a:gd name="T24" fmla="*/ 244140284 w 2"/>
                  <a:gd name="T25" fmla="*/ 0 h 3"/>
                  <a:gd name="T26" fmla="*/ 244140284 w 2"/>
                  <a:gd name="T27" fmla="*/ 244140482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57" name="Freeform 38"/>
              <p:cNvSpPr>
                <a:spLocks/>
              </p:cNvSpPr>
              <p:nvPr/>
            </p:nvSpPr>
            <p:spPr bwMode="auto">
              <a:xfrm>
                <a:off x="814" y="3691"/>
                <a:ext cx="10" cy="15"/>
              </a:xfrm>
              <a:custGeom>
                <a:avLst/>
                <a:gdLst>
                  <a:gd name="T0" fmla="*/ 244140284 w 2"/>
                  <a:gd name="T1" fmla="*/ 244140482 h 3"/>
                  <a:gd name="T2" fmla="*/ 244140284 w 2"/>
                  <a:gd name="T3" fmla="*/ 0 h 3"/>
                  <a:gd name="T4" fmla="*/ 244140284 w 2"/>
                  <a:gd name="T5" fmla="*/ 0 h 3"/>
                  <a:gd name="T6" fmla="*/ 244140284 w 2"/>
                  <a:gd name="T7" fmla="*/ 0 h 3"/>
                  <a:gd name="T8" fmla="*/ 0 w 2"/>
                  <a:gd name="T9" fmla="*/ 0 h 3"/>
                  <a:gd name="T10" fmla="*/ 0 w 2"/>
                  <a:gd name="T11" fmla="*/ 0 h 3"/>
                  <a:gd name="T12" fmla="*/ 0 w 2"/>
                  <a:gd name="T13" fmla="*/ 244140482 h 3"/>
                  <a:gd name="T14" fmla="*/ 244140284 w 2"/>
                  <a:gd name="T15" fmla="*/ 244140482 h 3"/>
                  <a:gd name="T16" fmla="*/ 244140284 w 2"/>
                  <a:gd name="T17" fmla="*/ 244140482 h 3"/>
                  <a:gd name="T18" fmla="*/ 244140284 w 2"/>
                  <a:gd name="T19" fmla="*/ 488280965 h 3"/>
                  <a:gd name="T20" fmla="*/ 0 w 2"/>
                  <a:gd name="T21" fmla="*/ 488280965 h 3"/>
                  <a:gd name="T22" fmla="*/ 0 w 2"/>
                  <a:gd name="T23" fmla="*/ 488280965 h 3"/>
                  <a:gd name="T24" fmla="*/ 0 w 2"/>
                  <a:gd name="T25" fmla="*/ 488280965 h 3"/>
                  <a:gd name="T26" fmla="*/ 0 w 2"/>
                  <a:gd name="T27" fmla="*/ 488280965 h 3"/>
                  <a:gd name="T28" fmla="*/ 0 w 2"/>
                  <a:gd name="T29" fmla="*/ 488280965 h 3"/>
                  <a:gd name="T30" fmla="*/ 0 w 2"/>
                  <a:gd name="T31" fmla="*/ 488280965 h 3"/>
                  <a:gd name="T32" fmla="*/ 0 w 2"/>
                  <a:gd name="T33" fmla="*/ 732421847 h 3"/>
                  <a:gd name="T34" fmla="*/ 244140284 w 2"/>
                  <a:gd name="T35" fmla="*/ 732421847 h 3"/>
                  <a:gd name="T36" fmla="*/ 244140284 w 2"/>
                  <a:gd name="T37" fmla="*/ 732421847 h 3"/>
                  <a:gd name="T38" fmla="*/ 244140284 w 2"/>
                  <a:gd name="T39" fmla="*/ 732421847 h 3"/>
                  <a:gd name="T40" fmla="*/ 244140284 w 2"/>
                  <a:gd name="T41" fmla="*/ 732421847 h 3"/>
                  <a:gd name="T42" fmla="*/ 244140284 w 2"/>
                  <a:gd name="T43" fmla="*/ 732421847 h 3"/>
                  <a:gd name="T44" fmla="*/ 488280567 w 2"/>
                  <a:gd name="T45" fmla="*/ 732421847 h 3"/>
                  <a:gd name="T46" fmla="*/ 488280567 w 2"/>
                  <a:gd name="T47" fmla="*/ 488280965 h 3"/>
                  <a:gd name="T48" fmla="*/ 488280567 w 2"/>
                  <a:gd name="T49" fmla="*/ 244140482 h 3"/>
                  <a:gd name="T50" fmla="*/ 488280567 w 2"/>
                  <a:gd name="T51" fmla="*/ 244140482 h 3"/>
                  <a:gd name="T52" fmla="*/ 488280567 w 2"/>
                  <a:gd name="T53" fmla="*/ 244140482 h 3"/>
                  <a:gd name="T54" fmla="*/ 488280567 w 2"/>
                  <a:gd name="T55" fmla="*/ 0 h 3"/>
                  <a:gd name="T56" fmla="*/ 488280567 w 2"/>
                  <a:gd name="T57" fmla="*/ 0 h 3"/>
                  <a:gd name="T58" fmla="*/ 488280567 w 2"/>
                  <a:gd name="T59" fmla="*/ 0 h 3"/>
                  <a:gd name="T60" fmla="*/ 244140284 w 2"/>
                  <a:gd name="T61" fmla="*/ 0 h 3"/>
                  <a:gd name="T62" fmla="*/ 244140284 w 2"/>
                  <a:gd name="T63" fmla="*/ 0 h 3"/>
                  <a:gd name="T64" fmla="*/ 244140284 w 2"/>
                  <a:gd name="T65" fmla="*/ 244140482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58" name="Freeform 39"/>
              <p:cNvSpPr>
                <a:spLocks/>
              </p:cNvSpPr>
              <p:nvPr/>
            </p:nvSpPr>
            <p:spPr bwMode="auto">
              <a:xfrm>
                <a:off x="795" y="3693"/>
                <a:ext cx="15" cy="15"/>
              </a:xfrm>
              <a:custGeom>
                <a:avLst/>
                <a:gdLst>
                  <a:gd name="T0" fmla="*/ 732421847 w 3"/>
                  <a:gd name="T1" fmla="*/ 732421847 h 3"/>
                  <a:gd name="T2" fmla="*/ 732421847 w 3"/>
                  <a:gd name="T3" fmla="*/ 732421847 h 3"/>
                  <a:gd name="T4" fmla="*/ 732421847 w 3"/>
                  <a:gd name="T5" fmla="*/ 732421847 h 3"/>
                  <a:gd name="T6" fmla="*/ 732421847 w 3"/>
                  <a:gd name="T7" fmla="*/ 732421847 h 3"/>
                  <a:gd name="T8" fmla="*/ 732421847 w 3"/>
                  <a:gd name="T9" fmla="*/ 732421847 h 3"/>
                  <a:gd name="T10" fmla="*/ 732421847 w 3"/>
                  <a:gd name="T11" fmla="*/ 732421847 h 3"/>
                  <a:gd name="T12" fmla="*/ 488280965 w 3"/>
                  <a:gd name="T13" fmla="*/ 488280965 h 3"/>
                  <a:gd name="T14" fmla="*/ 244140482 w 3"/>
                  <a:gd name="T15" fmla="*/ 244140482 h 3"/>
                  <a:gd name="T16" fmla="*/ 244140482 w 3"/>
                  <a:gd name="T17" fmla="*/ 244140482 h 3"/>
                  <a:gd name="T18" fmla="*/ 244140482 w 3"/>
                  <a:gd name="T19" fmla="*/ 244140482 h 3"/>
                  <a:gd name="T20" fmla="*/ 244140482 w 3"/>
                  <a:gd name="T21" fmla="*/ 244140482 h 3"/>
                  <a:gd name="T22" fmla="*/ 244140482 w 3"/>
                  <a:gd name="T23" fmla="*/ 244140482 h 3"/>
                  <a:gd name="T24" fmla="*/ 244140482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44140482 h 3"/>
                  <a:gd name="T42" fmla="*/ 0 w 3"/>
                  <a:gd name="T43" fmla="*/ 244140482 h 3"/>
                  <a:gd name="T44" fmla="*/ 0 w 3"/>
                  <a:gd name="T45" fmla="*/ 244140482 h 3"/>
                  <a:gd name="T46" fmla="*/ 0 w 3"/>
                  <a:gd name="T47" fmla="*/ 244140482 h 3"/>
                  <a:gd name="T48" fmla="*/ 244140482 w 3"/>
                  <a:gd name="T49" fmla="*/ 244140482 h 3"/>
                  <a:gd name="T50" fmla="*/ 244140482 w 3"/>
                  <a:gd name="T51" fmla="*/ 488280965 h 3"/>
                  <a:gd name="T52" fmla="*/ 244140482 w 3"/>
                  <a:gd name="T53" fmla="*/ 488280965 h 3"/>
                  <a:gd name="T54" fmla="*/ 488280965 w 3"/>
                  <a:gd name="T55" fmla="*/ 732421847 h 3"/>
                  <a:gd name="T56" fmla="*/ 488280965 w 3"/>
                  <a:gd name="T57" fmla="*/ 732421847 h 3"/>
                  <a:gd name="T58" fmla="*/ 732421847 w 3"/>
                  <a:gd name="T59" fmla="*/ 732421847 h 3"/>
                  <a:gd name="T60" fmla="*/ 732421847 w 3"/>
                  <a:gd name="T61" fmla="*/ 732421847 h 3"/>
                  <a:gd name="T62" fmla="*/ 732421847 w 3"/>
                  <a:gd name="T63" fmla="*/ 732421847 h 3"/>
                  <a:gd name="T64" fmla="*/ 732421847 w 3"/>
                  <a:gd name="T65" fmla="*/ 732421847 h 3"/>
                  <a:gd name="T66" fmla="*/ 732421847 w 3"/>
                  <a:gd name="T67" fmla="*/ 7324218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59" name="Freeform 40"/>
              <p:cNvSpPr>
                <a:spLocks/>
              </p:cNvSpPr>
              <p:nvPr/>
            </p:nvSpPr>
            <p:spPr bwMode="auto">
              <a:xfrm>
                <a:off x="768" y="3683"/>
                <a:ext cx="19" cy="10"/>
              </a:xfrm>
              <a:custGeom>
                <a:avLst/>
                <a:gdLst>
                  <a:gd name="T0" fmla="*/ 0 w 4"/>
                  <a:gd name="T1" fmla="*/ 244140284 h 2"/>
                  <a:gd name="T2" fmla="*/ 0 w 4"/>
                  <a:gd name="T3" fmla="*/ 244140284 h 2"/>
                  <a:gd name="T4" fmla="*/ 140206367 w 4"/>
                  <a:gd name="T5" fmla="*/ 0 h 2"/>
                  <a:gd name="T6" fmla="*/ 140206367 w 4"/>
                  <a:gd name="T7" fmla="*/ 0 h 2"/>
                  <a:gd name="T8" fmla="*/ 274418465 w 4"/>
                  <a:gd name="T9" fmla="*/ 0 h 2"/>
                  <a:gd name="T10" fmla="*/ 385337296 w 4"/>
                  <a:gd name="T11" fmla="*/ 0 h 2"/>
                  <a:gd name="T12" fmla="*/ 385337296 w 4"/>
                  <a:gd name="T13" fmla="*/ 0 h 2"/>
                  <a:gd name="T14" fmla="*/ 385337296 w 4"/>
                  <a:gd name="T15" fmla="*/ 0 h 2"/>
                  <a:gd name="T16" fmla="*/ 385337296 w 4"/>
                  <a:gd name="T17" fmla="*/ 244140284 h 2"/>
                  <a:gd name="T18" fmla="*/ 525555709 w 4"/>
                  <a:gd name="T19" fmla="*/ 244140284 h 2"/>
                  <a:gd name="T20" fmla="*/ 525555709 w 4"/>
                  <a:gd name="T21" fmla="*/ 244140284 h 2"/>
                  <a:gd name="T22" fmla="*/ 525555709 w 4"/>
                  <a:gd name="T23" fmla="*/ 244140284 h 2"/>
                  <a:gd name="T24" fmla="*/ 525555709 w 4"/>
                  <a:gd name="T25" fmla="*/ 244140284 h 2"/>
                  <a:gd name="T26" fmla="*/ 525555709 w 4"/>
                  <a:gd name="T27" fmla="*/ 244140284 h 2"/>
                  <a:gd name="T28" fmla="*/ 525555709 w 4"/>
                  <a:gd name="T29" fmla="*/ 244140284 h 2"/>
                  <a:gd name="T30" fmla="*/ 525555709 w 4"/>
                  <a:gd name="T31" fmla="*/ 244140284 h 2"/>
                  <a:gd name="T32" fmla="*/ 525555709 w 4"/>
                  <a:gd name="T33" fmla="*/ 488280567 h 2"/>
                  <a:gd name="T34" fmla="*/ 525555709 w 4"/>
                  <a:gd name="T35" fmla="*/ 488280567 h 2"/>
                  <a:gd name="T36" fmla="*/ 525555709 w 4"/>
                  <a:gd name="T37" fmla="*/ 488280567 h 2"/>
                  <a:gd name="T38" fmla="*/ 525555709 w 4"/>
                  <a:gd name="T39" fmla="*/ 488280567 h 2"/>
                  <a:gd name="T40" fmla="*/ 385337296 w 4"/>
                  <a:gd name="T41" fmla="*/ 244140284 h 2"/>
                  <a:gd name="T42" fmla="*/ 385337296 w 4"/>
                  <a:gd name="T43" fmla="*/ 244140284 h 2"/>
                  <a:gd name="T44" fmla="*/ 385337296 w 4"/>
                  <a:gd name="T45" fmla="*/ 488280567 h 2"/>
                  <a:gd name="T46" fmla="*/ 385337296 w 4"/>
                  <a:gd name="T47" fmla="*/ 488280567 h 2"/>
                  <a:gd name="T48" fmla="*/ 385337296 w 4"/>
                  <a:gd name="T49" fmla="*/ 488280567 h 2"/>
                  <a:gd name="T50" fmla="*/ 274418465 w 4"/>
                  <a:gd name="T51" fmla="*/ 488280567 h 2"/>
                  <a:gd name="T52" fmla="*/ 274418465 w 4"/>
                  <a:gd name="T53" fmla="*/ 488280567 h 2"/>
                  <a:gd name="T54" fmla="*/ 274418465 w 4"/>
                  <a:gd name="T55" fmla="*/ 488280567 h 2"/>
                  <a:gd name="T56" fmla="*/ 274418465 w 4"/>
                  <a:gd name="T57" fmla="*/ 488280567 h 2"/>
                  <a:gd name="T58" fmla="*/ 274418465 w 4"/>
                  <a:gd name="T59" fmla="*/ 488280567 h 2"/>
                  <a:gd name="T60" fmla="*/ 274418465 w 4"/>
                  <a:gd name="T61" fmla="*/ 488280567 h 2"/>
                  <a:gd name="T62" fmla="*/ 274418465 w 4"/>
                  <a:gd name="T63" fmla="*/ 488280567 h 2"/>
                  <a:gd name="T64" fmla="*/ 140206367 w 4"/>
                  <a:gd name="T65" fmla="*/ 488280567 h 2"/>
                  <a:gd name="T66" fmla="*/ 140206367 w 4"/>
                  <a:gd name="T67" fmla="*/ 488280567 h 2"/>
                  <a:gd name="T68" fmla="*/ 140206367 w 4"/>
                  <a:gd name="T69" fmla="*/ 244140284 h 2"/>
                  <a:gd name="T70" fmla="*/ 140206367 w 4"/>
                  <a:gd name="T71" fmla="*/ 244140284 h 2"/>
                  <a:gd name="T72" fmla="*/ 140206367 w 4"/>
                  <a:gd name="T73" fmla="*/ 244140284 h 2"/>
                  <a:gd name="T74" fmla="*/ 140206367 w 4"/>
                  <a:gd name="T75" fmla="*/ 244140284 h 2"/>
                  <a:gd name="T76" fmla="*/ 140206367 w 4"/>
                  <a:gd name="T77" fmla="*/ 244140284 h 2"/>
                  <a:gd name="T78" fmla="*/ 140206367 w 4"/>
                  <a:gd name="T79" fmla="*/ 244140284 h 2"/>
                  <a:gd name="T80" fmla="*/ 140206367 w 4"/>
                  <a:gd name="T81" fmla="*/ 244140284 h 2"/>
                  <a:gd name="T82" fmla="*/ 140206367 w 4"/>
                  <a:gd name="T83" fmla="*/ 244140284 h 2"/>
                  <a:gd name="T84" fmla="*/ 140206367 w 4"/>
                  <a:gd name="T85" fmla="*/ 244140284 h 2"/>
                  <a:gd name="T86" fmla="*/ 140206367 w 4"/>
                  <a:gd name="T87" fmla="*/ 244140284 h 2"/>
                  <a:gd name="T88" fmla="*/ 140206367 w 4"/>
                  <a:gd name="T89" fmla="*/ 244140284 h 2"/>
                  <a:gd name="T90" fmla="*/ 140206367 w 4"/>
                  <a:gd name="T91" fmla="*/ 244140284 h 2"/>
                  <a:gd name="T92" fmla="*/ 140206367 w 4"/>
                  <a:gd name="T93" fmla="*/ 244140284 h 2"/>
                  <a:gd name="T94" fmla="*/ 0 w 4"/>
                  <a:gd name="T95" fmla="*/ 244140284 h 2"/>
                  <a:gd name="T96" fmla="*/ 0 w 4"/>
                  <a:gd name="T97" fmla="*/ 244140284 h 2"/>
                  <a:gd name="T98" fmla="*/ 0 w 4"/>
                  <a:gd name="T99" fmla="*/ 244140284 h 2"/>
                  <a:gd name="T100" fmla="*/ 0 w 4"/>
                  <a:gd name="T101" fmla="*/ 244140284 h 2"/>
                  <a:gd name="T102" fmla="*/ 0 w 4"/>
                  <a:gd name="T103" fmla="*/ 244140284 h 2"/>
                  <a:gd name="T104" fmla="*/ 0 w 4"/>
                  <a:gd name="T105" fmla="*/ 244140284 h 2"/>
                  <a:gd name="T106" fmla="*/ 0 w 4"/>
                  <a:gd name="T107" fmla="*/ 244140284 h 2"/>
                  <a:gd name="T108" fmla="*/ 0 w 4"/>
                  <a:gd name="T109" fmla="*/ 244140284 h 2"/>
                  <a:gd name="T110" fmla="*/ 0 w 4"/>
                  <a:gd name="T111" fmla="*/ 244140284 h 2"/>
                  <a:gd name="T112" fmla="*/ 0 w 4"/>
                  <a:gd name="T113" fmla="*/ 244140284 h 2"/>
                  <a:gd name="T114" fmla="*/ 0 w 4"/>
                  <a:gd name="T115" fmla="*/ 244140284 h 2"/>
                  <a:gd name="T116" fmla="*/ 0 w 4"/>
                  <a:gd name="T117" fmla="*/ 244140284 h 2"/>
                  <a:gd name="T118" fmla="*/ 0 w 4"/>
                  <a:gd name="T119" fmla="*/ 244140284 h 2"/>
                  <a:gd name="T120" fmla="*/ 0 w 4"/>
                  <a:gd name="T121" fmla="*/ 244140284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28709" name="Freeform 41"/>
            <p:cNvSpPr>
              <a:spLocks/>
            </p:cNvSpPr>
            <p:nvPr/>
          </p:nvSpPr>
          <p:spPr bwMode="auto">
            <a:xfrm>
              <a:off x="3327402" y="2794002"/>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10" name="Freeform 42"/>
            <p:cNvSpPr>
              <a:spLocks/>
            </p:cNvSpPr>
            <p:nvPr/>
          </p:nvSpPr>
          <p:spPr bwMode="auto">
            <a:xfrm>
              <a:off x="2636839" y="1709740"/>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11" name="Freeform 43"/>
            <p:cNvSpPr>
              <a:spLocks/>
            </p:cNvSpPr>
            <p:nvPr/>
          </p:nvSpPr>
          <p:spPr bwMode="auto">
            <a:xfrm>
              <a:off x="2439988" y="2035177"/>
              <a:ext cx="881062"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12" name="Freeform 44"/>
            <p:cNvSpPr>
              <a:spLocks/>
            </p:cNvSpPr>
            <p:nvPr/>
          </p:nvSpPr>
          <p:spPr bwMode="auto">
            <a:xfrm>
              <a:off x="3157538" y="1833565"/>
              <a:ext cx="6588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13" name="Freeform 45"/>
            <p:cNvSpPr>
              <a:spLocks/>
            </p:cNvSpPr>
            <p:nvPr/>
          </p:nvSpPr>
          <p:spPr bwMode="auto">
            <a:xfrm>
              <a:off x="3435350" y="1857375"/>
              <a:ext cx="112077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14" name="Freeform 46"/>
            <p:cNvSpPr>
              <a:spLocks/>
            </p:cNvSpPr>
            <p:nvPr/>
          </p:nvSpPr>
          <p:spPr bwMode="auto">
            <a:xfrm>
              <a:off x="2759076" y="2662240"/>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15" name="Freeform 47"/>
            <p:cNvSpPr>
              <a:spLocks/>
            </p:cNvSpPr>
            <p:nvPr/>
          </p:nvSpPr>
          <p:spPr bwMode="auto">
            <a:xfrm>
              <a:off x="3124201"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16" name="Freeform 48"/>
            <p:cNvSpPr>
              <a:spLocks/>
            </p:cNvSpPr>
            <p:nvPr/>
          </p:nvSpPr>
          <p:spPr bwMode="auto">
            <a:xfrm>
              <a:off x="5183189" y="1981202"/>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17" name="Freeform 49"/>
            <p:cNvSpPr>
              <a:spLocks/>
            </p:cNvSpPr>
            <p:nvPr/>
          </p:nvSpPr>
          <p:spPr bwMode="auto">
            <a:xfrm>
              <a:off x="5516564" y="4133852"/>
              <a:ext cx="625475"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18" name="Freeform 50"/>
            <p:cNvSpPr>
              <a:spLocks/>
            </p:cNvSpPr>
            <p:nvPr/>
          </p:nvSpPr>
          <p:spPr bwMode="auto">
            <a:xfrm>
              <a:off x="5768975" y="2855913"/>
              <a:ext cx="43973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8719" name="Group 51"/>
            <p:cNvGrpSpPr>
              <a:grpSpLocks/>
            </p:cNvGrpSpPr>
            <p:nvPr/>
          </p:nvGrpSpPr>
          <p:grpSpPr bwMode="auto">
            <a:xfrm>
              <a:off x="5824532" y="2197100"/>
              <a:ext cx="830261" cy="742950"/>
              <a:chOff x="3562" y="1636"/>
              <a:chExt cx="497" cy="468"/>
            </a:xfrm>
          </p:grpSpPr>
          <p:sp>
            <p:nvSpPr>
              <p:cNvPr id="28743" name="Freeform 52"/>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37510747 h 71"/>
                  <a:gd name="T46" fmla="*/ 2147483647 w 52"/>
                  <a:gd name="T47" fmla="*/ 1805733887 h 71"/>
                  <a:gd name="T48" fmla="*/ 2147483647 w 52"/>
                  <a:gd name="T49" fmla="*/ 1253865411 h 71"/>
                  <a:gd name="T50" fmla="*/ 2147483647 w 52"/>
                  <a:gd name="T51" fmla="*/ 702319738 h 71"/>
                  <a:gd name="T52" fmla="*/ 2147483647 w 52"/>
                  <a:gd name="T53" fmla="*/ 370540851 h 71"/>
                  <a:gd name="T54" fmla="*/ 2147483647 w 52"/>
                  <a:gd name="T55" fmla="*/ 181326456 h 71"/>
                  <a:gd name="T56" fmla="*/ 2147483647 w 52"/>
                  <a:gd name="T57" fmla="*/ 181326456 h 71"/>
                  <a:gd name="T58" fmla="*/ 2147483647 w 52"/>
                  <a:gd name="T59" fmla="*/ 551866761 h 71"/>
                  <a:gd name="T60" fmla="*/ 2147483647 w 52"/>
                  <a:gd name="T61" fmla="*/ 1064972182 h 71"/>
                  <a:gd name="T62" fmla="*/ 2147483647 w 52"/>
                  <a:gd name="T63" fmla="*/ 1253865411 h 71"/>
                  <a:gd name="T64" fmla="*/ 2147483647 w 52"/>
                  <a:gd name="T65" fmla="*/ 1435513812 h 71"/>
                  <a:gd name="T66" fmla="*/ 2147483647 w 52"/>
                  <a:gd name="T67" fmla="*/ 1805733887 h 71"/>
                  <a:gd name="T68" fmla="*/ 2095954765 w 52"/>
                  <a:gd name="T69" fmla="*/ 2147483647 h 71"/>
                  <a:gd name="T70" fmla="*/ 2095954765 w 52"/>
                  <a:gd name="T71" fmla="*/ 2147483647 h 71"/>
                  <a:gd name="T72" fmla="*/ 1769133041 w 52"/>
                  <a:gd name="T73" fmla="*/ 2147483647 h 71"/>
                  <a:gd name="T74" fmla="*/ 1769133041 w 52"/>
                  <a:gd name="T75" fmla="*/ 2147483647 h 71"/>
                  <a:gd name="T76" fmla="*/ 1769133041 w 52"/>
                  <a:gd name="T77" fmla="*/ 1987058862 h 71"/>
                  <a:gd name="T78" fmla="*/ 1411779443 w 52"/>
                  <a:gd name="T79" fmla="*/ 2147483647 h 71"/>
                  <a:gd name="T80" fmla="*/ 1411779443 w 52"/>
                  <a:gd name="T81" fmla="*/ 2147483647 h 71"/>
                  <a:gd name="T82" fmla="*/ 869140531 w 52"/>
                  <a:gd name="T83" fmla="*/ 2147483647 h 71"/>
                  <a:gd name="T84" fmla="*/ 684559882 w 52"/>
                  <a:gd name="T85" fmla="*/ 2147483647 h 71"/>
                  <a:gd name="T86" fmla="*/ 542319587 w 52"/>
                  <a:gd name="T87" fmla="*/ 2147483647 h 71"/>
                  <a:gd name="T88" fmla="*/ 363616320 w 52"/>
                  <a:gd name="T89" fmla="*/ 2147483647 h 71"/>
                  <a:gd name="T90" fmla="*/ 178637643 w 52"/>
                  <a:gd name="T91" fmla="*/ 2147483647 h 71"/>
                  <a:gd name="T92" fmla="*/ 363616320 w 52"/>
                  <a:gd name="T93" fmla="*/ 2147483647 h 71"/>
                  <a:gd name="T94" fmla="*/ 363616320 w 52"/>
                  <a:gd name="T95" fmla="*/ 2147483647 h 71"/>
                  <a:gd name="T96" fmla="*/ 1048176046 w 52"/>
                  <a:gd name="T97" fmla="*/ 2147483647 h 71"/>
                  <a:gd name="T98" fmla="*/ 1226814233 w 52"/>
                  <a:gd name="T99" fmla="*/ 2147483647 h 71"/>
                  <a:gd name="T100" fmla="*/ 1226814233 w 52"/>
                  <a:gd name="T101" fmla="*/ 2147483647 h 71"/>
                  <a:gd name="T102" fmla="*/ 1048176046 w 52"/>
                  <a:gd name="T103" fmla="*/ 2147483647 h 71"/>
                  <a:gd name="T104" fmla="*/ 363616320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44" name="Freeform 53"/>
              <p:cNvSpPr>
                <a:spLocks/>
              </p:cNvSpPr>
              <p:nvPr/>
            </p:nvSpPr>
            <p:spPr bwMode="auto">
              <a:xfrm>
                <a:off x="3562" y="1636"/>
                <a:ext cx="405" cy="200"/>
              </a:xfrm>
              <a:custGeom>
                <a:avLst/>
                <a:gdLst>
                  <a:gd name="T0" fmla="*/ 749447794 w 83"/>
                  <a:gd name="T1" fmla="*/ 2147483647 h 41"/>
                  <a:gd name="T2" fmla="*/ 1453584946 w 83"/>
                  <a:gd name="T3" fmla="*/ 2147483647 h 41"/>
                  <a:gd name="T4" fmla="*/ 2147483647 w 83"/>
                  <a:gd name="T5" fmla="*/ 1075969161 h 41"/>
                  <a:gd name="T6" fmla="*/ 2147483647 w 83"/>
                  <a:gd name="T7" fmla="*/ 183035327 h 41"/>
                  <a:gd name="T8" fmla="*/ 2147483647 w 83"/>
                  <a:gd name="T9" fmla="*/ 183035327 h 41"/>
                  <a:gd name="T10" fmla="*/ 2147483647 w 83"/>
                  <a:gd name="T11" fmla="*/ 747679253 h 41"/>
                  <a:gd name="T12" fmla="*/ 2147483647 w 83"/>
                  <a:gd name="T13" fmla="*/ 1640531682 h 41"/>
                  <a:gd name="T14" fmla="*/ 2147483647 w 83"/>
                  <a:gd name="T15" fmla="*/ 2147483647 h 41"/>
                  <a:gd name="T16" fmla="*/ 2147483647 w 83"/>
                  <a:gd name="T17" fmla="*/ 1823564121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1449801763 h 41"/>
                  <a:gd name="T28" fmla="*/ 2147483647 w 83"/>
                  <a:gd name="T29" fmla="*/ 2006682726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749447794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28720" name="Freeform 54"/>
            <p:cNvSpPr>
              <a:spLocks/>
            </p:cNvSpPr>
            <p:nvPr/>
          </p:nvSpPr>
          <p:spPr bwMode="auto">
            <a:xfrm>
              <a:off x="6159500" y="2917827"/>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21" name="Freeform 55"/>
            <p:cNvSpPr>
              <a:spLocks/>
            </p:cNvSpPr>
            <p:nvPr/>
          </p:nvSpPr>
          <p:spPr bwMode="auto">
            <a:xfrm>
              <a:off x="5818189" y="3846515"/>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22" name="Freeform 56"/>
            <p:cNvSpPr>
              <a:spLocks/>
            </p:cNvSpPr>
            <p:nvPr/>
          </p:nvSpPr>
          <p:spPr bwMode="auto">
            <a:xfrm>
              <a:off x="6878639" y="2732090"/>
              <a:ext cx="639762"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23" name="Freeform 57"/>
            <p:cNvSpPr>
              <a:spLocks/>
            </p:cNvSpPr>
            <p:nvPr/>
          </p:nvSpPr>
          <p:spPr bwMode="auto">
            <a:xfrm>
              <a:off x="6664325" y="3127377"/>
              <a:ext cx="830264"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24" name="Freeform 58"/>
            <p:cNvSpPr>
              <a:spLocks/>
            </p:cNvSpPr>
            <p:nvPr/>
          </p:nvSpPr>
          <p:spPr bwMode="auto">
            <a:xfrm>
              <a:off x="6721475" y="3730627"/>
              <a:ext cx="5603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25" name="Freeform 59"/>
            <p:cNvSpPr>
              <a:spLocks/>
            </p:cNvSpPr>
            <p:nvPr/>
          </p:nvSpPr>
          <p:spPr bwMode="auto">
            <a:xfrm>
              <a:off x="6467476" y="3784600"/>
              <a:ext cx="596900"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26" name="Freeform 60"/>
            <p:cNvSpPr>
              <a:spLocks/>
            </p:cNvSpPr>
            <p:nvPr/>
          </p:nvSpPr>
          <p:spPr bwMode="auto">
            <a:xfrm>
              <a:off x="7029451" y="3041650"/>
              <a:ext cx="50641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27" name="Freeform 61"/>
            <p:cNvSpPr>
              <a:spLocks/>
            </p:cNvSpPr>
            <p:nvPr/>
          </p:nvSpPr>
          <p:spPr bwMode="auto">
            <a:xfrm>
              <a:off x="7413625" y="3017840"/>
              <a:ext cx="122238"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28" name="Freeform 62"/>
            <p:cNvSpPr>
              <a:spLocks/>
            </p:cNvSpPr>
            <p:nvPr/>
          </p:nvSpPr>
          <p:spPr bwMode="auto">
            <a:xfrm>
              <a:off x="7445375" y="2801940"/>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29" name="Freeform 63"/>
            <p:cNvSpPr>
              <a:spLocks/>
            </p:cNvSpPr>
            <p:nvPr/>
          </p:nvSpPr>
          <p:spPr bwMode="auto">
            <a:xfrm>
              <a:off x="7583489" y="2654302"/>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30" name="Freeform 64"/>
            <p:cNvSpPr>
              <a:spLocks/>
            </p:cNvSpPr>
            <p:nvPr/>
          </p:nvSpPr>
          <p:spPr bwMode="auto">
            <a:xfrm>
              <a:off x="75755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31" name="Freeform 65"/>
            <p:cNvSpPr>
              <a:spLocks/>
            </p:cNvSpPr>
            <p:nvPr/>
          </p:nvSpPr>
          <p:spPr bwMode="auto">
            <a:xfrm>
              <a:off x="77470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32" name="Freeform 66"/>
            <p:cNvSpPr>
              <a:spLocks/>
            </p:cNvSpPr>
            <p:nvPr/>
          </p:nvSpPr>
          <p:spPr bwMode="auto">
            <a:xfrm>
              <a:off x="76406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33" name="Freeform 67"/>
            <p:cNvSpPr>
              <a:spLocks/>
            </p:cNvSpPr>
            <p:nvPr/>
          </p:nvSpPr>
          <p:spPr bwMode="auto">
            <a:xfrm>
              <a:off x="7697788" y="1887540"/>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8734" name="Group 68"/>
            <p:cNvGrpSpPr>
              <a:grpSpLocks/>
            </p:cNvGrpSpPr>
            <p:nvPr/>
          </p:nvGrpSpPr>
          <p:grpSpPr bwMode="auto">
            <a:xfrm>
              <a:off x="3159144" y="4589463"/>
              <a:ext cx="1044578" cy="635000"/>
              <a:chOff x="1991" y="3321"/>
              <a:chExt cx="361" cy="231"/>
            </a:xfrm>
          </p:grpSpPr>
          <p:sp>
            <p:nvSpPr>
              <p:cNvPr id="28735" name="Freeform 69"/>
              <p:cNvSpPr>
                <a:spLocks/>
              </p:cNvSpPr>
              <p:nvPr/>
            </p:nvSpPr>
            <p:spPr bwMode="auto">
              <a:xfrm>
                <a:off x="2274" y="3459"/>
                <a:ext cx="78" cy="93"/>
              </a:xfrm>
              <a:custGeom>
                <a:avLst/>
                <a:gdLst>
                  <a:gd name="T0" fmla="*/ 0 w 16"/>
                  <a:gd name="T1" fmla="*/ 1311005476 h 19"/>
                  <a:gd name="T2" fmla="*/ 181852311 w 16"/>
                  <a:gd name="T3" fmla="*/ 2147483647 h 19"/>
                  <a:gd name="T4" fmla="*/ 181852311 w 16"/>
                  <a:gd name="T5" fmla="*/ 2147483647 h 19"/>
                  <a:gd name="T6" fmla="*/ 1068315259 w 16"/>
                  <a:gd name="T7" fmla="*/ 2147483647 h 19"/>
                  <a:gd name="T8" fmla="*/ 1439996001 w 16"/>
                  <a:gd name="T9" fmla="*/ 2147483647 h 19"/>
                  <a:gd name="T10" fmla="*/ 2147483647 w 16"/>
                  <a:gd name="T11" fmla="*/ 2083638358 h 19"/>
                  <a:gd name="T12" fmla="*/ 2147483647 w 16"/>
                  <a:gd name="T13" fmla="*/ 924224623 h 19"/>
                  <a:gd name="T14" fmla="*/ 553467612 w 16"/>
                  <a:gd name="T15" fmla="*/ 0 h 19"/>
                  <a:gd name="T16" fmla="*/ 553467612 w 16"/>
                  <a:gd name="T17" fmla="*/ 924224623 h 19"/>
                  <a:gd name="T18" fmla="*/ 0 w 16"/>
                  <a:gd name="T19" fmla="*/ 1311005476 h 19"/>
                  <a:gd name="T20" fmla="*/ 0 w 16"/>
                  <a:gd name="T21" fmla="*/ 131100547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36" name="Freeform 70"/>
              <p:cNvSpPr>
                <a:spLocks/>
              </p:cNvSpPr>
              <p:nvPr/>
            </p:nvSpPr>
            <p:spPr bwMode="auto">
              <a:xfrm>
                <a:off x="2235" y="3409"/>
                <a:ext cx="44" cy="29"/>
              </a:xfrm>
              <a:custGeom>
                <a:avLst/>
                <a:gdLst>
                  <a:gd name="T0" fmla="*/ 569467705 w 9"/>
                  <a:gd name="T1" fmla="*/ 974528682 h 6"/>
                  <a:gd name="T2" fmla="*/ 1490132076 w 9"/>
                  <a:gd name="T3" fmla="*/ 974528682 h 6"/>
                  <a:gd name="T4" fmla="*/ 1676767716 w 9"/>
                  <a:gd name="T5" fmla="*/ 500977083 h 6"/>
                  <a:gd name="T6" fmla="*/ 912443375 w 9"/>
                  <a:gd name="T7" fmla="*/ 333859803 h 6"/>
                  <a:gd name="T8" fmla="*/ 569467705 w 9"/>
                  <a:gd name="T9" fmla="*/ 333859803 h 6"/>
                  <a:gd name="T10" fmla="*/ 382832065 w 9"/>
                  <a:gd name="T11" fmla="*/ 0 h 6"/>
                  <a:gd name="T12" fmla="*/ 0 w 9"/>
                  <a:gd name="T13" fmla="*/ 333859803 h 6"/>
                  <a:gd name="T14" fmla="*/ 382832065 w 9"/>
                  <a:gd name="T15" fmla="*/ 807720735 h 6"/>
                  <a:gd name="T16" fmla="*/ 569467705 w 9"/>
                  <a:gd name="T17" fmla="*/ 974528682 h 6"/>
                  <a:gd name="T18" fmla="*/ 569467705 w 9"/>
                  <a:gd name="T19" fmla="*/ 97452868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37" name="Freeform 71"/>
              <p:cNvSpPr>
                <a:spLocks/>
              </p:cNvSpPr>
              <p:nvPr/>
            </p:nvSpPr>
            <p:spPr bwMode="auto">
              <a:xfrm>
                <a:off x="2225" y="3438"/>
                <a:ext cx="20" cy="10"/>
              </a:xfrm>
              <a:custGeom>
                <a:avLst/>
                <a:gdLst>
                  <a:gd name="T0" fmla="*/ 0 w 4"/>
                  <a:gd name="T1" fmla="*/ 488280567 h 2"/>
                  <a:gd name="T2" fmla="*/ 976561134 w 4"/>
                  <a:gd name="T3" fmla="*/ 0 h 2"/>
                  <a:gd name="T4" fmla="*/ 976561134 w 4"/>
                  <a:gd name="T5" fmla="*/ 488280567 h 2"/>
                  <a:gd name="T6" fmla="*/ 0 w 4"/>
                  <a:gd name="T7" fmla="*/ 488280567 h 2"/>
                  <a:gd name="T8" fmla="*/ 0 w 4"/>
                  <a:gd name="T9" fmla="*/ 48828056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38" name="Freeform 72"/>
              <p:cNvSpPr>
                <a:spLocks/>
              </p:cNvSpPr>
              <p:nvPr/>
            </p:nvSpPr>
            <p:spPr bwMode="auto">
              <a:xfrm>
                <a:off x="2211" y="3419"/>
                <a:ext cx="19" cy="14"/>
              </a:xfrm>
              <a:custGeom>
                <a:avLst/>
                <a:gdLst>
                  <a:gd name="T0" fmla="*/ 274418465 w 4"/>
                  <a:gd name="T1" fmla="*/ 0 h 3"/>
                  <a:gd name="T2" fmla="*/ 274418465 w 4"/>
                  <a:gd name="T3" fmla="*/ 0 h 3"/>
                  <a:gd name="T4" fmla="*/ 385337296 w 4"/>
                  <a:gd name="T5" fmla="*/ 0 h 3"/>
                  <a:gd name="T6" fmla="*/ 385337296 w 4"/>
                  <a:gd name="T7" fmla="*/ 0 h 3"/>
                  <a:gd name="T8" fmla="*/ 385337296 w 4"/>
                  <a:gd name="T9" fmla="*/ 0 h 3"/>
                  <a:gd name="T10" fmla="*/ 385337296 w 4"/>
                  <a:gd name="T11" fmla="*/ 112261484 h 3"/>
                  <a:gd name="T12" fmla="*/ 385337296 w 4"/>
                  <a:gd name="T13" fmla="*/ 112261484 h 3"/>
                  <a:gd name="T14" fmla="*/ 385337296 w 4"/>
                  <a:gd name="T15" fmla="*/ 112261484 h 3"/>
                  <a:gd name="T16" fmla="*/ 525555709 w 4"/>
                  <a:gd name="T17" fmla="*/ 112261484 h 3"/>
                  <a:gd name="T18" fmla="*/ 385337296 w 4"/>
                  <a:gd name="T19" fmla="*/ 205818079 h 3"/>
                  <a:gd name="T20" fmla="*/ 385337296 w 4"/>
                  <a:gd name="T21" fmla="*/ 205818079 h 3"/>
                  <a:gd name="T22" fmla="*/ 385337296 w 4"/>
                  <a:gd name="T23" fmla="*/ 205818079 h 3"/>
                  <a:gd name="T24" fmla="*/ 385337296 w 4"/>
                  <a:gd name="T25" fmla="*/ 318068699 h 3"/>
                  <a:gd name="T26" fmla="*/ 385337296 w 4"/>
                  <a:gd name="T27" fmla="*/ 318068699 h 3"/>
                  <a:gd name="T28" fmla="*/ 385337296 w 4"/>
                  <a:gd name="T29" fmla="*/ 318068699 h 3"/>
                  <a:gd name="T30" fmla="*/ 274418465 w 4"/>
                  <a:gd name="T31" fmla="*/ 318068699 h 3"/>
                  <a:gd name="T32" fmla="*/ 274418465 w 4"/>
                  <a:gd name="T33" fmla="*/ 318068699 h 3"/>
                  <a:gd name="T34" fmla="*/ 274418465 w 4"/>
                  <a:gd name="T35" fmla="*/ 318068699 h 3"/>
                  <a:gd name="T36" fmla="*/ 140206367 w 4"/>
                  <a:gd name="T37" fmla="*/ 318068699 h 3"/>
                  <a:gd name="T38" fmla="*/ 140206367 w 4"/>
                  <a:gd name="T39" fmla="*/ 318068699 h 3"/>
                  <a:gd name="T40" fmla="*/ 140206367 w 4"/>
                  <a:gd name="T41" fmla="*/ 318068699 h 3"/>
                  <a:gd name="T42" fmla="*/ 140206367 w 4"/>
                  <a:gd name="T43" fmla="*/ 205818079 h 3"/>
                  <a:gd name="T44" fmla="*/ 0 w 4"/>
                  <a:gd name="T45" fmla="*/ 205818079 h 3"/>
                  <a:gd name="T46" fmla="*/ 0 w 4"/>
                  <a:gd name="T47" fmla="*/ 205818079 h 3"/>
                  <a:gd name="T48" fmla="*/ 0 w 4"/>
                  <a:gd name="T49" fmla="*/ 112261484 h 3"/>
                  <a:gd name="T50" fmla="*/ 0 w 4"/>
                  <a:gd name="T51" fmla="*/ 112261484 h 3"/>
                  <a:gd name="T52" fmla="*/ 0 w 4"/>
                  <a:gd name="T53" fmla="*/ 112261484 h 3"/>
                  <a:gd name="T54" fmla="*/ 140206367 w 4"/>
                  <a:gd name="T55" fmla="*/ 112261484 h 3"/>
                  <a:gd name="T56" fmla="*/ 140206367 w 4"/>
                  <a:gd name="T57" fmla="*/ 0 h 3"/>
                  <a:gd name="T58" fmla="*/ 140206367 w 4"/>
                  <a:gd name="T59" fmla="*/ 0 h 3"/>
                  <a:gd name="T60" fmla="*/ 140206367 w 4"/>
                  <a:gd name="T61" fmla="*/ 0 h 3"/>
                  <a:gd name="T62" fmla="*/ 274418465 w 4"/>
                  <a:gd name="T63" fmla="*/ 0 h 3"/>
                  <a:gd name="T64" fmla="*/ 274418465 w 4"/>
                  <a:gd name="T65" fmla="*/ 0 h 3"/>
                  <a:gd name="T66" fmla="*/ 274418465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39" name="Freeform 73"/>
              <p:cNvSpPr>
                <a:spLocks/>
              </p:cNvSpPr>
              <p:nvPr/>
            </p:nvSpPr>
            <p:spPr bwMode="auto">
              <a:xfrm>
                <a:off x="2186" y="3394"/>
                <a:ext cx="39" cy="15"/>
              </a:xfrm>
              <a:custGeom>
                <a:avLst/>
                <a:gdLst>
                  <a:gd name="T0" fmla="*/ 0 w 8"/>
                  <a:gd name="T1" fmla="*/ 732421847 h 3"/>
                  <a:gd name="T2" fmla="*/ 1258155936 w 8"/>
                  <a:gd name="T3" fmla="*/ 732421847 h 3"/>
                  <a:gd name="T4" fmla="*/ 1439996001 w 8"/>
                  <a:gd name="T5" fmla="*/ 0 h 3"/>
                  <a:gd name="T6" fmla="*/ 371612259 w 8"/>
                  <a:gd name="T7" fmla="*/ 0 h 3"/>
                  <a:gd name="T8" fmla="*/ 0 w 8"/>
                  <a:gd name="T9" fmla="*/ 732421847 h 3"/>
                  <a:gd name="T10" fmla="*/ 0 w 8"/>
                  <a:gd name="T11" fmla="*/ 7324218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40" name="Freeform 74"/>
              <p:cNvSpPr>
                <a:spLocks/>
              </p:cNvSpPr>
              <p:nvPr/>
            </p:nvSpPr>
            <p:spPr bwMode="auto">
              <a:xfrm>
                <a:off x="2026" y="3321"/>
                <a:ext cx="38" cy="24"/>
              </a:xfrm>
              <a:custGeom>
                <a:avLst/>
                <a:gdLst>
                  <a:gd name="T0" fmla="*/ 0 w 8"/>
                  <a:gd name="T1" fmla="*/ 591177451 h 5"/>
                  <a:gd name="T2" fmla="*/ 385337296 w 8"/>
                  <a:gd name="T3" fmla="*/ 746750998 h 5"/>
                  <a:gd name="T4" fmla="*/ 777932285 w 8"/>
                  <a:gd name="T5" fmla="*/ 746750998 h 5"/>
                  <a:gd name="T6" fmla="*/ 1052408282 w 8"/>
                  <a:gd name="T7" fmla="*/ 311084656 h 5"/>
                  <a:gd name="T8" fmla="*/ 665980082 w 8"/>
                  <a:gd name="T9" fmla="*/ 0 h 5"/>
                  <a:gd name="T10" fmla="*/ 140206367 w 8"/>
                  <a:gd name="T11" fmla="*/ 311084656 h 5"/>
                  <a:gd name="T12" fmla="*/ 0 w 8"/>
                  <a:gd name="T13" fmla="*/ 591177451 h 5"/>
                  <a:gd name="T14" fmla="*/ 0 w 8"/>
                  <a:gd name="T15" fmla="*/ 59117745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41" name="Freeform 75"/>
              <p:cNvSpPr>
                <a:spLocks/>
              </p:cNvSpPr>
              <p:nvPr/>
            </p:nvSpPr>
            <p:spPr bwMode="auto">
              <a:xfrm>
                <a:off x="1991" y="3321"/>
                <a:ext cx="20" cy="24"/>
              </a:xfrm>
              <a:custGeom>
                <a:avLst/>
                <a:gdLst>
                  <a:gd name="T0" fmla="*/ 0 w 4"/>
                  <a:gd name="T1" fmla="*/ 746750998 h 5"/>
                  <a:gd name="T2" fmla="*/ 976561134 w 4"/>
                  <a:gd name="T3" fmla="*/ 311084656 h 5"/>
                  <a:gd name="T4" fmla="*/ 976561134 w 4"/>
                  <a:gd name="T5" fmla="*/ 0 h 5"/>
                  <a:gd name="T6" fmla="*/ 0 w 4"/>
                  <a:gd name="T7" fmla="*/ 591177451 h 5"/>
                  <a:gd name="T8" fmla="*/ 0 w 4"/>
                  <a:gd name="T9" fmla="*/ 746750998 h 5"/>
                  <a:gd name="T10" fmla="*/ 0 w 4"/>
                  <a:gd name="T11" fmla="*/ 746750998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8742" name="Freeform 76"/>
              <p:cNvSpPr>
                <a:spLocks/>
              </p:cNvSpPr>
              <p:nvPr/>
            </p:nvSpPr>
            <p:spPr bwMode="auto">
              <a:xfrm>
                <a:off x="2128" y="3360"/>
                <a:ext cx="39" cy="34"/>
              </a:xfrm>
              <a:custGeom>
                <a:avLst/>
                <a:gdLst>
                  <a:gd name="T0" fmla="*/ 553467612 w 8"/>
                  <a:gd name="T1" fmla="*/ 1205323064 h 7"/>
                  <a:gd name="T2" fmla="*/ 1439996001 w 8"/>
                  <a:gd name="T3" fmla="*/ 1205323064 h 7"/>
                  <a:gd name="T4" fmla="*/ 1439996001 w 8"/>
                  <a:gd name="T5" fmla="*/ 672536448 h 7"/>
                  <a:gd name="T6" fmla="*/ 735641673 w 8"/>
                  <a:gd name="T7" fmla="*/ 0 h 7"/>
                  <a:gd name="T8" fmla="*/ 0 w 8"/>
                  <a:gd name="T9" fmla="*/ 358111838 h 7"/>
                  <a:gd name="T10" fmla="*/ 553467612 w 8"/>
                  <a:gd name="T11" fmla="*/ 1205323064 h 7"/>
                  <a:gd name="T12" fmla="*/ 553467612 w 8"/>
                  <a:gd name="T13" fmla="*/ 120532306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grpSp>
      <p:sp>
        <p:nvSpPr>
          <p:cNvPr id="28677" name="Text Box 149"/>
          <p:cNvSpPr txBox="1">
            <a:spLocks noChangeArrowheads="1"/>
          </p:cNvSpPr>
          <p:nvPr/>
        </p:nvSpPr>
        <p:spPr bwMode="auto">
          <a:xfrm>
            <a:off x="757238"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r>
              <a:rPr lang="en-US" altLang="en-US" sz="1400" b="1">
                <a:solidFill>
                  <a:srgbClr val="000000"/>
                </a:solidFill>
                <a:latin typeface="Arial Narrow" pitchFamily="34" charset="0"/>
              </a:rPr>
              <a:t>No Data          &lt;10%           10%–14%	    15%–19%           20%–24%        </a:t>
            </a:r>
            <a:r>
              <a:rPr lang="en-US" altLang="en-US" sz="1400">
                <a:solidFill>
                  <a:srgbClr val="000000"/>
                </a:solidFill>
                <a:latin typeface="Arial Narrow" pitchFamily="34" charset="0"/>
              </a:rPr>
              <a:t>  </a:t>
            </a:r>
            <a:r>
              <a:rPr lang="en-US" altLang="en-US" sz="1400" b="1">
                <a:solidFill>
                  <a:srgbClr val="000000"/>
                </a:solidFill>
                <a:latin typeface="Arial Narrow" pitchFamily="34" charset="0"/>
              </a:rPr>
              <a:t>≥25%</a:t>
            </a:r>
            <a:endParaRPr lang="en-US" altLang="en-US" sz="1400">
              <a:solidFill>
                <a:srgbClr val="000000"/>
              </a:solidFill>
              <a:latin typeface="Arial Narrow" pitchFamily="34" charset="0"/>
            </a:endParaRPr>
          </a:p>
        </p:txBody>
      </p:sp>
      <p:sp>
        <p:nvSpPr>
          <p:cNvPr id="28678" name="Rectangle 150"/>
          <p:cNvSpPr>
            <a:spLocks noChangeArrowheads="1"/>
          </p:cNvSpPr>
          <p:nvPr/>
        </p:nvSpPr>
        <p:spPr bwMode="auto">
          <a:xfrm>
            <a:off x="5492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8679" name="Rectangle 151"/>
          <p:cNvSpPr>
            <a:spLocks noChangeArrowheads="1"/>
          </p:cNvSpPr>
          <p:nvPr/>
        </p:nvSpPr>
        <p:spPr bwMode="auto">
          <a:xfrm>
            <a:off x="15160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8680" name="Rectangle 153"/>
          <p:cNvSpPr>
            <a:spLocks noChangeArrowheads="1"/>
          </p:cNvSpPr>
          <p:nvPr/>
        </p:nvSpPr>
        <p:spPr bwMode="auto">
          <a:xfrm>
            <a:off x="3443288" y="5949950"/>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8681" name="Rectangle 154"/>
          <p:cNvSpPr>
            <a:spLocks noChangeArrowheads="1"/>
          </p:cNvSpPr>
          <p:nvPr/>
        </p:nvSpPr>
        <p:spPr bwMode="auto">
          <a:xfrm>
            <a:off x="5621338" y="5948363"/>
            <a:ext cx="234950" cy="234950"/>
          </a:xfrm>
          <a:prstGeom prst="rect">
            <a:avLst/>
          </a:prstGeom>
          <a:solidFill>
            <a:srgbClr val="ED4213"/>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8682" name="Rectangle 155"/>
          <p:cNvSpPr>
            <a:spLocks noChangeArrowheads="1"/>
          </p:cNvSpPr>
          <p:nvPr/>
        </p:nvSpPr>
        <p:spPr bwMode="auto">
          <a:xfrm>
            <a:off x="4541838" y="5945188"/>
            <a:ext cx="234950" cy="234950"/>
          </a:xfrm>
          <a:prstGeom prst="rect">
            <a:avLst/>
          </a:prstGeom>
          <a:solidFill>
            <a:srgbClr val="FFC66D"/>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8683" name="Rectangle 156"/>
          <p:cNvSpPr>
            <a:spLocks noChangeArrowheads="1"/>
          </p:cNvSpPr>
          <p:nvPr/>
        </p:nvSpPr>
        <p:spPr bwMode="auto">
          <a:xfrm>
            <a:off x="444500" y="5892800"/>
            <a:ext cx="6170613"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8684" name="Rectangle 153"/>
          <p:cNvSpPr>
            <a:spLocks noChangeArrowheads="1"/>
          </p:cNvSpPr>
          <p:nvPr/>
        </p:nvSpPr>
        <p:spPr bwMode="auto">
          <a:xfrm>
            <a:off x="23256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algn="ctr" defTabSz="914400" fontAlgn="base">
              <a:spcBef>
                <a:spcPct val="0"/>
              </a:spcBef>
              <a:spcAft>
                <a:spcPct val="0"/>
              </a:spcAft>
            </a:pPr>
            <a:endParaRPr lang="en-US" altLang="en-US">
              <a:solidFill>
                <a:srgbClr val="000000"/>
              </a:solidFill>
              <a:latin typeface="Myriad Web Pro" pitchFamily="34" charset="0"/>
            </a:endParaRPr>
          </a:p>
        </p:txBody>
      </p:sp>
    </p:spTree>
    <p:extLst>
      <p:ext uri="{BB962C8B-B14F-4D97-AF65-F5344CB8AC3E}">
        <p14:creationId xmlns:p14="http://schemas.microsoft.com/office/powerpoint/2010/main" val="1506305038"/>
      </p:ext>
    </p:extLst>
  </p:cSld>
  <p:clrMapOvr>
    <a:masterClrMapping/>
  </p:clrMapOvr>
  <p:transition advClick="0" advTm="1000">
    <p:randomBar/>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ext Box 79"/>
          <p:cNvSpPr txBox="1">
            <a:spLocks noChangeArrowheads="1"/>
          </p:cNvSpPr>
          <p:nvPr/>
        </p:nvSpPr>
        <p:spPr bwMode="auto">
          <a:xfrm>
            <a:off x="2119313" y="1200150"/>
            <a:ext cx="1841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sz="1400" b="1">
              <a:solidFill>
                <a:srgbClr val="FFFFFF"/>
              </a:solidFill>
              <a:latin typeface="Myriad Web Pro" pitchFamily="34" charset="0"/>
            </a:endParaRPr>
          </a:p>
        </p:txBody>
      </p:sp>
      <p:sp>
        <p:nvSpPr>
          <p:cNvPr id="29699" name="Rectangle 76"/>
          <p:cNvSpPr>
            <a:spLocks noGrp="1" noChangeArrowheads="1"/>
          </p:cNvSpPr>
          <p:nvPr>
            <p:ph type="title" idx="4294967295"/>
          </p:nvPr>
        </p:nvSpPr>
        <p:spPr>
          <a:xfrm>
            <a:off x="0" y="242888"/>
            <a:ext cx="9144000" cy="1143000"/>
          </a:xfrm>
        </p:spPr>
        <p:txBody>
          <a:bodyPr/>
          <a:lstStyle/>
          <a:p>
            <a:r>
              <a:rPr lang="en-US" altLang="en-US" sz="2800" smtClean="0">
                <a:solidFill>
                  <a:srgbClr val="000099"/>
                </a:solidFill>
              </a:rPr>
              <a:t>Obesity Trends* Among U.S. Adults, BRFSS 2005</a:t>
            </a:r>
            <a:br>
              <a:rPr lang="en-US" altLang="en-US" sz="2800" smtClean="0">
                <a:solidFill>
                  <a:srgbClr val="000099"/>
                </a:solidFill>
              </a:rPr>
            </a:br>
            <a:r>
              <a:rPr lang="en-US" altLang="en-US" sz="1400" smtClean="0">
                <a:solidFill>
                  <a:srgbClr val="000099"/>
                </a:solidFill>
              </a:rPr>
              <a:t>(*BMI ≥30, or ~ 30 lbs. overweight for 5’ 4” person)</a:t>
            </a:r>
          </a:p>
        </p:txBody>
      </p:sp>
      <p:grpSp>
        <p:nvGrpSpPr>
          <p:cNvPr id="29700" name="Group 174"/>
          <p:cNvGrpSpPr>
            <a:grpSpLocks/>
          </p:cNvGrpSpPr>
          <p:nvPr/>
        </p:nvGrpSpPr>
        <p:grpSpPr bwMode="auto">
          <a:xfrm>
            <a:off x="844550" y="1709738"/>
            <a:ext cx="6940550" cy="3567112"/>
            <a:chOff x="1155701" y="1709740"/>
            <a:chExt cx="6940549" cy="3567110"/>
          </a:xfrm>
        </p:grpSpPr>
        <p:sp>
          <p:nvSpPr>
            <p:cNvPr id="29710" name="Freeform 2"/>
            <p:cNvSpPr>
              <a:spLocks/>
            </p:cNvSpPr>
            <p:nvPr/>
          </p:nvSpPr>
          <p:spPr bwMode="auto">
            <a:xfrm>
              <a:off x="4514851"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11" name="Freeform 3"/>
            <p:cNvSpPr>
              <a:spLocks/>
            </p:cNvSpPr>
            <p:nvPr/>
          </p:nvSpPr>
          <p:spPr bwMode="auto">
            <a:xfrm>
              <a:off x="4483101" y="2398713"/>
              <a:ext cx="766763"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12" name="Freeform 5"/>
            <p:cNvSpPr>
              <a:spLocks/>
            </p:cNvSpPr>
            <p:nvPr/>
          </p:nvSpPr>
          <p:spPr bwMode="auto">
            <a:xfrm>
              <a:off x="4637089" y="3203577"/>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13" name="Freeform 7"/>
            <p:cNvSpPr>
              <a:spLocks/>
            </p:cNvSpPr>
            <p:nvPr/>
          </p:nvSpPr>
          <p:spPr bwMode="auto">
            <a:xfrm>
              <a:off x="5232401" y="2740027"/>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14" name="Freeform 9"/>
            <p:cNvSpPr>
              <a:spLocks/>
            </p:cNvSpPr>
            <p:nvPr/>
          </p:nvSpPr>
          <p:spPr bwMode="auto">
            <a:xfrm>
              <a:off x="5597525" y="2282827"/>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15" name="Freeform 13"/>
            <p:cNvSpPr>
              <a:spLocks/>
            </p:cNvSpPr>
            <p:nvPr/>
          </p:nvSpPr>
          <p:spPr bwMode="auto">
            <a:xfrm>
              <a:off x="6445250"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16" name="Freeform 15"/>
            <p:cNvSpPr>
              <a:spLocks/>
            </p:cNvSpPr>
            <p:nvPr/>
          </p:nvSpPr>
          <p:spPr bwMode="auto">
            <a:xfrm>
              <a:off x="6289675" y="4311650"/>
              <a:ext cx="10033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17" name="Freeform 18"/>
            <p:cNvSpPr>
              <a:spLocks/>
            </p:cNvSpPr>
            <p:nvPr/>
          </p:nvSpPr>
          <p:spPr bwMode="auto">
            <a:xfrm>
              <a:off x="2368551"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18" name="Freeform 19"/>
            <p:cNvSpPr>
              <a:spLocks/>
            </p:cNvSpPr>
            <p:nvPr/>
          </p:nvSpPr>
          <p:spPr bwMode="auto">
            <a:xfrm>
              <a:off x="3741738" y="2452690"/>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19" name="Freeform 20"/>
            <p:cNvSpPr>
              <a:spLocks/>
            </p:cNvSpPr>
            <p:nvPr/>
          </p:nvSpPr>
          <p:spPr bwMode="auto">
            <a:xfrm>
              <a:off x="3865564" y="3003552"/>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20" name="Freeform 21"/>
            <p:cNvSpPr>
              <a:spLocks/>
            </p:cNvSpPr>
            <p:nvPr/>
          </p:nvSpPr>
          <p:spPr bwMode="auto">
            <a:xfrm>
              <a:off x="3759201" y="3521076"/>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21" name="Freeform 22"/>
            <p:cNvSpPr>
              <a:spLocks/>
            </p:cNvSpPr>
            <p:nvPr/>
          </p:nvSpPr>
          <p:spPr bwMode="auto">
            <a:xfrm>
              <a:off x="4052888" y="3660777"/>
              <a:ext cx="1536701"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22" name="Freeform 23"/>
            <p:cNvSpPr>
              <a:spLocks/>
            </p:cNvSpPr>
            <p:nvPr/>
          </p:nvSpPr>
          <p:spPr bwMode="auto">
            <a:xfrm>
              <a:off x="6942139"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23" name="Freeform 24"/>
            <p:cNvSpPr>
              <a:spLocks/>
            </p:cNvSpPr>
            <p:nvPr/>
          </p:nvSpPr>
          <p:spPr bwMode="auto">
            <a:xfrm>
              <a:off x="7494590"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24" name="Freeform 41"/>
            <p:cNvSpPr>
              <a:spLocks/>
            </p:cNvSpPr>
            <p:nvPr/>
          </p:nvSpPr>
          <p:spPr bwMode="auto">
            <a:xfrm>
              <a:off x="3327402" y="2794002"/>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25" name="Freeform 42"/>
            <p:cNvSpPr>
              <a:spLocks/>
            </p:cNvSpPr>
            <p:nvPr/>
          </p:nvSpPr>
          <p:spPr bwMode="auto">
            <a:xfrm>
              <a:off x="2636839" y="1709740"/>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26" name="Freeform 43"/>
            <p:cNvSpPr>
              <a:spLocks/>
            </p:cNvSpPr>
            <p:nvPr/>
          </p:nvSpPr>
          <p:spPr bwMode="auto">
            <a:xfrm>
              <a:off x="2439988" y="2035177"/>
              <a:ext cx="881062"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27" name="Freeform 44"/>
            <p:cNvSpPr>
              <a:spLocks/>
            </p:cNvSpPr>
            <p:nvPr/>
          </p:nvSpPr>
          <p:spPr bwMode="auto">
            <a:xfrm>
              <a:off x="3157538" y="1833565"/>
              <a:ext cx="6588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28" name="Freeform 45"/>
            <p:cNvSpPr>
              <a:spLocks/>
            </p:cNvSpPr>
            <p:nvPr/>
          </p:nvSpPr>
          <p:spPr bwMode="auto">
            <a:xfrm>
              <a:off x="3435350" y="1857375"/>
              <a:ext cx="112077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29" name="Freeform 46"/>
            <p:cNvSpPr>
              <a:spLocks/>
            </p:cNvSpPr>
            <p:nvPr/>
          </p:nvSpPr>
          <p:spPr bwMode="auto">
            <a:xfrm>
              <a:off x="2759076" y="2662240"/>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30" name="Freeform 47"/>
            <p:cNvSpPr>
              <a:spLocks/>
            </p:cNvSpPr>
            <p:nvPr/>
          </p:nvSpPr>
          <p:spPr bwMode="auto">
            <a:xfrm>
              <a:off x="3124201"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31" name="Freeform 48"/>
            <p:cNvSpPr>
              <a:spLocks/>
            </p:cNvSpPr>
            <p:nvPr/>
          </p:nvSpPr>
          <p:spPr bwMode="auto">
            <a:xfrm>
              <a:off x="5183189" y="1981202"/>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32" name="Freeform 50"/>
            <p:cNvSpPr>
              <a:spLocks/>
            </p:cNvSpPr>
            <p:nvPr/>
          </p:nvSpPr>
          <p:spPr bwMode="auto">
            <a:xfrm>
              <a:off x="5768975" y="2855913"/>
              <a:ext cx="43973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9733" name="Group 109"/>
            <p:cNvGrpSpPr>
              <a:grpSpLocks/>
            </p:cNvGrpSpPr>
            <p:nvPr/>
          </p:nvGrpSpPr>
          <p:grpSpPr bwMode="auto">
            <a:xfrm>
              <a:off x="5516567" y="3009905"/>
              <a:ext cx="1719263" cy="1635127"/>
              <a:chOff x="3475" y="1896"/>
              <a:chExt cx="1083" cy="1030"/>
            </a:xfrm>
          </p:grpSpPr>
          <p:sp>
            <p:nvSpPr>
              <p:cNvPr id="29783" name="Freeform 16" descr="20%"/>
              <p:cNvSpPr>
                <a:spLocks/>
              </p:cNvSpPr>
              <p:nvPr/>
            </p:nvSpPr>
            <p:spPr bwMode="auto">
              <a:xfrm>
                <a:off x="4244" y="1896"/>
                <a:ext cx="314" cy="293"/>
              </a:xfrm>
              <a:custGeom>
                <a:avLst/>
                <a:gdLst>
                  <a:gd name="T0" fmla="*/ 2147483647 w 61"/>
                  <a:gd name="T1" fmla="*/ 0 h 60"/>
                  <a:gd name="T2" fmla="*/ 2147483647 w 61"/>
                  <a:gd name="T3" fmla="*/ 562044646 h 60"/>
                  <a:gd name="T4" fmla="*/ 2147483647 w 61"/>
                  <a:gd name="T5" fmla="*/ 901642498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091089745 w 61"/>
                  <a:gd name="T23" fmla="*/ 2147483647 h 60"/>
                  <a:gd name="T24" fmla="*/ 1410792217 w 61"/>
                  <a:gd name="T25" fmla="*/ 2147483647 h 60"/>
                  <a:gd name="T26" fmla="*/ 1410792217 w 61"/>
                  <a:gd name="T27" fmla="*/ 2147483647 h 60"/>
                  <a:gd name="T28" fmla="*/ 667464918 w 61"/>
                  <a:gd name="T29" fmla="*/ 2147483647 h 60"/>
                  <a:gd name="T30" fmla="*/ 0 w 61"/>
                  <a:gd name="T31" fmla="*/ 2147483647 h 60"/>
                  <a:gd name="T32" fmla="*/ 0 w 61"/>
                  <a:gd name="T33" fmla="*/ 2147483647 h 60"/>
                  <a:gd name="T34" fmla="*/ 1004655123 w 61"/>
                  <a:gd name="T35" fmla="*/ 2147483647 h 60"/>
                  <a:gd name="T36" fmla="*/ 2091089745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035792235 h 60"/>
                  <a:gd name="T92" fmla="*/ 2147483647 w 61"/>
                  <a:gd name="T93" fmla="*/ 2035792235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84" name="Freeform 49" descr="20%"/>
              <p:cNvSpPr>
                <a:spLocks/>
              </p:cNvSpPr>
              <p:nvPr/>
            </p:nvSpPr>
            <p:spPr bwMode="auto">
              <a:xfrm>
                <a:off x="3475" y="2604"/>
                <a:ext cx="394" cy="322"/>
              </a:xfrm>
              <a:custGeom>
                <a:avLst/>
                <a:gdLst>
                  <a:gd name="T0" fmla="*/ 2147483647 w 77"/>
                  <a:gd name="T1" fmla="*/ 183295195 h 66"/>
                  <a:gd name="T2" fmla="*/ 2147483647 w 77"/>
                  <a:gd name="T3" fmla="*/ 182610213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1255187469 w 77"/>
                  <a:gd name="T67" fmla="*/ 2147483647 h 66"/>
                  <a:gd name="T68" fmla="*/ 1637709125 w 77"/>
                  <a:gd name="T69" fmla="*/ 2147483647 h 66"/>
                  <a:gd name="T70" fmla="*/ 1957320816 w 77"/>
                  <a:gd name="T71" fmla="*/ 2147483647 h 66"/>
                  <a:gd name="T72" fmla="*/ 1957320816 w 77"/>
                  <a:gd name="T73" fmla="*/ 2147483647 h 66"/>
                  <a:gd name="T74" fmla="*/ 2147483647 w 77"/>
                  <a:gd name="T75" fmla="*/ 2147483647 h 66"/>
                  <a:gd name="T76" fmla="*/ 2147483647 w 77"/>
                  <a:gd name="T77" fmla="*/ 2147483647 h 66"/>
                  <a:gd name="T78" fmla="*/ 1957320816 w 77"/>
                  <a:gd name="T79" fmla="*/ 2147483647 h 66"/>
                  <a:gd name="T80" fmla="*/ 1255187469 w 77"/>
                  <a:gd name="T81" fmla="*/ 2147483647 h 66"/>
                  <a:gd name="T82" fmla="*/ 320060093 w 77"/>
                  <a:gd name="T83" fmla="*/ 2147483647 h 66"/>
                  <a:gd name="T84" fmla="*/ 0 w 77"/>
                  <a:gd name="T85" fmla="*/ 183295195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pattFill prst="pct20">
                <a:fgClr>
                  <a:schemeClr val="tx2"/>
                </a:fgClr>
                <a:bgClr>
                  <a:srgbClr val="AA1202"/>
                </a:bgClr>
              </a:patt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85" name="Freeform 55" descr="20%"/>
              <p:cNvSpPr>
                <a:spLocks/>
              </p:cNvSpPr>
              <p:nvPr/>
            </p:nvSpPr>
            <p:spPr bwMode="auto">
              <a:xfrm>
                <a:off x="3665" y="2423"/>
                <a:ext cx="240" cy="405"/>
              </a:xfrm>
              <a:custGeom>
                <a:avLst/>
                <a:gdLst>
                  <a:gd name="T0" fmla="*/ 2147483647 w 47"/>
                  <a:gd name="T1" fmla="*/ 0 h 83"/>
                  <a:gd name="T2" fmla="*/ 2147483647 w 47"/>
                  <a:gd name="T3" fmla="*/ 374751691 h 83"/>
                  <a:gd name="T4" fmla="*/ 2147483647 w 47"/>
                  <a:gd name="T5" fmla="*/ 558253044 h 83"/>
                  <a:gd name="T6" fmla="*/ 2147483647 w 47"/>
                  <a:gd name="T7" fmla="*/ 895331746 h 83"/>
                  <a:gd name="T8" fmla="*/ 2147483647 w 47"/>
                  <a:gd name="T9" fmla="*/ 1453584946 h 83"/>
                  <a:gd name="T10" fmla="*/ 2147483647 w 47"/>
                  <a:gd name="T11" fmla="*/ 2011836585 h 83"/>
                  <a:gd name="T12" fmla="*/ 2147483647 w 47"/>
                  <a:gd name="T13" fmla="*/ 2147483647 h 83"/>
                  <a:gd name="T14" fmla="*/ 2147483647 w 47"/>
                  <a:gd name="T15" fmla="*/ 2147483647 h 83"/>
                  <a:gd name="T16" fmla="*/ 2147483647 w 47"/>
                  <a:gd name="T17" fmla="*/ 2147483647 h 83"/>
                  <a:gd name="T18" fmla="*/ 1905032205 w 47"/>
                  <a:gd name="T19" fmla="*/ 2147483647 h 83"/>
                  <a:gd name="T20" fmla="*/ 1905032205 w 47"/>
                  <a:gd name="T21" fmla="*/ 2147483647 h 83"/>
                  <a:gd name="T22" fmla="*/ 1602738353 w 47"/>
                  <a:gd name="T23" fmla="*/ 2147483647 h 83"/>
                  <a:gd name="T24" fmla="*/ 1602738353 w 47"/>
                  <a:gd name="T25" fmla="*/ 2147483647 h 83"/>
                  <a:gd name="T26" fmla="*/ 1229671853 w 47"/>
                  <a:gd name="T27" fmla="*/ 2147483647 h 83"/>
                  <a:gd name="T28" fmla="*/ 927839454 w 47"/>
                  <a:gd name="T29" fmla="*/ 2147483647 h 83"/>
                  <a:gd name="T30" fmla="*/ 1229671853 w 47"/>
                  <a:gd name="T31" fmla="*/ 2147483647 h 83"/>
                  <a:gd name="T32" fmla="*/ 1602738353 w 47"/>
                  <a:gd name="T33" fmla="*/ 2147483647 h 83"/>
                  <a:gd name="T34" fmla="*/ 1602738353 w 47"/>
                  <a:gd name="T35" fmla="*/ 2147483647 h 83"/>
                  <a:gd name="T36" fmla="*/ 1602738353 w 47"/>
                  <a:gd name="T37" fmla="*/ 2147483647 h 83"/>
                  <a:gd name="T38" fmla="*/ 1602738353 w 47"/>
                  <a:gd name="T39" fmla="*/ 2147483647 h 83"/>
                  <a:gd name="T40" fmla="*/ 1602738353 w 47"/>
                  <a:gd name="T41" fmla="*/ 2147483647 h 83"/>
                  <a:gd name="T42" fmla="*/ 1229671853 w 47"/>
                  <a:gd name="T43" fmla="*/ 2147483647 h 83"/>
                  <a:gd name="T44" fmla="*/ 1602738353 w 47"/>
                  <a:gd name="T45" fmla="*/ 2147483647 h 83"/>
                  <a:gd name="T46" fmla="*/ 1229671853 w 47"/>
                  <a:gd name="T47" fmla="*/ 2147483647 h 83"/>
                  <a:gd name="T48" fmla="*/ 1905032205 w 47"/>
                  <a:gd name="T49" fmla="*/ 2147483647 h 83"/>
                  <a:gd name="T50" fmla="*/ 1905032205 w 47"/>
                  <a:gd name="T51" fmla="*/ 2147483647 h 83"/>
                  <a:gd name="T52" fmla="*/ 2147483647 w 47"/>
                  <a:gd name="T53" fmla="*/ 2147483647 h 83"/>
                  <a:gd name="T54" fmla="*/ 2147483647 w 47"/>
                  <a:gd name="T55" fmla="*/ 2147483647 h 83"/>
                  <a:gd name="T56" fmla="*/ 2147483647 w 47"/>
                  <a:gd name="T57" fmla="*/ 2147483647 h 83"/>
                  <a:gd name="T58" fmla="*/ 1905032205 w 47"/>
                  <a:gd name="T59" fmla="*/ 2147483647 h 83"/>
                  <a:gd name="T60" fmla="*/ 1905032205 w 47"/>
                  <a:gd name="T61" fmla="*/ 2147483647 h 83"/>
                  <a:gd name="T62" fmla="*/ 1602738353 w 47"/>
                  <a:gd name="T63" fmla="*/ 2147483647 h 83"/>
                  <a:gd name="T64" fmla="*/ 927839454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374751691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29734" name="Freeform 56"/>
            <p:cNvSpPr>
              <a:spLocks/>
            </p:cNvSpPr>
            <p:nvPr/>
          </p:nvSpPr>
          <p:spPr bwMode="auto">
            <a:xfrm>
              <a:off x="6878639" y="2732090"/>
              <a:ext cx="639762"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35" name="Freeform 57"/>
            <p:cNvSpPr>
              <a:spLocks/>
            </p:cNvSpPr>
            <p:nvPr/>
          </p:nvSpPr>
          <p:spPr bwMode="auto">
            <a:xfrm>
              <a:off x="6664325" y="3127377"/>
              <a:ext cx="830264"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36" name="Freeform 4"/>
            <p:cNvSpPr>
              <a:spLocks/>
            </p:cNvSpPr>
            <p:nvPr/>
          </p:nvSpPr>
          <p:spPr bwMode="auto">
            <a:xfrm>
              <a:off x="4457701" y="2794000"/>
              <a:ext cx="906463"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37" name="Freeform 6"/>
            <p:cNvSpPr>
              <a:spLocks/>
            </p:cNvSpPr>
            <p:nvPr/>
          </p:nvSpPr>
          <p:spPr bwMode="auto">
            <a:xfrm>
              <a:off x="4522789" y="3590925"/>
              <a:ext cx="94456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38" name="Freeform 8"/>
            <p:cNvSpPr>
              <a:spLocks/>
            </p:cNvSpPr>
            <p:nvPr/>
          </p:nvSpPr>
          <p:spPr bwMode="auto">
            <a:xfrm>
              <a:off x="5322889"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39" name="Freeform 10"/>
            <p:cNvSpPr>
              <a:spLocks/>
            </p:cNvSpPr>
            <p:nvPr/>
          </p:nvSpPr>
          <p:spPr bwMode="auto">
            <a:xfrm>
              <a:off x="6011865" y="3265490"/>
              <a:ext cx="80962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40" name="Freeform 11"/>
            <p:cNvSpPr>
              <a:spLocks/>
            </p:cNvSpPr>
            <p:nvPr/>
          </p:nvSpPr>
          <p:spPr bwMode="auto">
            <a:xfrm>
              <a:off x="5940426" y="3560765"/>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41" name="Freeform 12"/>
            <p:cNvSpPr>
              <a:spLocks/>
            </p:cNvSpPr>
            <p:nvPr/>
          </p:nvSpPr>
          <p:spPr bwMode="auto">
            <a:xfrm>
              <a:off x="6175376" y="3824288"/>
              <a:ext cx="423863"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42" name="Freeform 14"/>
            <p:cNvSpPr>
              <a:spLocks/>
            </p:cNvSpPr>
            <p:nvPr/>
          </p:nvSpPr>
          <p:spPr bwMode="auto">
            <a:xfrm>
              <a:off x="6575426" y="3459163"/>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43" name="Freeform 17"/>
            <p:cNvSpPr>
              <a:spLocks/>
            </p:cNvSpPr>
            <p:nvPr/>
          </p:nvSpPr>
          <p:spPr bwMode="auto">
            <a:xfrm>
              <a:off x="5449889" y="3660776"/>
              <a:ext cx="547687"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9744" name="Group 25"/>
            <p:cNvGrpSpPr>
              <a:grpSpLocks/>
            </p:cNvGrpSpPr>
            <p:nvPr/>
          </p:nvGrpSpPr>
          <p:grpSpPr bwMode="auto">
            <a:xfrm>
              <a:off x="1155697" y="3886215"/>
              <a:ext cx="2009775" cy="1390654"/>
              <a:chOff x="768" y="2832"/>
              <a:chExt cx="1203" cy="876"/>
            </a:xfrm>
          </p:grpSpPr>
          <p:sp>
            <p:nvSpPr>
              <p:cNvPr id="29768" name="Freeform 26"/>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871840685 w 188"/>
                  <a:gd name="T9" fmla="*/ 2147483647 h 160"/>
                  <a:gd name="T10" fmla="*/ 1961554403 w 188"/>
                  <a:gd name="T11" fmla="*/ 2147483647 h 160"/>
                  <a:gd name="T12" fmla="*/ 2147483647 w 188"/>
                  <a:gd name="T13" fmla="*/ 2147483647 h 160"/>
                  <a:gd name="T14" fmla="*/ 2147483647 w 188"/>
                  <a:gd name="T15" fmla="*/ 2147483647 h 160"/>
                  <a:gd name="T16" fmla="*/ 2147483647 w 188"/>
                  <a:gd name="T17" fmla="*/ 2147483647 h 160"/>
                  <a:gd name="T18" fmla="*/ 1774530021 w 188"/>
                  <a:gd name="T19" fmla="*/ 2147483647 h 160"/>
                  <a:gd name="T20" fmla="*/ 1051290271 w 188"/>
                  <a:gd name="T21" fmla="*/ 2147483647 h 160"/>
                  <a:gd name="T22" fmla="*/ 1961554403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544053840 w 188"/>
                  <a:gd name="T37" fmla="*/ 2147483647 h 160"/>
                  <a:gd name="T38" fmla="*/ 544053840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886529878 h 160"/>
                  <a:gd name="T88" fmla="*/ 2147483647 w 188"/>
                  <a:gd name="T89" fmla="*/ 886529878 h 160"/>
                  <a:gd name="T90" fmla="*/ 2147483647 w 188"/>
                  <a:gd name="T91" fmla="*/ 886529878 h 160"/>
                  <a:gd name="T92" fmla="*/ 2147483647 w 188"/>
                  <a:gd name="T93" fmla="*/ 0 h 160"/>
                  <a:gd name="T94" fmla="*/ 2147483647 w 188"/>
                  <a:gd name="T95" fmla="*/ 743294476 h 160"/>
                  <a:gd name="T96" fmla="*/ 2147483647 w 188"/>
                  <a:gd name="T97" fmla="*/ 2147483647 h 160"/>
                  <a:gd name="T98" fmla="*/ 2147483647 w 188"/>
                  <a:gd name="T99" fmla="*/ 2147483647 h 160"/>
                  <a:gd name="T100" fmla="*/ 1774530021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69" name="Freeform 27"/>
              <p:cNvSpPr>
                <a:spLocks/>
              </p:cNvSpPr>
              <p:nvPr/>
            </p:nvSpPr>
            <p:spPr bwMode="auto">
              <a:xfrm>
                <a:off x="1021" y="3608"/>
                <a:ext cx="20" cy="14"/>
              </a:xfrm>
              <a:custGeom>
                <a:avLst/>
                <a:gdLst>
                  <a:gd name="T0" fmla="*/ 488280567 w 4"/>
                  <a:gd name="T1" fmla="*/ 205818079 h 3"/>
                  <a:gd name="T2" fmla="*/ 488280567 w 4"/>
                  <a:gd name="T3" fmla="*/ 112261484 h 3"/>
                  <a:gd name="T4" fmla="*/ 488280567 w 4"/>
                  <a:gd name="T5" fmla="*/ 112261484 h 3"/>
                  <a:gd name="T6" fmla="*/ 488280567 w 4"/>
                  <a:gd name="T7" fmla="*/ 112261484 h 3"/>
                  <a:gd name="T8" fmla="*/ 488280567 w 4"/>
                  <a:gd name="T9" fmla="*/ 112261484 h 3"/>
                  <a:gd name="T10" fmla="*/ 488280567 w 4"/>
                  <a:gd name="T11" fmla="*/ 112261484 h 3"/>
                  <a:gd name="T12" fmla="*/ 488280567 w 4"/>
                  <a:gd name="T13" fmla="*/ 112261484 h 3"/>
                  <a:gd name="T14" fmla="*/ 244140284 w 4"/>
                  <a:gd name="T15" fmla="*/ 0 h 3"/>
                  <a:gd name="T16" fmla="*/ 244140284 w 4"/>
                  <a:gd name="T17" fmla="*/ 0 h 3"/>
                  <a:gd name="T18" fmla="*/ 0 w 4"/>
                  <a:gd name="T19" fmla="*/ 112261484 h 3"/>
                  <a:gd name="T20" fmla="*/ 0 w 4"/>
                  <a:gd name="T21" fmla="*/ 112261484 h 3"/>
                  <a:gd name="T22" fmla="*/ 0 w 4"/>
                  <a:gd name="T23" fmla="*/ 112261484 h 3"/>
                  <a:gd name="T24" fmla="*/ 0 w 4"/>
                  <a:gd name="T25" fmla="*/ 112261484 h 3"/>
                  <a:gd name="T26" fmla="*/ 0 w 4"/>
                  <a:gd name="T27" fmla="*/ 112261484 h 3"/>
                  <a:gd name="T28" fmla="*/ 0 w 4"/>
                  <a:gd name="T29" fmla="*/ 112261484 h 3"/>
                  <a:gd name="T30" fmla="*/ 0 w 4"/>
                  <a:gd name="T31" fmla="*/ 205818079 h 3"/>
                  <a:gd name="T32" fmla="*/ 0 w 4"/>
                  <a:gd name="T33" fmla="*/ 205818079 h 3"/>
                  <a:gd name="T34" fmla="*/ 244140284 w 4"/>
                  <a:gd name="T35" fmla="*/ 205818079 h 3"/>
                  <a:gd name="T36" fmla="*/ 244140284 w 4"/>
                  <a:gd name="T37" fmla="*/ 205818079 h 3"/>
                  <a:gd name="T38" fmla="*/ 244140284 w 4"/>
                  <a:gd name="T39" fmla="*/ 318068699 h 3"/>
                  <a:gd name="T40" fmla="*/ 488280567 w 4"/>
                  <a:gd name="T41" fmla="*/ 318068699 h 3"/>
                  <a:gd name="T42" fmla="*/ 488280567 w 4"/>
                  <a:gd name="T43" fmla="*/ 318068699 h 3"/>
                  <a:gd name="T44" fmla="*/ 732420451 w 4"/>
                  <a:gd name="T45" fmla="*/ 318068699 h 3"/>
                  <a:gd name="T46" fmla="*/ 732420451 w 4"/>
                  <a:gd name="T47" fmla="*/ 318068699 h 3"/>
                  <a:gd name="T48" fmla="*/ 976561134 w 4"/>
                  <a:gd name="T49" fmla="*/ 205818079 h 3"/>
                  <a:gd name="T50" fmla="*/ 976561134 w 4"/>
                  <a:gd name="T51" fmla="*/ 205818079 h 3"/>
                  <a:gd name="T52" fmla="*/ 976561134 w 4"/>
                  <a:gd name="T53" fmla="*/ 205818079 h 3"/>
                  <a:gd name="T54" fmla="*/ 976561134 w 4"/>
                  <a:gd name="T55" fmla="*/ 112261484 h 3"/>
                  <a:gd name="T56" fmla="*/ 976561134 w 4"/>
                  <a:gd name="T57" fmla="*/ 112261484 h 3"/>
                  <a:gd name="T58" fmla="*/ 976561134 w 4"/>
                  <a:gd name="T59" fmla="*/ 112261484 h 3"/>
                  <a:gd name="T60" fmla="*/ 976561134 w 4"/>
                  <a:gd name="T61" fmla="*/ 112261484 h 3"/>
                  <a:gd name="T62" fmla="*/ 976561134 w 4"/>
                  <a:gd name="T63" fmla="*/ 112261484 h 3"/>
                  <a:gd name="T64" fmla="*/ 976561134 w 4"/>
                  <a:gd name="T65" fmla="*/ 0 h 3"/>
                  <a:gd name="T66" fmla="*/ 976561134 w 4"/>
                  <a:gd name="T67" fmla="*/ 0 h 3"/>
                  <a:gd name="T68" fmla="*/ 976561134 w 4"/>
                  <a:gd name="T69" fmla="*/ 0 h 3"/>
                  <a:gd name="T70" fmla="*/ 976561134 w 4"/>
                  <a:gd name="T71" fmla="*/ 0 h 3"/>
                  <a:gd name="T72" fmla="*/ 976561134 w 4"/>
                  <a:gd name="T73" fmla="*/ 112261484 h 3"/>
                  <a:gd name="T74" fmla="*/ 732420451 w 4"/>
                  <a:gd name="T75" fmla="*/ 112261484 h 3"/>
                  <a:gd name="T76" fmla="*/ 732420451 w 4"/>
                  <a:gd name="T77" fmla="*/ 112261484 h 3"/>
                  <a:gd name="T78" fmla="*/ 488280567 w 4"/>
                  <a:gd name="T79" fmla="*/ 205818079 h 3"/>
                  <a:gd name="T80" fmla="*/ 488280567 w 4"/>
                  <a:gd name="T81" fmla="*/ 205818079 h 3"/>
                  <a:gd name="T82" fmla="*/ 488280567 w 4"/>
                  <a:gd name="T83" fmla="*/ 205818079 h 3"/>
                  <a:gd name="T84" fmla="*/ 488280567 w 4"/>
                  <a:gd name="T85" fmla="*/ 205818079 h 3"/>
                  <a:gd name="T86" fmla="*/ 488280567 w 4"/>
                  <a:gd name="T87" fmla="*/ 318068699 h 3"/>
                  <a:gd name="T88" fmla="*/ 732420451 w 4"/>
                  <a:gd name="T89" fmla="*/ 318068699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70" name="Freeform 28"/>
              <p:cNvSpPr>
                <a:spLocks/>
              </p:cNvSpPr>
              <p:nvPr/>
            </p:nvSpPr>
            <p:spPr bwMode="auto">
              <a:xfrm>
                <a:off x="978" y="3610"/>
                <a:ext cx="43" cy="30"/>
              </a:xfrm>
              <a:custGeom>
                <a:avLst/>
                <a:gdLst>
                  <a:gd name="T0" fmla="*/ 979352908 w 9"/>
                  <a:gd name="T1" fmla="*/ 0 h 6"/>
                  <a:gd name="T2" fmla="*/ 564215260 w 9"/>
                  <a:gd name="T3" fmla="*/ 0 h 6"/>
                  <a:gd name="T4" fmla="*/ 415150796 w 9"/>
                  <a:gd name="T5" fmla="*/ 244140482 h 6"/>
                  <a:gd name="T6" fmla="*/ 415150796 w 9"/>
                  <a:gd name="T7" fmla="*/ 244140482 h 6"/>
                  <a:gd name="T8" fmla="*/ 415150796 w 9"/>
                  <a:gd name="T9" fmla="*/ 488280965 h 6"/>
                  <a:gd name="T10" fmla="*/ 415150796 w 9"/>
                  <a:gd name="T11" fmla="*/ 732421847 h 6"/>
                  <a:gd name="T12" fmla="*/ 297046244 w 9"/>
                  <a:gd name="T13" fmla="*/ 732421847 h 6"/>
                  <a:gd name="T14" fmla="*/ 297046244 w 9"/>
                  <a:gd name="T15" fmla="*/ 732421847 h 6"/>
                  <a:gd name="T16" fmla="*/ 149064501 w 9"/>
                  <a:gd name="T17" fmla="*/ 732421847 h 6"/>
                  <a:gd name="T18" fmla="*/ 149064501 w 9"/>
                  <a:gd name="T19" fmla="*/ 976561930 h 6"/>
                  <a:gd name="T20" fmla="*/ 149064501 w 9"/>
                  <a:gd name="T21" fmla="*/ 1220702012 h 6"/>
                  <a:gd name="T22" fmla="*/ 0 w 9"/>
                  <a:gd name="T23" fmla="*/ 1220702012 h 6"/>
                  <a:gd name="T24" fmla="*/ 0 w 9"/>
                  <a:gd name="T25" fmla="*/ 1464842414 h 6"/>
                  <a:gd name="T26" fmla="*/ 0 w 9"/>
                  <a:gd name="T27" fmla="*/ 1464842414 h 6"/>
                  <a:gd name="T28" fmla="*/ 0 w 9"/>
                  <a:gd name="T29" fmla="*/ 1464842414 h 6"/>
                  <a:gd name="T30" fmla="*/ 0 w 9"/>
                  <a:gd name="T31" fmla="*/ 1464842414 h 6"/>
                  <a:gd name="T32" fmla="*/ 0 w 9"/>
                  <a:gd name="T33" fmla="*/ 1464842414 h 6"/>
                  <a:gd name="T34" fmla="*/ 0 w 9"/>
                  <a:gd name="T35" fmla="*/ 1464842414 h 6"/>
                  <a:gd name="T36" fmla="*/ 0 w 9"/>
                  <a:gd name="T37" fmla="*/ 1464842414 h 6"/>
                  <a:gd name="T38" fmla="*/ 149064501 w 9"/>
                  <a:gd name="T39" fmla="*/ 1464842414 h 6"/>
                  <a:gd name="T40" fmla="*/ 297046244 w 9"/>
                  <a:gd name="T41" fmla="*/ 1464842414 h 6"/>
                  <a:gd name="T42" fmla="*/ 415150796 w 9"/>
                  <a:gd name="T43" fmla="*/ 1220702012 h 6"/>
                  <a:gd name="T44" fmla="*/ 861263415 w 9"/>
                  <a:gd name="T45" fmla="*/ 732421847 h 6"/>
                  <a:gd name="T46" fmla="*/ 979352908 w 9"/>
                  <a:gd name="T47" fmla="*/ 488280965 h 6"/>
                  <a:gd name="T48" fmla="*/ 1128703273 w 9"/>
                  <a:gd name="T49" fmla="*/ 488280965 h 6"/>
                  <a:gd name="T50" fmla="*/ 1269931572 w 9"/>
                  <a:gd name="T51" fmla="*/ 244140482 h 6"/>
                  <a:gd name="T52" fmla="*/ 1269931572 w 9"/>
                  <a:gd name="T53" fmla="*/ 244140482 h 6"/>
                  <a:gd name="T54" fmla="*/ 1269931572 w 9"/>
                  <a:gd name="T55" fmla="*/ 244140482 h 6"/>
                  <a:gd name="T56" fmla="*/ 1128703273 w 9"/>
                  <a:gd name="T57" fmla="*/ 0 h 6"/>
                  <a:gd name="T58" fmla="*/ 1128703273 w 9"/>
                  <a:gd name="T59" fmla="*/ 0 h 6"/>
                  <a:gd name="T60" fmla="*/ 1128703273 w 9"/>
                  <a:gd name="T61" fmla="*/ 0 h 6"/>
                  <a:gd name="T62" fmla="*/ 1128703273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71" name="Freeform 29"/>
              <p:cNvSpPr>
                <a:spLocks/>
              </p:cNvSpPr>
              <p:nvPr/>
            </p:nvSpPr>
            <p:spPr bwMode="auto">
              <a:xfrm>
                <a:off x="934" y="3632"/>
                <a:ext cx="44" cy="34"/>
              </a:xfrm>
              <a:custGeom>
                <a:avLst/>
                <a:gdLst>
                  <a:gd name="T0" fmla="*/ 1490132076 w 9"/>
                  <a:gd name="T1" fmla="*/ 534073098 h 7"/>
                  <a:gd name="T2" fmla="*/ 1490132076 w 9"/>
                  <a:gd name="T3" fmla="*/ 175964446 h 7"/>
                  <a:gd name="T4" fmla="*/ 912443375 w 9"/>
                  <a:gd name="T5" fmla="*/ 534073098 h 7"/>
                  <a:gd name="T6" fmla="*/ 764323715 w 9"/>
                  <a:gd name="T7" fmla="*/ 672536448 h 7"/>
                  <a:gd name="T8" fmla="*/ 764323715 w 9"/>
                  <a:gd name="T9" fmla="*/ 672536448 h 7"/>
                  <a:gd name="T10" fmla="*/ 382832065 w 9"/>
                  <a:gd name="T11" fmla="*/ 854684384 h 7"/>
                  <a:gd name="T12" fmla="*/ 186636188 w 9"/>
                  <a:gd name="T13" fmla="*/ 1030635696 h 7"/>
                  <a:gd name="T14" fmla="*/ 0 w 9"/>
                  <a:gd name="T15" fmla="*/ 1030635696 h 7"/>
                  <a:gd name="T16" fmla="*/ 382832065 w 9"/>
                  <a:gd name="T17" fmla="*/ 1030635696 h 7"/>
                  <a:gd name="T18" fmla="*/ 569467705 w 9"/>
                  <a:gd name="T19" fmla="*/ 854684384 h 7"/>
                  <a:gd name="T20" fmla="*/ 1107298603 w 9"/>
                  <a:gd name="T21" fmla="*/ 672536448 h 7"/>
                  <a:gd name="T22" fmla="*/ 1490132076 w 9"/>
                  <a:gd name="T23" fmla="*/ 534073098 h 7"/>
                  <a:gd name="T24" fmla="*/ 1490132076 w 9"/>
                  <a:gd name="T25" fmla="*/ 534073098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72" name="Freeform 30"/>
              <p:cNvSpPr>
                <a:spLocks/>
              </p:cNvSpPr>
              <p:nvPr/>
            </p:nvSpPr>
            <p:spPr bwMode="auto">
              <a:xfrm>
                <a:off x="934" y="3637"/>
                <a:ext cx="39" cy="29"/>
              </a:xfrm>
              <a:custGeom>
                <a:avLst/>
                <a:gdLst>
                  <a:gd name="T0" fmla="*/ 1439996001 w 8"/>
                  <a:gd name="T1" fmla="*/ 333859803 h 6"/>
                  <a:gd name="T2" fmla="*/ 1439996001 w 8"/>
                  <a:gd name="T3" fmla="*/ 167114728 h 6"/>
                  <a:gd name="T4" fmla="*/ 1439996001 w 8"/>
                  <a:gd name="T5" fmla="*/ 167114728 h 6"/>
                  <a:gd name="T6" fmla="*/ 1439996001 w 8"/>
                  <a:gd name="T7" fmla="*/ 0 h 6"/>
                  <a:gd name="T8" fmla="*/ 1439996001 w 8"/>
                  <a:gd name="T9" fmla="*/ 0 h 6"/>
                  <a:gd name="T10" fmla="*/ 1439996001 w 8"/>
                  <a:gd name="T11" fmla="*/ 0 h 6"/>
                  <a:gd name="T12" fmla="*/ 1439996001 w 8"/>
                  <a:gd name="T13" fmla="*/ 0 h 6"/>
                  <a:gd name="T14" fmla="*/ 1439996001 w 8"/>
                  <a:gd name="T15" fmla="*/ 0 h 6"/>
                  <a:gd name="T16" fmla="*/ 1439996001 w 8"/>
                  <a:gd name="T17" fmla="*/ 0 h 6"/>
                  <a:gd name="T18" fmla="*/ 1439996001 w 8"/>
                  <a:gd name="T19" fmla="*/ 0 h 6"/>
                  <a:gd name="T20" fmla="*/ 1258155936 w 8"/>
                  <a:gd name="T21" fmla="*/ 0 h 6"/>
                  <a:gd name="T22" fmla="*/ 1258155936 w 8"/>
                  <a:gd name="T23" fmla="*/ 0 h 6"/>
                  <a:gd name="T24" fmla="*/ 1068315259 w 8"/>
                  <a:gd name="T25" fmla="*/ 0 h 6"/>
                  <a:gd name="T26" fmla="*/ 886529793 w 8"/>
                  <a:gd name="T27" fmla="*/ 167114728 h 6"/>
                  <a:gd name="T28" fmla="*/ 886529793 w 8"/>
                  <a:gd name="T29" fmla="*/ 333859803 h 6"/>
                  <a:gd name="T30" fmla="*/ 886529793 w 8"/>
                  <a:gd name="T31" fmla="*/ 333859803 h 6"/>
                  <a:gd name="T32" fmla="*/ 735641673 w 8"/>
                  <a:gd name="T33" fmla="*/ 333859803 h 6"/>
                  <a:gd name="T34" fmla="*/ 735641673 w 8"/>
                  <a:gd name="T35" fmla="*/ 333859803 h 6"/>
                  <a:gd name="T36" fmla="*/ 735641673 w 8"/>
                  <a:gd name="T37" fmla="*/ 333859803 h 6"/>
                  <a:gd name="T38" fmla="*/ 735641673 w 8"/>
                  <a:gd name="T39" fmla="*/ 500977083 h 6"/>
                  <a:gd name="T40" fmla="*/ 735641673 w 8"/>
                  <a:gd name="T41" fmla="*/ 500977083 h 6"/>
                  <a:gd name="T42" fmla="*/ 735641673 w 8"/>
                  <a:gd name="T43" fmla="*/ 500977083 h 6"/>
                  <a:gd name="T44" fmla="*/ 735641673 w 8"/>
                  <a:gd name="T45" fmla="*/ 500977083 h 6"/>
                  <a:gd name="T46" fmla="*/ 371612259 w 8"/>
                  <a:gd name="T47" fmla="*/ 640669498 h 6"/>
                  <a:gd name="T48" fmla="*/ 371612259 w 8"/>
                  <a:gd name="T49" fmla="*/ 640669498 h 6"/>
                  <a:gd name="T50" fmla="*/ 371612259 w 8"/>
                  <a:gd name="T51" fmla="*/ 640669498 h 6"/>
                  <a:gd name="T52" fmla="*/ 371612259 w 8"/>
                  <a:gd name="T53" fmla="*/ 640669498 h 6"/>
                  <a:gd name="T54" fmla="*/ 181852311 w 8"/>
                  <a:gd name="T55" fmla="*/ 640669498 h 6"/>
                  <a:gd name="T56" fmla="*/ 181852311 w 8"/>
                  <a:gd name="T57" fmla="*/ 807720735 h 6"/>
                  <a:gd name="T58" fmla="*/ 181852311 w 8"/>
                  <a:gd name="T59" fmla="*/ 807720735 h 6"/>
                  <a:gd name="T60" fmla="*/ 0 w 8"/>
                  <a:gd name="T61" fmla="*/ 807720735 h 6"/>
                  <a:gd name="T62" fmla="*/ 0 w 8"/>
                  <a:gd name="T63" fmla="*/ 807720735 h 6"/>
                  <a:gd name="T64" fmla="*/ 0 w 8"/>
                  <a:gd name="T65" fmla="*/ 807720735 h 6"/>
                  <a:gd name="T66" fmla="*/ 181852311 w 8"/>
                  <a:gd name="T67" fmla="*/ 974528682 h 6"/>
                  <a:gd name="T68" fmla="*/ 181852311 w 8"/>
                  <a:gd name="T69" fmla="*/ 974528682 h 6"/>
                  <a:gd name="T70" fmla="*/ 181852311 w 8"/>
                  <a:gd name="T71" fmla="*/ 974528682 h 6"/>
                  <a:gd name="T72" fmla="*/ 181852311 w 8"/>
                  <a:gd name="T73" fmla="*/ 974528682 h 6"/>
                  <a:gd name="T74" fmla="*/ 371612259 w 8"/>
                  <a:gd name="T75" fmla="*/ 807720735 h 6"/>
                  <a:gd name="T76" fmla="*/ 371612259 w 8"/>
                  <a:gd name="T77" fmla="*/ 807720735 h 6"/>
                  <a:gd name="T78" fmla="*/ 553467612 w 8"/>
                  <a:gd name="T79" fmla="*/ 807720735 h 6"/>
                  <a:gd name="T80" fmla="*/ 553467612 w 8"/>
                  <a:gd name="T81" fmla="*/ 640669498 h 6"/>
                  <a:gd name="T82" fmla="*/ 553467612 w 8"/>
                  <a:gd name="T83" fmla="*/ 640669498 h 6"/>
                  <a:gd name="T84" fmla="*/ 886529793 w 8"/>
                  <a:gd name="T85" fmla="*/ 640669498 h 6"/>
                  <a:gd name="T86" fmla="*/ 886529793 w 8"/>
                  <a:gd name="T87" fmla="*/ 500977083 h 6"/>
                  <a:gd name="T88" fmla="*/ 1068315259 w 8"/>
                  <a:gd name="T89" fmla="*/ 500977083 h 6"/>
                  <a:gd name="T90" fmla="*/ 1258155936 w 8"/>
                  <a:gd name="T91" fmla="*/ 500977083 h 6"/>
                  <a:gd name="T92" fmla="*/ 1258155936 w 8"/>
                  <a:gd name="T93" fmla="*/ 333859803 h 6"/>
                  <a:gd name="T94" fmla="*/ 1258155936 w 8"/>
                  <a:gd name="T95" fmla="*/ 333859803 h 6"/>
                  <a:gd name="T96" fmla="*/ 1439996001 w 8"/>
                  <a:gd name="T97" fmla="*/ 333859803 h 6"/>
                  <a:gd name="T98" fmla="*/ 1439996001 w 8"/>
                  <a:gd name="T99" fmla="*/ 333859803 h 6"/>
                  <a:gd name="T100" fmla="*/ 1439996001 w 8"/>
                  <a:gd name="T101" fmla="*/ 333859803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73" name="Freeform 31"/>
              <p:cNvSpPr>
                <a:spLocks/>
              </p:cNvSpPr>
              <p:nvPr/>
            </p:nvSpPr>
            <p:spPr bwMode="auto">
              <a:xfrm>
                <a:off x="909" y="3676"/>
                <a:ext cx="5" cy="5"/>
              </a:xfrm>
              <a:custGeom>
                <a:avLst/>
                <a:gdLst>
                  <a:gd name="T0" fmla="*/ 244140284 w 1"/>
                  <a:gd name="T1" fmla="*/ 0 h 1"/>
                  <a:gd name="T2" fmla="*/ 0 w 1"/>
                  <a:gd name="T3" fmla="*/ 0 h 1"/>
                  <a:gd name="T4" fmla="*/ 0 w 1"/>
                  <a:gd name="T5" fmla="*/ 244140284 h 1"/>
                  <a:gd name="T6" fmla="*/ 244140284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74" name="Freeform 32"/>
              <p:cNvSpPr>
                <a:spLocks/>
              </p:cNvSpPr>
              <p:nvPr/>
            </p:nvSpPr>
            <p:spPr bwMode="auto">
              <a:xfrm>
                <a:off x="909" y="3676"/>
                <a:ext cx="5" cy="5"/>
              </a:xfrm>
              <a:custGeom>
                <a:avLst/>
                <a:gdLst>
                  <a:gd name="T0" fmla="*/ 244140284 w 1"/>
                  <a:gd name="T1" fmla="*/ 0 h 1"/>
                  <a:gd name="T2" fmla="*/ 244140284 w 1"/>
                  <a:gd name="T3" fmla="*/ 0 h 1"/>
                  <a:gd name="T4" fmla="*/ 244140284 w 1"/>
                  <a:gd name="T5" fmla="*/ 0 h 1"/>
                  <a:gd name="T6" fmla="*/ 244140284 w 1"/>
                  <a:gd name="T7" fmla="*/ 0 h 1"/>
                  <a:gd name="T8" fmla="*/ 0 w 1"/>
                  <a:gd name="T9" fmla="*/ 0 h 1"/>
                  <a:gd name="T10" fmla="*/ 0 w 1"/>
                  <a:gd name="T11" fmla="*/ 0 h 1"/>
                  <a:gd name="T12" fmla="*/ 0 w 1"/>
                  <a:gd name="T13" fmla="*/ 0 h 1"/>
                  <a:gd name="T14" fmla="*/ 0 w 1"/>
                  <a:gd name="T15" fmla="*/ 0 h 1"/>
                  <a:gd name="T16" fmla="*/ 0 w 1"/>
                  <a:gd name="T17" fmla="*/ 244140284 h 1"/>
                  <a:gd name="T18" fmla="*/ 0 w 1"/>
                  <a:gd name="T19" fmla="*/ 244140284 h 1"/>
                  <a:gd name="T20" fmla="*/ 0 w 1"/>
                  <a:gd name="T21" fmla="*/ 244140284 h 1"/>
                  <a:gd name="T22" fmla="*/ 0 w 1"/>
                  <a:gd name="T23" fmla="*/ 244140284 h 1"/>
                  <a:gd name="T24" fmla="*/ 0 w 1"/>
                  <a:gd name="T25" fmla="*/ 244140284 h 1"/>
                  <a:gd name="T26" fmla="*/ 244140284 w 1"/>
                  <a:gd name="T27" fmla="*/ 244140284 h 1"/>
                  <a:gd name="T28" fmla="*/ 244140284 w 1"/>
                  <a:gd name="T29" fmla="*/ 0 h 1"/>
                  <a:gd name="T30" fmla="*/ 244140284 w 1"/>
                  <a:gd name="T31" fmla="*/ 0 h 1"/>
                  <a:gd name="T32" fmla="*/ 244140284 w 1"/>
                  <a:gd name="T33" fmla="*/ 0 h 1"/>
                  <a:gd name="T34" fmla="*/ 244140284 w 1"/>
                  <a:gd name="T35" fmla="*/ 0 h 1"/>
                  <a:gd name="T36" fmla="*/ 244140284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75" name="Freeform 33"/>
              <p:cNvSpPr>
                <a:spLocks/>
              </p:cNvSpPr>
              <p:nvPr/>
            </p:nvSpPr>
            <p:spPr bwMode="auto">
              <a:xfrm>
                <a:off x="870" y="3682"/>
                <a:ext cx="14" cy="14"/>
              </a:xfrm>
              <a:custGeom>
                <a:avLst/>
                <a:gdLst>
                  <a:gd name="T0" fmla="*/ 205818079 w 3"/>
                  <a:gd name="T1" fmla="*/ 112261484 h 3"/>
                  <a:gd name="T2" fmla="*/ 318068699 w 3"/>
                  <a:gd name="T3" fmla="*/ 112261484 h 3"/>
                  <a:gd name="T4" fmla="*/ 205818079 w 3"/>
                  <a:gd name="T5" fmla="*/ 112261484 h 3"/>
                  <a:gd name="T6" fmla="*/ 318068699 w 3"/>
                  <a:gd name="T7" fmla="*/ 205818079 h 3"/>
                  <a:gd name="T8" fmla="*/ 205818079 w 3"/>
                  <a:gd name="T9" fmla="*/ 205818079 h 3"/>
                  <a:gd name="T10" fmla="*/ 112261484 w 3"/>
                  <a:gd name="T11" fmla="*/ 318068699 h 3"/>
                  <a:gd name="T12" fmla="*/ 0 w 3"/>
                  <a:gd name="T13" fmla="*/ 318068699 h 3"/>
                  <a:gd name="T14" fmla="*/ 112261484 w 3"/>
                  <a:gd name="T15" fmla="*/ 112261484 h 3"/>
                  <a:gd name="T16" fmla="*/ 205818079 w 3"/>
                  <a:gd name="T17" fmla="*/ 112261484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76" name="Freeform 34"/>
              <p:cNvSpPr>
                <a:spLocks/>
              </p:cNvSpPr>
              <p:nvPr/>
            </p:nvSpPr>
            <p:spPr bwMode="auto">
              <a:xfrm>
                <a:off x="875" y="3684"/>
                <a:ext cx="14" cy="9"/>
              </a:xfrm>
              <a:custGeom>
                <a:avLst/>
                <a:gdLst>
                  <a:gd name="T0" fmla="*/ 205818079 w 3"/>
                  <a:gd name="T1" fmla="*/ 0 h 2"/>
                  <a:gd name="T2" fmla="*/ 205818079 w 3"/>
                  <a:gd name="T3" fmla="*/ 0 h 2"/>
                  <a:gd name="T4" fmla="*/ 205818079 w 3"/>
                  <a:gd name="T5" fmla="*/ 0 h 2"/>
                  <a:gd name="T6" fmla="*/ 205818079 w 3"/>
                  <a:gd name="T7" fmla="*/ 0 h 2"/>
                  <a:gd name="T8" fmla="*/ 318068699 w 3"/>
                  <a:gd name="T9" fmla="*/ 0 h 2"/>
                  <a:gd name="T10" fmla="*/ 318068699 w 3"/>
                  <a:gd name="T11" fmla="*/ 0 h 2"/>
                  <a:gd name="T12" fmla="*/ 318068699 w 3"/>
                  <a:gd name="T13" fmla="*/ 0 h 2"/>
                  <a:gd name="T14" fmla="*/ 318068699 w 3"/>
                  <a:gd name="T15" fmla="*/ 0 h 2"/>
                  <a:gd name="T16" fmla="*/ 318068699 w 3"/>
                  <a:gd name="T17" fmla="*/ 0 h 2"/>
                  <a:gd name="T18" fmla="*/ 318068699 w 3"/>
                  <a:gd name="T19" fmla="*/ 0 h 2"/>
                  <a:gd name="T20" fmla="*/ 318068699 w 3"/>
                  <a:gd name="T21" fmla="*/ 0 h 2"/>
                  <a:gd name="T22" fmla="*/ 205818079 w 3"/>
                  <a:gd name="T23" fmla="*/ 0 h 2"/>
                  <a:gd name="T24" fmla="*/ 205818079 w 3"/>
                  <a:gd name="T25" fmla="*/ 74807622 h 2"/>
                  <a:gd name="T26" fmla="*/ 318068699 w 3"/>
                  <a:gd name="T27" fmla="*/ 74807622 h 2"/>
                  <a:gd name="T28" fmla="*/ 318068699 w 3"/>
                  <a:gd name="T29" fmla="*/ 74807622 h 2"/>
                  <a:gd name="T30" fmla="*/ 318068699 w 3"/>
                  <a:gd name="T31" fmla="*/ 74807622 h 2"/>
                  <a:gd name="T32" fmla="*/ 205818079 w 3"/>
                  <a:gd name="T33" fmla="*/ 74807622 h 2"/>
                  <a:gd name="T34" fmla="*/ 205818079 w 3"/>
                  <a:gd name="T35" fmla="*/ 74807622 h 2"/>
                  <a:gd name="T36" fmla="*/ 205818079 w 3"/>
                  <a:gd name="T37" fmla="*/ 74807622 h 2"/>
                  <a:gd name="T38" fmla="*/ 205818079 w 3"/>
                  <a:gd name="T39" fmla="*/ 74807622 h 2"/>
                  <a:gd name="T40" fmla="*/ 205818079 w 3"/>
                  <a:gd name="T41" fmla="*/ 74807622 h 2"/>
                  <a:gd name="T42" fmla="*/ 112261484 w 3"/>
                  <a:gd name="T43" fmla="*/ 136197979 h 2"/>
                  <a:gd name="T44" fmla="*/ 112261484 w 3"/>
                  <a:gd name="T45" fmla="*/ 136197979 h 2"/>
                  <a:gd name="T46" fmla="*/ 112261484 w 3"/>
                  <a:gd name="T47" fmla="*/ 136197979 h 2"/>
                  <a:gd name="T48" fmla="*/ 0 w 3"/>
                  <a:gd name="T49" fmla="*/ 136197979 h 2"/>
                  <a:gd name="T50" fmla="*/ 0 w 3"/>
                  <a:gd name="T51" fmla="*/ 136197979 h 2"/>
                  <a:gd name="T52" fmla="*/ 0 w 3"/>
                  <a:gd name="T53" fmla="*/ 74807622 h 2"/>
                  <a:gd name="T54" fmla="*/ 112261484 w 3"/>
                  <a:gd name="T55" fmla="*/ 74807622 h 2"/>
                  <a:gd name="T56" fmla="*/ 112261484 w 3"/>
                  <a:gd name="T57" fmla="*/ 74807622 h 2"/>
                  <a:gd name="T58" fmla="*/ 112261484 w 3"/>
                  <a:gd name="T59" fmla="*/ 74807622 h 2"/>
                  <a:gd name="T60" fmla="*/ 112261484 w 3"/>
                  <a:gd name="T61" fmla="*/ 0 h 2"/>
                  <a:gd name="T62" fmla="*/ 205818079 w 3"/>
                  <a:gd name="T63" fmla="*/ 0 h 2"/>
                  <a:gd name="T64" fmla="*/ 205818079 w 3"/>
                  <a:gd name="T65" fmla="*/ 0 h 2"/>
                  <a:gd name="T66" fmla="*/ 205818079 w 3"/>
                  <a:gd name="T67" fmla="*/ 0 h 2"/>
                  <a:gd name="T68" fmla="*/ 205818079 w 3"/>
                  <a:gd name="T69" fmla="*/ 0 h 2"/>
                  <a:gd name="T70" fmla="*/ 205818079 w 3"/>
                  <a:gd name="T71" fmla="*/ 0 h 2"/>
                  <a:gd name="T72" fmla="*/ 205818079 w 3"/>
                  <a:gd name="T73" fmla="*/ 0 h 2"/>
                  <a:gd name="T74" fmla="*/ 20581807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77" name="Freeform 35"/>
              <p:cNvSpPr>
                <a:spLocks/>
              </p:cNvSpPr>
              <p:nvPr/>
            </p:nvSpPr>
            <p:spPr bwMode="auto">
              <a:xfrm>
                <a:off x="833" y="3690"/>
                <a:ext cx="19" cy="10"/>
              </a:xfrm>
              <a:custGeom>
                <a:avLst/>
                <a:gdLst>
                  <a:gd name="T0" fmla="*/ 385337296 w 4"/>
                  <a:gd name="T1" fmla="*/ 244140284 h 2"/>
                  <a:gd name="T2" fmla="*/ 385337296 w 4"/>
                  <a:gd name="T3" fmla="*/ 0 h 2"/>
                  <a:gd name="T4" fmla="*/ 525555709 w 4"/>
                  <a:gd name="T5" fmla="*/ 0 h 2"/>
                  <a:gd name="T6" fmla="*/ 525555709 w 4"/>
                  <a:gd name="T7" fmla="*/ 244140284 h 2"/>
                  <a:gd name="T8" fmla="*/ 140206367 w 4"/>
                  <a:gd name="T9" fmla="*/ 488280567 h 2"/>
                  <a:gd name="T10" fmla="*/ 385337296 w 4"/>
                  <a:gd name="T11" fmla="*/ 244140284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78" name="Freeform 36"/>
              <p:cNvSpPr>
                <a:spLocks/>
              </p:cNvSpPr>
              <p:nvPr/>
            </p:nvSpPr>
            <p:spPr bwMode="auto">
              <a:xfrm>
                <a:off x="838" y="3690"/>
                <a:ext cx="14" cy="10"/>
              </a:xfrm>
              <a:custGeom>
                <a:avLst/>
                <a:gdLst>
                  <a:gd name="T0" fmla="*/ 205818079 w 3"/>
                  <a:gd name="T1" fmla="*/ 244140284 h 2"/>
                  <a:gd name="T2" fmla="*/ 205818079 w 3"/>
                  <a:gd name="T3" fmla="*/ 244140284 h 2"/>
                  <a:gd name="T4" fmla="*/ 205818079 w 3"/>
                  <a:gd name="T5" fmla="*/ 0 h 2"/>
                  <a:gd name="T6" fmla="*/ 205818079 w 3"/>
                  <a:gd name="T7" fmla="*/ 0 h 2"/>
                  <a:gd name="T8" fmla="*/ 205818079 w 3"/>
                  <a:gd name="T9" fmla="*/ 0 h 2"/>
                  <a:gd name="T10" fmla="*/ 205818079 w 3"/>
                  <a:gd name="T11" fmla="*/ 0 h 2"/>
                  <a:gd name="T12" fmla="*/ 205818079 w 3"/>
                  <a:gd name="T13" fmla="*/ 0 h 2"/>
                  <a:gd name="T14" fmla="*/ 318068699 w 3"/>
                  <a:gd name="T15" fmla="*/ 0 h 2"/>
                  <a:gd name="T16" fmla="*/ 318068699 w 3"/>
                  <a:gd name="T17" fmla="*/ 0 h 2"/>
                  <a:gd name="T18" fmla="*/ 318068699 w 3"/>
                  <a:gd name="T19" fmla="*/ 0 h 2"/>
                  <a:gd name="T20" fmla="*/ 318068699 w 3"/>
                  <a:gd name="T21" fmla="*/ 244140284 h 2"/>
                  <a:gd name="T22" fmla="*/ 318068699 w 3"/>
                  <a:gd name="T23" fmla="*/ 244140284 h 2"/>
                  <a:gd name="T24" fmla="*/ 318068699 w 3"/>
                  <a:gd name="T25" fmla="*/ 244140284 h 2"/>
                  <a:gd name="T26" fmla="*/ 318068699 w 3"/>
                  <a:gd name="T27" fmla="*/ 244140284 h 2"/>
                  <a:gd name="T28" fmla="*/ 205818079 w 3"/>
                  <a:gd name="T29" fmla="*/ 488280567 h 2"/>
                  <a:gd name="T30" fmla="*/ 112261484 w 3"/>
                  <a:gd name="T31" fmla="*/ 488280567 h 2"/>
                  <a:gd name="T32" fmla="*/ 0 w 3"/>
                  <a:gd name="T33" fmla="*/ 488280567 h 2"/>
                  <a:gd name="T34" fmla="*/ 0 w 3"/>
                  <a:gd name="T35" fmla="*/ 488280567 h 2"/>
                  <a:gd name="T36" fmla="*/ 0 w 3"/>
                  <a:gd name="T37" fmla="*/ 488280567 h 2"/>
                  <a:gd name="T38" fmla="*/ 0 w 3"/>
                  <a:gd name="T39" fmla="*/ 488280567 h 2"/>
                  <a:gd name="T40" fmla="*/ 0 w 3"/>
                  <a:gd name="T41" fmla="*/ 488280567 h 2"/>
                  <a:gd name="T42" fmla="*/ 0 w 3"/>
                  <a:gd name="T43" fmla="*/ 488280567 h 2"/>
                  <a:gd name="T44" fmla="*/ 112261484 w 3"/>
                  <a:gd name="T45" fmla="*/ 488280567 h 2"/>
                  <a:gd name="T46" fmla="*/ 205818079 w 3"/>
                  <a:gd name="T47" fmla="*/ 244140284 h 2"/>
                  <a:gd name="T48" fmla="*/ 205818079 w 3"/>
                  <a:gd name="T49" fmla="*/ 244140284 h 2"/>
                  <a:gd name="T50" fmla="*/ 205818079 w 3"/>
                  <a:gd name="T51" fmla="*/ 244140284 h 2"/>
                  <a:gd name="T52" fmla="*/ 205818079 w 3"/>
                  <a:gd name="T53" fmla="*/ 244140284 h 2"/>
                  <a:gd name="T54" fmla="*/ 205818079 w 3"/>
                  <a:gd name="T55" fmla="*/ 244140284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79" name="Freeform 37"/>
              <p:cNvSpPr>
                <a:spLocks/>
              </p:cNvSpPr>
              <p:nvPr/>
            </p:nvSpPr>
            <p:spPr bwMode="auto">
              <a:xfrm>
                <a:off x="814" y="3691"/>
                <a:ext cx="10" cy="15"/>
              </a:xfrm>
              <a:custGeom>
                <a:avLst/>
                <a:gdLst>
                  <a:gd name="T0" fmla="*/ 244140284 w 2"/>
                  <a:gd name="T1" fmla="*/ 244140482 h 3"/>
                  <a:gd name="T2" fmla="*/ 0 w 2"/>
                  <a:gd name="T3" fmla="*/ 0 h 3"/>
                  <a:gd name="T4" fmla="*/ 0 w 2"/>
                  <a:gd name="T5" fmla="*/ 0 h 3"/>
                  <a:gd name="T6" fmla="*/ 244140284 w 2"/>
                  <a:gd name="T7" fmla="*/ 488280965 h 3"/>
                  <a:gd name="T8" fmla="*/ 0 w 2"/>
                  <a:gd name="T9" fmla="*/ 488280965 h 3"/>
                  <a:gd name="T10" fmla="*/ 0 w 2"/>
                  <a:gd name="T11" fmla="*/ 488280965 h 3"/>
                  <a:gd name="T12" fmla="*/ 0 w 2"/>
                  <a:gd name="T13" fmla="*/ 732421847 h 3"/>
                  <a:gd name="T14" fmla="*/ 244140284 w 2"/>
                  <a:gd name="T15" fmla="*/ 732421847 h 3"/>
                  <a:gd name="T16" fmla="*/ 244140284 w 2"/>
                  <a:gd name="T17" fmla="*/ 732421847 h 3"/>
                  <a:gd name="T18" fmla="*/ 488280567 w 2"/>
                  <a:gd name="T19" fmla="*/ 732421847 h 3"/>
                  <a:gd name="T20" fmla="*/ 488280567 w 2"/>
                  <a:gd name="T21" fmla="*/ 244140482 h 3"/>
                  <a:gd name="T22" fmla="*/ 488280567 w 2"/>
                  <a:gd name="T23" fmla="*/ 0 h 3"/>
                  <a:gd name="T24" fmla="*/ 244140284 w 2"/>
                  <a:gd name="T25" fmla="*/ 0 h 3"/>
                  <a:gd name="T26" fmla="*/ 244140284 w 2"/>
                  <a:gd name="T27" fmla="*/ 244140482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80" name="Freeform 38"/>
              <p:cNvSpPr>
                <a:spLocks/>
              </p:cNvSpPr>
              <p:nvPr/>
            </p:nvSpPr>
            <p:spPr bwMode="auto">
              <a:xfrm>
                <a:off x="814" y="3691"/>
                <a:ext cx="10" cy="15"/>
              </a:xfrm>
              <a:custGeom>
                <a:avLst/>
                <a:gdLst>
                  <a:gd name="T0" fmla="*/ 244140284 w 2"/>
                  <a:gd name="T1" fmla="*/ 244140482 h 3"/>
                  <a:gd name="T2" fmla="*/ 244140284 w 2"/>
                  <a:gd name="T3" fmla="*/ 0 h 3"/>
                  <a:gd name="T4" fmla="*/ 244140284 w 2"/>
                  <a:gd name="T5" fmla="*/ 0 h 3"/>
                  <a:gd name="T6" fmla="*/ 244140284 w 2"/>
                  <a:gd name="T7" fmla="*/ 0 h 3"/>
                  <a:gd name="T8" fmla="*/ 0 w 2"/>
                  <a:gd name="T9" fmla="*/ 0 h 3"/>
                  <a:gd name="T10" fmla="*/ 0 w 2"/>
                  <a:gd name="T11" fmla="*/ 0 h 3"/>
                  <a:gd name="T12" fmla="*/ 0 w 2"/>
                  <a:gd name="T13" fmla="*/ 244140482 h 3"/>
                  <a:gd name="T14" fmla="*/ 244140284 w 2"/>
                  <a:gd name="T15" fmla="*/ 244140482 h 3"/>
                  <a:gd name="T16" fmla="*/ 244140284 w 2"/>
                  <a:gd name="T17" fmla="*/ 244140482 h 3"/>
                  <a:gd name="T18" fmla="*/ 244140284 w 2"/>
                  <a:gd name="T19" fmla="*/ 488280965 h 3"/>
                  <a:gd name="T20" fmla="*/ 0 w 2"/>
                  <a:gd name="T21" fmla="*/ 488280965 h 3"/>
                  <a:gd name="T22" fmla="*/ 0 w 2"/>
                  <a:gd name="T23" fmla="*/ 488280965 h 3"/>
                  <a:gd name="T24" fmla="*/ 0 w 2"/>
                  <a:gd name="T25" fmla="*/ 488280965 h 3"/>
                  <a:gd name="T26" fmla="*/ 0 w 2"/>
                  <a:gd name="T27" fmla="*/ 488280965 h 3"/>
                  <a:gd name="T28" fmla="*/ 0 w 2"/>
                  <a:gd name="T29" fmla="*/ 488280965 h 3"/>
                  <a:gd name="T30" fmla="*/ 0 w 2"/>
                  <a:gd name="T31" fmla="*/ 488280965 h 3"/>
                  <a:gd name="T32" fmla="*/ 0 w 2"/>
                  <a:gd name="T33" fmla="*/ 732421847 h 3"/>
                  <a:gd name="T34" fmla="*/ 244140284 w 2"/>
                  <a:gd name="T35" fmla="*/ 732421847 h 3"/>
                  <a:gd name="T36" fmla="*/ 244140284 w 2"/>
                  <a:gd name="T37" fmla="*/ 732421847 h 3"/>
                  <a:gd name="T38" fmla="*/ 244140284 w 2"/>
                  <a:gd name="T39" fmla="*/ 732421847 h 3"/>
                  <a:gd name="T40" fmla="*/ 244140284 w 2"/>
                  <a:gd name="T41" fmla="*/ 732421847 h 3"/>
                  <a:gd name="T42" fmla="*/ 244140284 w 2"/>
                  <a:gd name="T43" fmla="*/ 732421847 h 3"/>
                  <a:gd name="T44" fmla="*/ 488280567 w 2"/>
                  <a:gd name="T45" fmla="*/ 732421847 h 3"/>
                  <a:gd name="T46" fmla="*/ 488280567 w 2"/>
                  <a:gd name="T47" fmla="*/ 488280965 h 3"/>
                  <a:gd name="T48" fmla="*/ 488280567 w 2"/>
                  <a:gd name="T49" fmla="*/ 244140482 h 3"/>
                  <a:gd name="T50" fmla="*/ 488280567 w 2"/>
                  <a:gd name="T51" fmla="*/ 244140482 h 3"/>
                  <a:gd name="T52" fmla="*/ 488280567 w 2"/>
                  <a:gd name="T53" fmla="*/ 244140482 h 3"/>
                  <a:gd name="T54" fmla="*/ 488280567 w 2"/>
                  <a:gd name="T55" fmla="*/ 0 h 3"/>
                  <a:gd name="T56" fmla="*/ 488280567 w 2"/>
                  <a:gd name="T57" fmla="*/ 0 h 3"/>
                  <a:gd name="T58" fmla="*/ 488280567 w 2"/>
                  <a:gd name="T59" fmla="*/ 0 h 3"/>
                  <a:gd name="T60" fmla="*/ 244140284 w 2"/>
                  <a:gd name="T61" fmla="*/ 0 h 3"/>
                  <a:gd name="T62" fmla="*/ 244140284 w 2"/>
                  <a:gd name="T63" fmla="*/ 0 h 3"/>
                  <a:gd name="T64" fmla="*/ 244140284 w 2"/>
                  <a:gd name="T65" fmla="*/ 244140482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81" name="Freeform 39"/>
              <p:cNvSpPr>
                <a:spLocks/>
              </p:cNvSpPr>
              <p:nvPr/>
            </p:nvSpPr>
            <p:spPr bwMode="auto">
              <a:xfrm>
                <a:off x="795" y="3693"/>
                <a:ext cx="15" cy="15"/>
              </a:xfrm>
              <a:custGeom>
                <a:avLst/>
                <a:gdLst>
                  <a:gd name="T0" fmla="*/ 732421847 w 3"/>
                  <a:gd name="T1" fmla="*/ 732421847 h 3"/>
                  <a:gd name="T2" fmla="*/ 732421847 w 3"/>
                  <a:gd name="T3" fmla="*/ 732421847 h 3"/>
                  <a:gd name="T4" fmla="*/ 732421847 w 3"/>
                  <a:gd name="T5" fmla="*/ 732421847 h 3"/>
                  <a:gd name="T6" fmla="*/ 732421847 w 3"/>
                  <a:gd name="T7" fmla="*/ 732421847 h 3"/>
                  <a:gd name="T8" fmla="*/ 732421847 w 3"/>
                  <a:gd name="T9" fmla="*/ 732421847 h 3"/>
                  <a:gd name="T10" fmla="*/ 732421847 w 3"/>
                  <a:gd name="T11" fmla="*/ 732421847 h 3"/>
                  <a:gd name="T12" fmla="*/ 488280965 w 3"/>
                  <a:gd name="T13" fmla="*/ 488280965 h 3"/>
                  <a:gd name="T14" fmla="*/ 244140482 w 3"/>
                  <a:gd name="T15" fmla="*/ 244140482 h 3"/>
                  <a:gd name="T16" fmla="*/ 244140482 w 3"/>
                  <a:gd name="T17" fmla="*/ 244140482 h 3"/>
                  <a:gd name="T18" fmla="*/ 244140482 w 3"/>
                  <a:gd name="T19" fmla="*/ 244140482 h 3"/>
                  <a:gd name="T20" fmla="*/ 244140482 w 3"/>
                  <a:gd name="T21" fmla="*/ 244140482 h 3"/>
                  <a:gd name="T22" fmla="*/ 244140482 w 3"/>
                  <a:gd name="T23" fmla="*/ 244140482 h 3"/>
                  <a:gd name="T24" fmla="*/ 244140482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44140482 h 3"/>
                  <a:gd name="T42" fmla="*/ 0 w 3"/>
                  <a:gd name="T43" fmla="*/ 244140482 h 3"/>
                  <a:gd name="T44" fmla="*/ 0 w 3"/>
                  <a:gd name="T45" fmla="*/ 244140482 h 3"/>
                  <a:gd name="T46" fmla="*/ 0 w 3"/>
                  <a:gd name="T47" fmla="*/ 244140482 h 3"/>
                  <a:gd name="T48" fmla="*/ 244140482 w 3"/>
                  <a:gd name="T49" fmla="*/ 244140482 h 3"/>
                  <a:gd name="T50" fmla="*/ 244140482 w 3"/>
                  <a:gd name="T51" fmla="*/ 488280965 h 3"/>
                  <a:gd name="T52" fmla="*/ 244140482 w 3"/>
                  <a:gd name="T53" fmla="*/ 488280965 h 3"/>
                  <a:gd name="T54" fmla="*/ 488280965 w 3"/>
                  <a:gd name="T55" fmla="*/ 732421847 h 3"/>
                  <a:gd name="T56" fmla="*/ 488280965 w 3"/>
                  <a:gd name="T57" fmla="*/ 732421847 h 3"/>
                  <a:gd name="T58" fmla="*/ 732421847 w 3"/>
                  <a:gd name="T59" fmla="*/ 732421847 h 3"/>
                  <a:gd name="T60" fmla="*/ 732421847 w 3"/>
                  <a:gd name="T61" fmla="*/ 732421847 h 3"/>
                  <a:gd name="T62" fmla="*/ 732421847 w 3"/>
                  <a:gd name="T63" fmla="*/ 732421847 h 3"/>
                  <a:gd name="T64" fmla="*/ 732421847 w 3"/>
                  <a:gd name="T65" fmla="*/ 732421847 h 3"/>
                  <a:gd name="T66" fmla="*/ 732421847 w 3"/>
                  <a:gd name="T67" fmla="*/ 7324218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82" name="Freeform 40"/>
              <p:cNvSpPr>
                <a:spLocks/>
              </p:cNvSpPr>
              <p:nvPr/>
            </p:nvSpPr>
            <p:spPr bwMode="auto">
              <a:xfrm>
                <a:off x="768" y="3683"/>
                <a:ext cx="19" cy="10"/>
              </a:xfrm>
              <a:custGeom>
                <a:avLst/>
                <a:gdLst>
                  <a:gd name="T0" fmla="*/ 0 w 4"/>
                  <a:gd name="T1" fmla="*/ 244140284 h 2"/>
                  <a:gd name="T2" fmla="*/ 0 w 4"/>
                  <a:gd name="T3" fmla="*/ 244140284 h 2"/>
                  <a:gd name="T4" fmla="*/ 140206367 w 4"/>
                  <a:gd name="T5" fmla="*/ 0 h 2"/>
                  <a:gd name="T6" fmla="*/ 140206367 w 4"/>
                  <a:gd name="T7" fmla="*/ 0 h 2"/>
                  <a:gd name="T8" fmla="*/ 274418465 w 4"/>
                  <a:gd name="T9" fmla="*/ 0 h 2"/>
                  <a:gd name="T10" fmla="*/ 385337296 w 4"/>
                  <a:gd name="T11" fmla="*/ 0 h 2"/>
                  <a:gd name="T12" fmla="*/ 385337296 w 4"/>
                  <a:gd name="T13" fmla="*/ 0 h 2"/>
                  <a:gd name="T14" fmla="*/ 385337296 w 4"/>
                  <a:gd name="T15" fmla="*/ 0 h 2"/>
                  <a:gd name="T16" fmla="*/ 385337296 w 4"/>
                  <a:gd name="T17" fmla="*/ 244140284 h 2"/>
                  <a:gd name="T18" fmla="*/ 525555709 w 4"/>
                  <a:gd name="T19" fmla="*/ 244140284 h 2"/>
                  <a:gd name="T20" fmla="*/ 525555709 w 4"/>
                  <a:gd name="T21" fmla="*/ 244140284 h 2"/>
                  <a:gd name="T22" fmla="*/ 525555709 w 4"/>
                  <a:gd name="T23" fmla="*/ 244140284 h 2"/>
                  <a:gd name="T24" fmla="*/ 525555709 w 4"/>
                  <a:gd name="T25" fmla="*/ 244140284 h 2"/>
                  <a:gd name="T26" fmla="*/ 525555709 w 4"/>
                  <a:gd name="T27" fmla="*/ 244140284 h 2"/>
                  <a:gd name="T28" fmla="*/ 525555709 w 4"/>
                  <a:gd name="T29" fmla="*/ 244140284 h 2"/>
                  <a:gd name="T30" fmla="*/ 525555709 w 4"/>
                  <a:gd name="T31" fmla="*/ 244140284 h 2"/>
                  <a:gd name="T32" fmla="*/ 525555709 w 4"/>
                  <a:gd name="T33" fmla="*/ 488280567 h 2"/>
                  <a:gd name="T34" fmla="*/ 525555709 w 4"/>
                  <a:gd name="T35" fmla="*/ 488280567 h 2"/>
                  <a:gd name="T36" fmla="*/ 525555709 w 4"/>
                  <a:gd name="T37" fmla="*/ 488280567 h 2"/>
                  <a:gd name="T38" fmla="*/ 525555709 w 4"/>
                  <a:gd name="T39" fmla="*/ 488280567 h 2"/>
                  <a:gd name="T40" fmla="*/ 385337296 w 4"/>
                  <a:gd name="T41" fmla="*/ 244140284 h 2"/>
                  <a:gd name="T42" fmla="*/ 385337296 w 4"/>
                  <a:gd name="T43" fmla="*/ 244140284 h 2"/>
                  <a:gd name="T44" fmla="*/ 385337296 w 4"/>
                  <a:gd name="T45" fmla="*/ 488280567 h 2"/>
                  <a:gd name="T46" fmla="*/ 385337296 w 4"/>
                  <a:gd name="T47" fmla="*/ 488280567 h 2"/>
                  <a:gd name="T48" fmla="*/ 385337296 w 4"/>
                  <a:gd name="T49" fmla="*/ 488280567 h 2"/>
                  <a:gd name="T50" fmla="*/ 274418465 w 4"/>
                  <a:gd name="T51" fmla="*/ 488280567 h 2"/>
                  <a:gd name="T52" fmla="*/ 274418465 w 4"/>
                  <a:gd name="T53" fmla="*/ 488280567 h 2"/>
                  <a:gd name="T54" fmla="*/ 274418465 w 4"/>
                  <a:gd name="T55" fmla="*/ 488280567 h 2"/>
                  <a:gd name="T56" fmla="*/ 274418465 w 4"/>
                  <a:gd name="T57" fmla="*/ 488280567 h 2"/>
                  <a:gd name="T58" fmla="*/ 274418465 w 4"/>
                  <a:gd name="T59" fmla="*/ 488280567 h 2"/>
                  <a:gd name="T60" fmla="*/ 274418465 w 4"/>
                  <a:gd name="T61" fmla="*/ 488280567 h 2"/>
                  <a:gd name="T62" fmla="*/ 274418465 w 4"/>
                  <a:gd name="T63" fmla="*/ 488280567 h 2"/>
                  <a:gd name="T64" fmla="*/ 140206367 w 4"/>
                  <a:gd name="T65" fmla="*/ 488280567 h 2"/>
                  <a:gd name="T66" fmla="*/ 140206367 w 4"/>
                  <a:gd name="T67" fmla="*/ 488280567 h 2"/>
                  <a:gd name="T68" fmla="*/ 140206367 w 4"/>
                  <a:gd name="T69" fmla="*/ 244140284 h 2"/>
                  <a:gd name="T70" fmla="*/ 140206367 w 4"/>
                  <a:gd name="T71" fmla="*/ 244140284 h 2"/>
                  <a:gd name="T72" fmla="*/ 140206367 w 4"/>
                  <a:gd name="T73" fmla="*/ 244140284 h 2"/>
                  <a:gd name="T74" fmla="*/ 140206367 w 4"/>
                  <a:gd name="T75" fmla="*/ 244140284 h 2"/>
                  <a:gd name="T76" fmla="*/ 140206367 w 4"/>
                  <a:gd name="T77" fmla="*/ 244140284 h 2"/>
                  <a:gd name="T78" fmla="*/ 140206367 w 4"/>
                  <a:gd name="T79" fmla="*/ 244140284 h 2"/>
                  <a:gd name="T80" fmla="*/ 140206367 w 4"/>
                  <a:gd name="T81" fmla="*/ 244140284 h 2"/>
                  <a:gd name="T82" fmla="*/ 140206367 w 4"/>
                  <a:gd name="T83" fmla="*/ 244140284 h 2"/>
                  <a:gd name="T84" fmla="*/ 140206367 w 4"/>
                  <a:gd name="T85" fmla="*/ 244140284 h 2"/>
                  <a:gd name="T86" fmla="*/ 140206367 w 4"/>
                  <a:gd name="T87" fmla="*/ 244140284 h 2"/>
                  <a:gd name="T88" fmla="*/ 140206367 w 4"/>
                  <a:gd name="T89" fmla="*/ 244140284 h 2"/>
                  <a:gd name="T90" fmla="*/ 140206367 w 4"/>
                  <a:gd name="T91" fmla="*/ 244140284 h 2"/>
                  <a:gd name="T92" fmla="*/ 140206367 w 4"/>
                  <a:gd name="T93" fmla="*/ 244140284 h 2"/>
                  <a:gd name="T94" fmla="*/ 0 w 4"/>
                  <a:gd name="T95" fmla="*/ 244140284 h 2"/>
                  <a:gd name="T96" fmla="*/ 0 w 4"/>
                  <a:gd name="T97" fmla="*/ 244140284 h 2"/>
                  <a:gd name="T98" fmla="*/ 0 w 4"/>
                  <a:gd name="T99" fmla="*/ 244140284 h 2"/>
                  <a:gd name="T100" fmla="*/ 0 w 4"/>
                  <a:gd name="T101" fmla="*/ 244140284 h 2"/>
                  <a:gd name="T102" fmla="*/ 0 w 4"/>
                  <a:gd name="T103" fmla="*/ 244140284 h 2"/>
                  <a:gd name="T104" fmla="*/ 0 w 4"/>
                  <a:gd name="T105" fmla="*/ 244140284 h 2"/>
                  <a:gd name="T106" fmla="*/ 0 w 4"/>
                  <a:gd name="T107" fmla="*/ 244140284 h 2"/>
                  <a:gd name="T108" fmla="*/ 0 w 4"/>
                  <a:gd name="T109" fmla="*/ 244140284 h 2"/>
                  <a:gd name="T110" fmla="*/ 0 w 4"/>
                  <a:gd name="T111" fmla="*/ 244140284 h 2"/>
                  <a:gd name="T112" fmla="*/ 0 w 4"/>
                  <a:gd name="T113" fmla="*/ 244140284 h 2"/>
                  <a:gd name="T114" fmla="*/ 0 w 4"/>
                  <a:gd name="T115" fmla="*/ 244140284 h 2"/>
                  <a:gd name="T116" fmla="*/ 0 w 4"/>
                  <a:gd name="T117" fmla="*/ 244140284 h 2"/>
                  <a:gd name="T118" fmla="*/ 0 w 4"/>
                  <a:gd name="T119" fmla="*/ 244140284 h 2"/>
                  <a:gd name="T120" fmla="*/ 0 w 4"/>
                  <a:gd name="T121" fmla="*/ 244140284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grpSp>
          <p:nvGrpSpPr>
            <p:cNvPr id="29745" name="Group 51"/>
            <p:cNvGrpSpPr>
              <a:grpSpLocks/>
            </p:cNvGrpSpPr>
            <p:nvPr/>
          </p:nvGrpSpPr>
          <p:grpSpPr bwMode="auto">
            <a:xfrm>
              <a:off x="5824532" y="2197100"/>
              <a:ext cx="830261" cy="742950"/>
              <a:chOff x="3562" y="1636"/>
              <a:chExt cx="497" cy="468"/>
            </a:xfrm>
          </p:grpSpPr>
          <p:sp>
            <p:nvSpPr>
              <p:cNvPr id="29766" name="Freeform 52"/>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37510747 h 71"/>
                  <a:gd name="T46" fmla="*/ 2147483647 w 52"/>
                  <a:gd name="T47" fmla="*/ 1805733887 h 71"/>
                  <a:gd name="T48" fmla="*/ 2147483647 w 52"/>
                  <a:gd name="T49" fmla="*/ 1253865411 h 71"/>
                  <a:gd name="T50" fmla="*/ 2147483647 w 52"/>
                  <a:gd name="T51" fmla="*/ 702319738 h 71"/>
                  <a:gd name="T52" fmla="*/ 2147483647 w 52"/>
                  <a:gd name="T53" fmla="*/ 370540851 h 71"/>
                  <a:gd name="T54" fmla="*/ 2147483647 w 52"/>
                  <a:gd name="T55" fmla="*/ 181326456 h 71"/>
                  <a:gd name="T56" fmla="*/ 2147483647 w 52"/>
                  <a:gd name="T57" fmla="*/ 181326456 h 71"/>
                  <a:gd name="T58" fmla="*/ 2147483647 w 52"/>
                  <a:gd name="T59" fmla="*/ 551866761 h 71"/>
                  <a:gd name="T60" fmla="*/ 2147483647 w 52"/>
                  <a:gd name="T61" fmla="*/ 1064972182 h 71"/>
                  <a:gd name="T62" fmla="*/ 2147483647 w 52"/>
                  <a:gd name="T63" fmla="*/ 1253865411 h 71"/>
                  <a:gd name="T64" fmla="*/ 2147483647 w 52"/>
                  <a:gd name="T65" fmla="*/ 1435513812 h 71"/>
                  <a:gd name="T66" fmla="*/ 2147483647 w 52"/>
                  <a:gd name="T67" fmla="*/ 1805733887 h 71"/>
                  <a:gd name="T68" fmla="*/ 2095954765 w 52"/>
                  <a:gd name="T69" fmla="*/ 2147483647 h 71"/>
                  <a:gd name="T70" fmla="*/ 2095954765 w 52"/>
                  <a:gd name="T71" fmla="*/ 2147483647 h 71"/>
                  <a:gd name="T72" fmla="*/ 1769133041 w 52"/>
                  <a:gd name="T73" fmla="*/ 2147483647 h 71"/>
                  <a:gd name="T74" fmla="*/ 1769133041 w 52"/>
                  <a:gd name="T75" fmla="*/ 2147483647 h 71"/>
                  <a:gd name="T76" fmla="*/ 1769133041 w 52"/>
                  <a:gd name="T77" fmla="*/ 1987058862 h 71"/>
                  <a:gd name="T78" fmla="*/ 1411779443 w 52"/>
                  <a:gd name="T79" fmla="*/ 2147483647 h 71"/>
                  <a:gd name="T80" fmla="*/ 1411779443 w 52"/>
                  <a:gd name="T81" fmla="*/ 2147483647 h 71"/>
                  <a:gd name="T82" fmla="*/ 869140531 w 52"/>
                  <a:gd name="T83" fmla="*/ 2147483647 h 71"/>
                  <a:gd name="T84" fmla="*/ 684559882 w 52"/>
                  <a:gd name="T85" fmla="*/ 2147483647 h 71"/>
                  <a:gd name="T86" fmla="*/ 542319587 w 52"/>
                  <a:gd name="T87" fmla="*/ 2147483647 h 71"/>
                  <a:gd name="T88" fmla="*/ 363616320 w 52"/>
                  <a:gd name="T89" fmla="*/ 2147483647 h 71"/>
                  <a:gd name="T90" fmla="*/ 178637643 w 52"/>
                  <a:gd name="T91" fmla="*/ 2147483647 h 71"/>
                  <a:gd name="T92" fmla="*/ 363616320 w 52"/>
                  <a:gd name="T93" fmla="*/ 2147483647 h 71"/>
                  <a:gd name="T94" fmla="*/ 363616320 w 52"/>
                  <a:gd name="T95" fmla="*/ 2147483647 h 71"/>
                  <a:gd name="T96" fmla="*/ 1048176046 w 52"/>
                  <a:gd name="T97" fmla="*/ 2147483647 h 71"/>
                  <a:gd name="T98" fmla="*/ 1226814233 w 52"/>
                  <a:gd name="T99" fmla="*/ 2147483647 h 71"/>
                  <a:gd name="T100" fmla="*/ 1226814233 w 52"/>
                  <a:gd name="T101" fmla="*/ 2147483647 h 71"/>
                  <a:gd name="T102" fmla="*/ 1048176046 w 52"/>
                  <a:gd name="T103" fmla="*/ 2147483647 h 71"/>
                  <a:gd name="T104" fmla="*/ 363616320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67" name="Freeform 53"/>
              <p:cNvSpPr>
                <a:spLocks/>
              </p:cNvSpPr>
              <p:nvPr/>
            </p:nvSpPr>
            <p:spPr bwMode="auto">
              <a:xfrm>
                <a:off x="3562" y="1636"/>
                <a:ext cx="405" cy="200"/>
              </a:xfrm>
              <a:custGeom>
                <a:avLst/>
                <a:gdLst>
                  <a:gd name="T0" fmla="*/ 749447794 w 83"/>
                  <a:gd name="T1" fmla="*/ 2147483647 h 41"/>
                  <a:gd name="T2" fmla="*/ 1453584946 w 83"/>
                  <a:gd name="T3" fmla="*/ 2147483647 h 41"/>
                  <a:gd name="T4" fmla="*/ 2147483647 w 83"/>
                  <a:gd name="T5" fmla="*/ 1075969161 h 41"/>
                  <a:gd name="T6" fmla="*/ 2147483647 w 83"/>
                  <a:gd name="T7" fmla="*/ 183035327 h 41"/>
                  <a:gd name="T8" fmla="*/ 2147483647 w 83"/>
                  <a:gd name="T9" fmla="*/ 183035327 h 41"/>
                  <a:gd name="T10" fmla="*/ 2147483647 w 83"/>
                  <a:gd name="T11" fmla="*/ 747679253 h 41"/>
                  <a:gd name="T12" fmla="*/ 2147483647 w 83"/>
                  <a:gd name="T13" fmla="*/ 1640531682 h 41"/>
                  <a:gd name="T14" fmla="*/ 2147483647 w 83"/>
                  <a:gd name="T15" fmla="*/ 2147483647 h 41"/>
                  <a:gd name="T16" fmla="*/ 2147483647 w 83"/>
                  <a:gd name="T17" fmla="*/ 1823564121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1449801763 h 41"/>
                  <a:gd name="T28" fmla="*/ 2147483647 w 83"/>
                  <a:gd name="T29" fmla="*/ 2006682726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749447794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29746" name="Freeform 54"/>
            <p:cNvSpPr>
              <a:spLocks/>
            </p:cNvSpPr>
            <p:nvPr/>
          </p:nvSpPr>
          <p:spPr bwMode="auto">
            <a:xfrm>
              <a:off x="6159500" y="2917827"/>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47" name="Freeform 58"/>
            <p:cNvSpPr>
              <a:spLocks/>
            </p:cNvSpPr>
            <p:nvPr/>
          </p:nvSpPr>
          <p:spPr bwMode="auto">
            <a:xfrm>
              <a:off x="6721475" y="3730627"/>
              <a:ext cx="5603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48" name="Freeform 59"/>
            <p:cNvSpPr>
              <a:spLocks/>
            </p:cNvSpPr>
            <p:nvPr/>
          </p:nvSpPr>
          <p:spPr bwMode="auto">
            <a:xfrm>
              <a:off x="6467476" y="3784600"/>
              <a:ext cx="596900"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49" name="Freeform 60"/>
            <p:cNvSpPr>
              <a:spLocks/>
            </p:cNvSpPr>
            <p:nvPr/>
          </p:nvSpPr>
          <p:spPr bwMode="auto">
            <a:xfrm>
              <a:off x="7029451" y="3041650"/>
              <a:ext cx="50641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50" name="Freeform 61"/>
            <p:cNvSpPr>
              <a:spLocks/>
            </p:cNvSpPr>
            <p:nvPr/>
          </p:nvSpPr>
          <p:spPr bwMode="auto">
            <a:xfrm>
              <a:off x="7413625" y="3017840"/>
              <a:ext cx="122238"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51" name="Freeform 62"/>
            <p:cNvSpPr>
              <a:spLocks/>
            </p:cNvSpPr>
            <p:nvPr/>
          </p:nvSpPr>
          <p:spPr bwMode="auto">
            <a:xfrm>
              <a:off x="7445375" y="2801940"/>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52" name="Freeform 63"/>
            <p:cNvSpPr>
              <a:spLocks/>
            </p:cNvSpPr>
            <p:nvPr/>
          </p:nvSpPr>
          <p:spPr bwMode="auto">
            <a:xfrm>
              <a:off x="7583489" y="2654302"/>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53" name="Freeform 64"/>
            <p:cNvSpPr>
              <a:spLocks/>
            </p:cNvSpPr>
            <p:nvPr/>
          </p:nvSpPr>
          <p:spPr bwMode="auto">
            <a:xfrm>
              <a:off x="75755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54" name="Freeform 65"/>
            <p:cNvSpPr>
              <a:spLocks/>
            </p:cNvSpPr>
            <p:nvPr/>
          </p:nvSpPr>
          <p:spPr bwMode="auto">
            <a:xfrm>
              <a:off x="77470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55" name="Freeform 66"/>
            <p:cNvSpPr>
              <a:spLocks/>
            </p:cNvSpPr>
            <p:nvPr/>
          </p:nvSpPr>
          <p:spPr bwMode="auto">
            <a:xfrm>
              <a:off x="76406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56" name="Freeform 67"/>
            <p:cNvSpPr>
              <a:spLocks/>
            </p:cNvSpPr>
            <p:nvPr/>
          </p:nvSpPr>
          <p:spPr bwMode="auto">
            <a:xfrm>
              <a:off x="7697788" y="1887540"/>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29757" name="Group 68"/>
            <p:cNvGrpSpPr>
              <a:grpSpLocks/>
            </p:cNvGrpSpPr>
            <p:nvPr/>
          </p:nvGrpSpPr>
          <p:grpSpPr bwMode="auto">
            <a:xfrm>
              <a:off x="3159144" y="4589463"/>
              <a:ext cx="1044578" cy="635000"/>
              <a:chOff x="1991" y="3321"/>
              <a:chExt cx="361" cy="231"/>
            </a:xfrm>
          </p:grpSpPr>
          <p:sp>
            <p:nvSpPr>
              <p:cNvPr id="29758" name="Freeform 69"/>
              <p:cNvSpPr>
                <a:spLocks/>
              </p:cNvSpPr>
              <p:nvPr/>
            </p:nvSpPr>
            <p:spPr bwMode="auto">
              <a:xfrm>
                <a:off x="2274" y="3459"/>
                <a:ext cx="78" cy="93"/>
              </a:xfrm>
              <a:custGeom>
                <a:avLst/>
                <a:gdLst>
                  <a:gd name="T0" fmla="*/ 0 w 16"/>
                  <a:gd name="T1" fmla="*/ 1311005476 h 19"/>
                  <a:gd name="T2" fmla="*/ 181852311 w 16"/>
                  <a:gd name="T3" fmla="*/ 2147483647 h 19"/>
                  <a:gd name="T4" fmla="*/ 181852311 w 16"/>
                  <a:gd name="T5" fmla="*/ 2147483647 h 19"/>
                  <a:gd name="T6" fmla="*/ 1068315259 w 16"/>
                  <a:gd name="T7" fmla="*/ 2147483647 h 19"/>
                  <a:gd name="T8" fmla="*/ 1439996001 w 16"/>
                  <a:gd name="T9" fmla="*/ 2147483647 h 19"/>
                  <a:gd name="T10" fmla="*/ 2147483647 w 16"/>
                  <a:gd name="T11" fmla="*/ 2083638358 h 19"/>
                  <a:gd name="T12" fmla="*/ 2147483647 w 16"/>
                  <a:gd name="T13" fmla="*/ 924224623 h 19"/>
                  <a:gd name="T14" fmla="*/ 553467612 w 16"/>
                  <a:gd name="T15" fmla="*/ 0 h 19"/>
                  <a:gd name="T16" fmla="*/ 553467612 w 16"/>
                  <a:gd name="T17" fmla="*/ 924224623 h 19"/>
                  <a:gd name="T18" fmla="*/ 0 w 16"/>
                  <a:gd name="T19" fmla="*/ 1311005476 h 19"/>
                  <a:gd name="T20" fmla="*/ 0 w 16"/>
                  <a:gd name="T21" fmla="*/ 131100547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accent2"/>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59" name="Freeform 70"/>
              <p:cNvSpPr>
                <a:spLocks/>
              </p:cNvSpPr>
              <p:nvPr/>
            </p:nvSpPr>
            <p:spPr bwMode="auto">
              <a:xfrm>
                <a:off x="2235" y="3409"/>
                <a:ext cx="44" cy="29"/>
              </a:xfrm>
              <a:custGeom>
                <a:avLst/>
                <a:gdLst>
                  <a:gd name="T0" fmla="*/ 569467705 w 9"/>
                  <a:gd name="T1" fmla="*/ 974528682 h 6"/>
                  <a:gd name="T2" fmla="*/ 1490132076 w 9"/>
                  <a:gd name="T3" fmla="*/ 974528682 h 6"/>
                  <a:gd name="T4" fmla="*/ 1676767716 w 9"/>
                  <a:gd name="T5" fmla="*/ 500977083 h 6"/>
                  <a:gd name="T6" fmla="*/ 912443375 w 9"/>
                  <a:gd name="T7" fmla="*/ 333859803 h 6"/>
                  <a:gd name="T8" fmla="*/ 569467705 w 9"/>
                  <a:gd name="T9" fmla="*/ 333859803 h 6"/>
                  <a:gd name="T10" fmla="*/ 382832065 w 9"/>
                  <a:gd name="T11" fmla="*/ 0 h 6"/>
                  <a:gd name="T12" fmla="*/ 0 w 9"/>
                  <a:gd name="T13" fmla="*/ 333859803 h 6"/>
                  <a:gd name="T14" fmla="*/ 382832065 w 9"/>
                  <a:gd name="T15" fmla="*/ 807720735 h 6"/>
                  <a:gd name="T16" fmla="*/ 569467705 w 9"/>
                  <a:gd name="T17" fmla="*/ 974528682 h 6"/>
                  <a:gd name="T18" fmla="*/ 569467705 w 9"/>
                  <a:gd name="T19" fmla="*/ 97452868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accent2"/>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60" name="Freeform 71"/>
              <p:cNvSpPr>
                <a:spLocks/>
              </p:cNvSpPr>
              <p:nvPr/>
            </p:nvSpPr>
            <p:spPr bwMode="auto">
              <a:xfrm>
                <a:off x="2225" y="3438"/>
                <a:ext cx="20" cy="10"/>
              </a:xfrm>
              <a:custGeom>
                <a:avLst/>
                <a:gdLst>
                  <a:gd name="T0" fmla="*/ 0 w 4"/>
                  <a:gd name="T1" fmla="*/ 488280567 h 2"/>
                  <a:gd name="T2" fmla="*/ 976561134 w 4"/>
                  <a:gd name="T3" fmla="*/ 0 h 2"/>
                  <a:gd name="T4" fmla="*/ 976561134 w 4"/>
                  <a:gd name="T5" fmla="*/ 488280567 h 2"/>
                  <a:gd name="T6" fmla="*/ 0 w 4"/>
                  <a:gd name="T7" fmla="*/ 488280567 h 2"/>
                  <a:gd name="T8" fmla="*/ 0 w 4"/>
                  <a:gd name="T9" fmla="*/ 48828056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accent2"/>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61" name="Freeform 72"/>
              <p:cNvSpPr>
                <a:spLocks/>
              </p:cNvSpPr>
              <p:nvPr/>
            </p:nvSpPr>
            <p:spPr bwMode="auto">
              <a:xfrm>
                <a:off x="2211" y="3419"/>
                <a:ext cx="19" cy="14"/>
              </a:xfrm>
              <a:custGeom>
                <a:avLst/>
                <a:gdLst>
                  <a:gd name="T0" fmla="*/ 274418465 w 4"/>
                  <a:gd name="T1" fmla="*/ 0 h 3"/>
                  <a:gd name="T2" fmla="*/ 274418465 w 4"/>
                  <a:gd name="T3" fmla="*/ 0 h 3"/>
                  <a:gd name="T4" fmla="*/ 385337296 w 4"/>
                  <a:gd name="T5" fmla="*/ 0 h 3"/>
                  <a:gd name="T6" fmla="*/ 385337296 w 4"/>
                  <a:gd name="T7" fmla="*/ 0 h 3"/>
                  <a:gd name="T8" fmla="*/ 385337296 w 4"/>
                  <a:gd name="T9" fmla="*/ 0 h 3"/>
                  <a:gd name="T10" fmla="*/ 385337296 w 4"/>
                  <a:gd name="T11" fmla="*/ 112261484 h 3"/>
                  <a:gd name="T12" fmla="*/ 385337296 w 4"/>
                  <a:gd name="T13" fmla="*/ 112261484 h 3"/>
                  <a:gd name="T14" fmla="*/ 385337296 w 4"/>
                  <a:gd name="T15" fmla="*/ 112261484 h 3"/>
                  <a:gd name="T16" fmla="*/ 525555709 w 4"/>
                  <a:gd name="T17" fmla="*/ 112261484 h 3"/>
                  <a:gd name="T18" fmla="*/ 385337296 w 4"/>
                  <a:gd name="T19" fmla="*/ 205818079 h 3"/>
                  <a:gd name="T20" fmla="*/ 385337296 w 4"/>
                  <a:gd name="T21" fmla="*/ 205818079 h 3"/>
                  <a:gd name="T22" fmla="*/ 385337296 w 4"/>
                  <a:gd name="T23" fmla="*/ 205818079 h 3"/>
                  <a:gd name="T24" fmla="*/ 385337296 w 4"/>
                  <a:gd name="T25" fmla="*/ 318068699 h 3"/>
                  <a:gd name="T26" fmla="*/ 385337296 w 4"/>
                  <a:gd name="T27" fmla="*/ 318068699 h 3"/>
                  <a:gd name="T28" fmla="*/ 385337296 w 4"/>
                  <a:gd name="T29" fmla="*/ 318068699 h 3"/>
                  <a:gd name="T30" fmla="*/ 274418465 w 4"/>
                  <a:gd name="T31" fmla="*/ 318068699 h 3"/>
                  <a:gd name="T32" fmla="*/ 274418465 w 4"/>
                  <a:gd name="T33" fmla="*/ 318068699 h 3"/>
                  <a:gd name="T34" fmla="*/ 274418465 w 4"/>
                  <a:gd name="T35" fmla="*/ 318068699 h 3"/>
                  <a:gd name="T36" fmla="*/ 140206367 w 4"/>
                  <a:gd name="T37" fmla="*/ 318068699 h 3"/>
                  <a:gd name="T38" fmla="*/ 140206367 w 4"/>
                  <a:gd name="T39" fmla="*/ 318068699 h 3"/>
                  <a:gd name="T40" fmla="*/ 140206367 w 4"/>
                  <a:gd name="T41" fmla="*/ 318068699 h 3"/>
                  <a:gd name="T42" fmla="*/ 140206367 w 4"/>
                  <a:gd name="T43" fmla="*/ 205818079 h 3"/>
                  <a:gd name="T44" fmla="*/ 0 w 4"/>
                  <a:gd name="T45" fmla="*/ 205818079 h 3"/>
                  <a:gd name="T46" fmla="*/ 0 w 4"/>
                  <a:gd name="T47" fmla="*/ 205818079 h 3"/>
                  <a:gd name="T48" fmla="*/ 0 w 4"/>
                  <a:gd name="T49" fmla="*/ 112261484 h 3"/>
                  <a:gd name="T50" fmla="*/ 0 w 4"/>
                  <a:gd name="T51" fmla="*/ 112261484 h 3"/>
                  <a:gd name="T52" fmla="*/ 0 w 4"/>
                  <a:gd name="T53" fmla="*/ 112261484 h 3"/>
                  <a:gd name="T54" fmla="*/ 140206367 w 4"/>
                  <a:gd name="T55" fmla="*/ 112261484 h 3"/>
                  <a:gd name="T56" fmla="*/ 140206367 w 4"/>
                  <a:gd name="T57" fmla="*/ 0 h 3"/>
                  <a:gd name="T58" fmla="*/ 140206367 w 4"/>
                  <a:gd name="T59" fmla="*/ 0 h 3"/>
                  <a:gd name="T60" fmla="*/ 140206367 w 4"/>
                  <a:gd name="T61" fmla="*/ 0 h 3"/>
                  <a:gd name="T62" fmla="*/ 274418465 w 4"/>
                  <a:gd name="T63" fmla="*/ 0 h 3"/>
                  <a:gd name="T64" fmla="*/ 274418465 w 4"/>
                  <a:gd name="T65" fmla="*/ 0 h 3"/>
                  <a:gd name="T66" fmla="*/ 274418465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accent2"/>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62" name="Freeform 73"/>
              <p:cNvSpPr>
                <a:spLocks/>
              </p:cNvSpPr>
              <p:nvPr/>
            </p:nvSpPr>
            <p:spPr bwMode="auto">
              <a:xfrm>
                <a:off x="2186" y="3394"/>
                <a:ext cx="39" cy="15"/>
              </a:xfrm>
              <a:custGeom>
                <a:avLst/>
                <a:gdLst>
                  <a:gd name="T0" fmla="*/ 0 w 8"/>
                  <a:gd name="T1" fmla="*/ 732421847 h 3"/>
                  <a:gd name="T2" fmla="*/ 1258155936 w 8"/>
                  <a:gd name="T3" fmla="*/ 732421847 h 3"/>
                  <a:gd name="T4" fmla="*/ 1439996001 w 8"/>
                  <a:gd name="T5" fmla="*/ 0 h 3"/>
                  <a:gd name="T6" fmla="*/ 371612259 w 8"/>
                  <a:gd name="T7" fmla="*/ 0 h 3"/>
                  <a:gd name="T8" fmla="*/ 0 w 8"/>
                  <a:gd name="T9" fmla="*/ 732421847 h 3"/>
                  <a:gd name="T10" fmla="*/ 0 w 8"/>
                  <a:gd name="T11" fmla="*/ 7324218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accent2"/>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63" name="Freeform 74"/>
              <p:cNvSpPr>
                <a:spLocks/>
              </p:cNvSpPr>
              <p:nvPr/>
            </p:nvSpPr>
            <p:spPr bwMode="auto">
              <a:xfrm>
                <a:off x="2026" y="3321"/>
                <a:ext cx="38" cy="24"/>
              </a:xfrm>
              <a:custGeom>
                <a:avLst/>
                <a:gdLst>
                  <a:gd name="T0" fmla="*/ 0 w 8"/>
                  <a:gd name="T1" fmla="*/ 591177451 h 5"/>
                  <a:gd name="T2" fmla="*/ 385337296 w 8"/>
                  <a:gd name="T3" fmla="*/ 746750998 h 5"/>
                  <a:gd name="T4" fmla="*/ 777932285 w 8"/>
                  <a:gd name="T5" fmla="*/ 746750998 h 5"/>
                  <a:gd name="T6" fmla="*/ 1052408282 w 8"/>
                  <a:gd name="T7" fmla="*/ 311084656 h 5"/>
                  <a:gd name="T8" fmla="*/ 665980082 w 8"/>
                  <a:gd name="T9" fmla="*/ 0 h 5"/>
                  <a:gd name="T10" fmla="*/ 140206367 w 8"/>
                  <a:gd name="T11" fmla="*/ 311084656 h 5"/>
                  <a:gd name="T12" fmla="*/ 0 w 8"/>
                  <a:gd name="T13" fmla="*/ 591177451 h 5"/>
                  <a:gd name="T14" fmla="*/ 0 w 8"/>
                  <a:gd name="T15" fmla="*/ 59117745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accent2"/>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64" name="Freeform 75"/>
              <p:cNvSpPr>
                <a:spLocks/>
              </p:cNvSpPr>
              <p:nvPr/>
            </p:nvSpPr>
            <p:spPr bwMode="auto">
              <a:xfrm>
                <a:off x="1991" y="3321"/>
                <a:ext cx="20" cy="24"/>
              </a:xfrm>
              <a:custGeom>
                <a:avLst/>
                <a:gdLst>
                  <a:gd name="T0" fmla="*/ 0 w 4"/>
                  <a:gd name="T1" fmla="*/ 746750998 h 5"/>
                  <a:gd name="T2" fmla="*/ 976561134 w 4"/>
                  <a:gd name="T3" fmla="*/ 311084656 h 5"/>
                  <a:gd name="T4" fmla="*/ 976561134 w 4"/>
                  <a:gd name="T5" fmla="*/ 0 h 5"/>
                  <a:gd name="T6" fmla="*/ 0 w 4"/>
                  <a:gd name="T7" fmla="*/ 591177451 h 5"/>
                  <a:gd name="T8" fmla="*/ 0 w 4"/>
                  <a:gd name="T9" fmla="*/ 746750998 h 5"/>
                  <a:gd name="T10" fmla="*/ 0 w 4"/>
                  <a:gd name="T11" fmla="*/ 746750998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accent2"/>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29765" name="Freeform 76"/>
              <p:cNvSpPr>
                <a:spLocks/>
              </p:cNvSpPr>
              <p:nvPr/>
            </p:nvSpPr>
            <p:spPr bwMode="auto">
              <a:xfrm>
                <a:off x="2128" y="3360"/>
                <a:ext cx="39" cy="34"/>
              </a:xfrm>
              <a:custGeom>
                <a:avLst/>
                <a:gdLst>
                  <a:gd name="T0" fmla="*/ 553467612 w 8"/>
                  <a:gd name="T1" fmla="*/ 1205323064 h 7"/>
                  <a:gd name="T2" fmla="*/ 1439996001 w 8"/>
                  <a:gd name="T3" fmla="*/ 1205323064 h 7"/>
                  <a:gd name="T4" fmla="*/ 1439996001 w 8"/>
                  <a:gd name="T5" fmla="*/ 672536448 h 7"/>
                  <a:gd name="T6" fmla="*/ 735641673 w 8"/>
                  <a:gd name="T7" fmla="*/ 0 h 7"/>
                  <a:gd name="T8" fmla="*/ 0 w 8"/>
                  <a:gd name="T9" fmla="*/ 358111838 h 7"/>
                  <a:gd name="T10" fmla="*/ 553467612 w 8"/>
                  <a:gd name="T11" fmla="*/ 1205323064 h 7"/>
                  <a:gd name="T12" fmla="*/ 553467612 w 8"/>
                  <a:gd name="T13" fmla="*/ 120532306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accent2"/>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grpSp>
      <p:sp>
        <p:nvSpPr>
          <p:cNvPr id="29701" name="Rectangle 82"/>
          <p:cNvSpPr>
            <a:spLocks noChangeArrowheads="1"/>
          </p:cNvSpPr>
          <p:nvPr/>
        </p:nvSpPr>
        <p:spPr bwMode="auto">
          <a:xfrm>
            <a:off x="5492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9702" name="Rectangle 83"/>
          <p:cNvSpPr>
            <a:spLocks noChangeArrowheads="1"/>
          </p:cNvSpPr>
          <p:nvPr/>
        </p:nvSpPr>
        <p:spPr bwMode="auto">
          <a:xfrm>
            <a:off x="15160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9703" name="Rectangle 85"/>
          <p:cNvSpPr>
            <a:spLocks noChangeArrowheads="1"/>
          </p:cNvSpPr>
          <p:nvPr/>
        </p:nvSpPr>
        <p:spPr bwMode="auto">
          <a:xfrm>
            <a:off x="3443288" y="5953125"/>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9704" name="Rectangle 86"/>
          <p:cNvSpPr>
            <a:spLocks noChangeArrowheads="1"/>
          </p:cNvSpPr>
          <p:nvPr/>
        </p:nvSpPr>
        <p:spPr bwMode="auto">
          <a:xfrm>
            <a:off x="5621338" y="5948363"/>
            <a:ext cx="234950" cy="234950"/>
          </a:xfrm>
          <a:prstGeom prst="rect">
            <a:avLst/>
          </a:prstGeom>
          <a:solidFill>
            <a:srgbClr val="ED4213"/>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9705" name="Rectangle 87"/>
          <p:cNvSpPr>
            <a:spLocks noChangeArrowheads="1"/>
          </p:cNvSpPr>
          <p:nvPr/>
        </p:nvSpPr>
        <p:spPr bwMode="auto">
          <a:xfrm>
            <a:off x="4541838" y="5945188"/>
            <a:ext cx="234950" cy="234950"/>
          </a:xfrm>
          <a:prstGeom prst="rect">
            <a:avLst/>
          </a:prstGeom>
          <a:solidFill>
            <a:srgbClr val="FFC66D"/>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9706" name="Rectangle 88"/>
          <p:cNvSpPr>
            <a:spLocks noChangeArrowheads="1"/>
          </p:cNvSpPr>
          <p:nvPr/>
        </p:nvSpPr>
        <p:spPr bwMode="auto">
          <a:xfrm>
            <a:off x="444500" y="5892800"/>
            <a:ext cx="7148513"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9707" name="Rectangle 89" descr="20%"/>
          <p:cNvSpPr>
            <a:spLocks noChangeArrowheads="1"/>
          </p:cNvSpPr>
          <p:nvPr/>
        </p:nvSpPr>
        <p:spPr bwMode="auto">
          <a:xfrm>
            <a:off x="6753225" y="5948363"/>
            <a:ext cx="234950"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29708" name="Rectangle 153"/>
          <p:cNvSpPr>
            <a:spLocks noChangeArrowheads="1"/>
          </p:cNvSpPr>
          <p:nvPr/>
        </p:nvSpPr>
        <p:spPr bwMode="auto">
          <a:xfrm>
            <a:off x="23256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algn="ctr" defTabSz="914400" fontAlgn="base">
              <a:spcBef>
                <a:spcPct val="0"/>
              </a:spcBef>
              <a:spcAft>
                <a:spcPct val="0"/>
              </a:spcAft>
            </a:pPr>
            <a:endParaRPr lang="en-US" altLang="en-US">
              <a:solidFill>
                <a:srgbClr val="000000"/>
              </a:solidFill>
              <a:latin typeface="Myriad Web Pro" pitchFamily="34" charset="0"/>
            </a:endParaRPr>
          </a:p>
        </p:txBody>
      </p:sp>
      <p:sp>
        <p:nvSpPr>
          <p:cNvPr id="29709" name="Text Box 81"/>
          <p:cNvSpPr txBox="1">
            <a:spLocks noChangeArrowheads="1"/>
          </p:cNvSpPr>
          <p:nvPr/>
        </p:nvSpPr>
        <p:spPr bwMode="auto">
          <a:xfrm>
            <a:off x="723900" y="5894388"/>
            <a:ext cx="81454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r>
              <a:rPr lang="en-US" altLang="en-US" sz="1400" b="1">
                <a:solidFill>
                  <a:srgbClr val="000000"/>
                </a:solidFill>
                <a:latin typeface="Arial Narrow" pitchFamily="34" charset="0"/>
              </a:rPr>
              <a:t> No Data          &lt;10%           10%–14%	    15%–19%           20%–24%          25%–29%           ≥30%</a:t>
            </a:r>
            <a:r>
              <a:rPr lang="en-US" altLang="en-US" sz="1400">
                <a:solidFill>
                  <a:srgbClr val="000000"/>
                </a:solidFill>
                <a:latin typeface="Arial Narrow" pitchFamily="34" charset="0"/>
              </a:rPr>
              <a:t> </a:t>
            </a:r>
          </a:p>
        </p:txBody>
      </p:sp>
    </p:spTree>
    <p:extLst>
      <p:ext uri="{BB962C8B-B14F-4D97-AF65-F5344CB8AC3E}">
        <p14:creationId xmlns:p14="http://schemas.microsoft.com/office/powerpoint/2010/main" val="3999551129"/>
      </p:ext>
    </p:extLst>
  </p:cSld>
  <p:clrMapOvr>
    <a:masterClrMapping/>
  </p:clrMapOvr>
  <p:transition advClick="0" advTm="1000">
    <p:randomBar/>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76"/>
          <p:cNvSpPr>
            <a:spLocks noGrp="1" noChangeArrowheads="1"/>
          </p:cNvSpPr>
          <p:nvPr>
            <p:ph type="title" idx="4294967295"/>
          </p:nvPr>
        </p:nvSpPr>
        <p:spPr>
          <a:xfrm>
            <a:off x="0" y="242888"/>
            <a:ext cx="9144000" cy="1143000"/>
          </a:xfrm>
        </p:spPr>
        <p:txBody>
          <a:bodyPr/>
          <a:lstStyle/>
          <a:p>
            <a:r>
              <a:rPr lang="en-US" altLang="en-US" sz="2800" smtClean="0">
                <a:solidFill>
                  <a:srgbClr val="000099"/>
                </a:solidFill>
              </a:rPr>
              <a:t>Obesity Trends* Among U.S. Adults, BRFSS 2006</a:t>
            </a:r>
            <a:br>
              <a:rPr lang="en-US" altLang="en-US" sz="2800" smtClean="0">
                <a:solidFill>
                  <a:srgbClr val="000099"/>
                </a:solidFill>
              </a:rPr>
            </a:br>
            <a:r>
              <a:rPr lang="en-US" altLang="en-US" sz="1400" smtClean="0">
                <a:solidFill>
                  <a:srgbClr val="000099"/>
                </a:solidFill>
              </a:rPr>
              <a:t>(*BMI ≥30, or ~ 30 lbs. overweight for 5’ 4” person)</a:t>
            </a:r>
          </a:p>
        </p:txBody>
      </p:sp>
      <p:sp>
        <p:nvSpPr>
          <p:cNvPr id="30723" name="Text Box 81"/>
          <p:cNvSpPr txBox="1">
            <a:spLocks noChangeArrowheads="1"/>
          </p:cNvSpPr>
          <p:nvPr/>
        </p:nvSpPr>
        <p:spPr bwMode="auto">
          <a:xfrm>
            <a:off x="723900" y="5894388"/>
            <a:ext cx="81454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r>
              <a:rPr lang="en-US" altLang="en-US" sz="1400" b="1">
                <a:solidFill>
                  <a:srgbClr val="000000"/>
                </a:solidFill>
                <a:latin typeface="Arial Narrow" pitchFamily="34" charset="0"/>
              </a:rPr>
              <a:t> No Data          &lt;10%           10%–14%	    15%–19%           20%–24%          25%–29%           ≥30%</a:t>
            </a:r>
            <a:r>
              <a:rPr lang="en-US" altLang="en-US" sz="1400">
                <a:solidFill>
                  <a:srgbClr val="000000"/>
                </a:solidFill>
                <a:latin typeface="Arial Narrow" pitchFamily="34" charset="0"/>
              </a:rPr>
              <a:t> </a:t>
            </a:r>
          </a:p>
        </p:txBody>
      </p:sp>
      <p:sp>
        <p:nvSpPr>
          <p:cNvPr id="30724" name="Rectangle 82"/>
          <p:cNvSpPr>
            <a:spLocks noChangeArrowheads="1"/>
          </p:cNvSpPr>
          <p:nvPr/>
        </p:nvSpPr>
        <p:spPr bwMode="auto">
          <a:xfrm>
            <a:off x="5492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30725" name="Rectangle 83"/>
          <p:cNvSpPr>
            <a:spLocks noChangeArrowheads="1"/>
          </p:cNvSpPr>
          <p:nvPr/>
        </p:nvSpPr>
        <p:spPr bwMode="auto">
          <a:xfrm>
            <a:off x="15160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30726" name="Rectangle 85"/>
          <p:cNvSpPr>
            <a:spLocks noChangeArrowheads="1"/>
          </p:cNvSpPr>
          <p:nvPr/>
        </p:nvSpPr>
        <p:spPr bwMode="auto">
          <a:xfrm>
            <a:off x="3443288" y="5953125"/>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30727" name="Rectangle 86"/>
          <p:cNvSpPr>
            <a:spLocks noChangeArrowheads="1"/>
          </p:cNvSpPr>
          <p:nvPr/>
        </p:nvSpPr>
        <p:spPr bwMode="auto">
          <a:xfrm>
            <a:off x="5621338" y="5948363"/>
            <a:ext cx="234950" cy="234950"/>
          </a:xfrm>
          <a:prstGeom prst="rect">
            <a:avLst/>
          </a:prstGeom>
          <a:solidFill>
            <a:srgbClr val="ED4213"/>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30728" name="Rectangle 87"/>
          <p:cNvSpPr>
            <a:spLocks noChangeArrowheads="1"/>
          </p:cNvSpPr>
          <p:nvPr/>
        </p:nvSpPr>
        <p:spPr bwMode="auto">
          <a:xfrm>
            <a:off x="4541838" y="5945188"/>
            <a:ext cx="234950" cy="234950"/>
          </a:xfrm>
          <a:prstGeom prst="rect">
            <a:avLst/>
          </a:prstGeom>
          <a:solidFill>
            <a:srgbClr val="FFC66D"/>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30729" name="Rectangle 88"/>
          <p:cNvSpPr>
            <a:spLocks noChangeArrowheads="1"/>
          </p:cNvSpPr>
          <p:nvPr/>
        </p:nvSpPr>
        <p:spPr bwMode="auto">
          <a:xfrm>
            <a:off x="444500" y="5892800"/>
            <a:ext cx="7148513"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30730" name="Rectangle 89" descr="20%"/>
          <p:cNvSpPr>
            <a:spLocks noChangeArrowheads="1"/>
          </p:cNvSpPr>
          <p:nvPr/>
        </p:nvSpPr>
        <p:spPr bwMode="auto">
          <a:xfrm>
            <a:off x="6753225" y="5948363"/>
            <a:ext cx="234950"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grpSp>
        <p:nvGrpSpPr>
          <p:cNvPr id="30731" name="Group 2"/>
          <p:cNvGrpSpPr>
            <a:grpSpLocks/>
          </p:cNvGrpSpPr>
          <p:nvPr/>
        </p:nvGrpSpPr>
        <p:grpSpPr bwMode="auto">
          <a:xfrm>
            <a:off x="844550" y="1709738"/>
            <a:ext cx="6940550" cy="3567112"/>
            <a:chOff x="728" y="1077"/>
            <a:chExt cx="4372" cy="2247"/>
          </a:xfrm>
        </p:grpSpPr>
        <p:sp>
          <p:nvSpPr>
            <p:cNvPr id="30733" name="Freeform 3"/>
            <p:cNvSpPr>
              <a:spLocks/>
            </p:cNvSpPr>
            <p:nvPr/>
          </p:nvSpPr>
          <p:spPr bwMode="auto">
            <a:xfrm>
              <a:off x="2844" y="1262"/>
              <a:ext cx="456" cy="269"/>
            </a:xfrm>
            <a:custGeom>
              <a:avLst/>
              <a:gdLst>
                <a:gd name="T0" fmla="*/ 0 w 89"/>
                <a:gd name="T1" fmla="*/ 2147483647 h 55"/>
                <a:gd name="T2" fmla="*/ 1656883978 w 89"/>
                <a:gd name="T3" fmla="*/ 0 h 55"/>
                <a:gd name="T4" fmla="*/ 2147483647 w 89"/>
                <a:gd name="T5" fmla="*/ 571718316 h 55"/>
                <a:gd name="T6" fmla="*/ 2147483647 w 89"/>
                <a:gd name="T7" fmla="*/ 767139426 h 55"/>
                <a:gd name="T8" fmla="*/ 2147483647 w 89"/>
                <a:gd name="T9" fmla="*/ 916157950 h 55"/>
                <a:gd name="T10" fmla="*/ 2147483647 w 89"/>
                <a:gd name="T11" fmla="*/ 1684640224 h 55"/>
                <a:gd name="T12" fmla="*/ 2147483647 w 89"/>
                <a:gd name="T13" fmla="*/ 1880116268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34" name="Freeform 4"/>
            <p:cNvSpPr>
              <a:spLocks/>
            </p:cNvSpPr>
            <p:nvPr/>
          </p:nvSpPr>
          <p:spPr bwMode="auto">
            <a:xfrm>
              <a:off x="2824" y="1511"/>
              <a:ext cx="483" cy="312"/>
            </a:xfrm>
            <a:custGeom>
              <a:avLst/>
              <a:gdLst>
                <a:gd name="T0" fmla="*/ 0 w 94"/>
                <a:gd name="T1" fmla="*/ 2147483647 h 64"/>
                <a:gd name="T2" fmla="*/ 988780179 w 94"/>
                <a:gd name="T3" fmla="*/ 2147483647 h 64"/>
                <a:gd name="T4" fmla="*/ 1385774645 w 94"/>
                <a:gd name="T5" fmla="*/ 0 h 64"/>
                <a:gd name="T6" fmla="*/ 2147483647 w 94"/>
                <a:gd name="T7" fmla="*/ 735641673 h 64"/>
                <a:gd name="T8" fmla="*/ 2147483647 w 94"/>
                <a:gd name="T9" fmla="*/ 1068315259 h 64"/>
                <a:gd name="T10" fmla="*/ 2147483647 w 94"/>
                <a:gd name="T11" fmla="*/ 1258155936 h 64"/>
                <a:gd name="T12" fmla="*/ 2147483647 w 94"/>
                <a:gd name="T13" fmla="*/ 1811609040 h 64"/>
                <a:gd name="T14" fmla="*/ 2147483647 w 94"/>
                <a:gd name="T15" fmla="*/ 1993784505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35" name="Freeform 5"/>
            <p:cNvSpPr>
              <a:spLocks/>
            </p:cNvSpPr>
            <p:nvPr/>
          </p:nvSpPr>
          <p:spPr bwMode="auto">
            <a:xfrm>
              <a:off x="2921" y="2018"/>
              <a:ext cx="512" cy="259"/>
            </a:xfrm>
            <a:custGeom>
              <a:avLst/>
              <a:gdLst>
                <a:gd name="T0" fmla="*/ 952493707 w 100"/>
                <a:gd name="T1" fmla="*/ 0 h 53"/>
                <a:gd name="T2" fmla="*/ 2147483647 w 100"/>
                <a:gd name="T3" fmla="*/ 379886313 h 53"/>
                <a:gd name="T4" fmla="*/ 2147483647 w 100"/>
                <a:gd name="T5" fmla="*/ 1102848188 h 53"/>
                <a:gd name="T6" fmla="*/ 2147483647 w 100"/>
                <a:gd name="T7" fmla="*/ 1482735283 h 53"/>
                <a:gd name="T8" fmla="*/ 2147483647 w 100"/>
                <a:gd name="T9" fmla="*/ 1856424520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952493707 w 100"/>
                <a:gd name="T27" fmla="*/ 0 h 53"/>
                <a:gd name="T28" fmla="*/ 95249370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36" name="Freeform 6"/>
            <p:cNvSpPr>
              <a:spLocks/>
            </p:cNvSpPr>
            <p:nvPr/>
          </p:nvSpPr>
          <p:spPr bwMode="auto">
            <a:xfrm>
              <a:off x="3296" y="1726"/>
              <a:ext cx="420" cy="263"/>
            </a:xfrm>
            <a:custGeom>
              <a:avLst/>
              <a:gdLst>
                <a:gd name="T0" fmla="*/ 2147483647 w 82"/>
                <a:gd name="T1" fmla="*/ 0 h 54"/>
                <a:gd name="T2" fmla="*/ 2147483647 w 82"/>
                <a:gd name="T3" fmla="*/ 698389718 h 54"/>
                <a:gd name="T4" fmla="*/ 2147483647 w 82"/>
                <a:gd name="T5" fmla="*/ 1059295126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1974725353 w 82"/>
                <a:gd name="T49" fmla="*/ 2147483647 h 54"/>
                <a:gd name="T50" fmla="*/ 1652160228 w 82"/>
                <a:gd name="T51" fmla="*/ 2147483647 h 54"/>
                <a:gd name="T52" fmla="*/ 955863917 w 82"/>
                <a:gd name="T53" fmla="*/ 2147483647 h 54"/>
                <a:gd name="T54" fmla="*/ 1266601191 w 82"/>
                <a:gd name="T55" fmla="*/ 2147483647 h 54"/>
                <a:gd name="T56" fmla="*/ 633299612 w 82"/>
                <a:gd name="T57" fmla="*/ 2147483647 h 54"/>
                <a:gd name="T58" fmla="*/ 633299612 w 82"/>
                <a:gd name="T59" fmla="*/ 2147483647 h 54"/>
                <a:gd name="T60" fmla="*/ 633299612 w 82"/>
                <a:gd name="T61" fmla="*/ 2117015525 h 54"/>
                <a:gd name="T62" fmla="*/ 633299612 w 82"/>
                <a:gd name="T63" fmla="*/ 1794736429 h 54"/>
                <a:gd name="T64" fmla="*/ 322564715 w 82"/>
                <a:gd name="T65" fmla="*/ 1059295126 h 54"/>
                <a:gd name="T66" fmla="*/ 322564715 w 82"/>
                <a:gd name="T67" fmla="*/ 548946069 h 54"/>
                <a:gd name="T68" fmla="*/ 633299612 w 82"/>
                <a:gd name="T69" fmla="*/ 368501158 h 54"/>
                <a:gd name="T70" fmla="*/ 633299612 w 82"/>
                <a:gd name="T71" fmla="*/ 368501158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37" name="Freeform 7"/>
            <p:cNvSpPr>
              <a:spLocks/>
            </p:cNvSpPr>
            <p:nvPr/>
          </p:nvSpPr>
          <p:spPr bwMode="auto">
            <a:xfrm>
              <a:off x="3526" y="1438"/>
              <a:ext cx="364" cy="371"/>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966455144 w 71"/>
                <a:gd name="T21" fmla="*/ 2147483647 h 76"/>
                <a:gd name="T22" fmla="*/ 325438336 w 71"/>
                <a:gd name="T23" fmla="*/ 2147483647 h 76"/>
                <a:gd name="T24" fmla="*/ 638601326 w 71"/>
                <a:gd name="T25" fmla="*/ 2147483647 h 76"/>
                <a:gd name="T26" fmla="*/ 966455144 w 71"/>
                <a:gd name="T27" fmla="*/ 2147483647 h 76"/>
                <a:gd name="T28" fmla="*/ 0 w 71"/>
                <a:gd name="T29" fmla="*/ 2147483647 h 76"/>
                <a:gd name="T30" fmla="*/ 325438336 w 71"/>
                <a:gd name="T31" fmla="*/ 2147483647 h 76"/>
                <a:gd name="T32" fmla="*/ 1668443710 w 71"/>
                <a:gd name="T33" fmla="*/ 2147483647 h 76"/>
                <a:gd name="T34" fmla="*/ 2147483647 w 71"/>
                <a:gd name="T35" fmla="*/ 2147483647 h 76"/>
                <a:gd name="T36" fmla="*/ 2147483647 w 71"/>
                <a:gd name="T37" fmla="*/ 1090867967 h 76"/>
                <a:gd name="T38" fmla="*/ 2147483647 w 71"/>
                <a:gd name="T39" fmla="*/ 898712226 h 76"/>
                <a:gd name="T40" fmla="*/ 2147483647 w 71"/>
                <a:gd name="T41" fmla="*/ 898712226 h 76"/>
                <a:gd name="T42" fmla="*/ 2147483647 w 71"/>
                <a:gd name="T43" fmla="*/ 184102857 h 76"/>
                <a:gd name="T44" fmla="*/ 2147483647 w 71"/>
                <a:gd name="T45" fmla="*/ 184102857 h 76"/>
                <a:gd name="T46" fmla="*/ 2147483647 w 71"/>
                <a:gd name="T47" fmla="*/ 560428001 h 76"/>
                <a:gd name="T48" fmla="*/ 2147483647 w 71"/>
                <a:gd name="T49" fmla="*/ 1090867967 h 76"/>
                <a:gd name="T50" fmla="*/ 2147483647 w 71"/>
                <a:gd name="T51" fmla="*/ 898712226 h 76"/>
                <a:gd name="T52" fmla="*/ 2147483647 w 71"/>
                <a:gd name="T53" fmla="*/ 1090867967 h 76"/>
                <a:gd name="T54" fmla="*/ 2147483647 w 71"/>
                <a:gd name="T55" fmla="*/ 1459141321 h 76"/>
                <a:gd name="T56" fmla="*/ 2147483647 w 71"/>
                <a:gd name="T57" fmla="*/ 1837061920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38" name="Freeform 8"/>
            <p:cNvSpPr>
              <a:spLocks/>
            </p:cNvSpPr>
            <p:nvPr/>
          </p:nvSpPr>
          <p:spPr bwMode="auto">
            <a:xfrm>
              <a:off x="4060" y="1789"/>
              <a:ext cx="291" cy="307"/>
            </a:xfrm>
            <a:custGeom>
              <a:avLst/>
              <a:gdLst>
                <a:gd name="T0" fmla="*/ 1599479009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551688729 h 63"/>
                <a:gd name="T56" fmla="*/ 2147483647 w 57"/>
                <a:gd name="T57" fmla="*/ 1064559258 h 63"/>
                <a:gd name="T58" fmla="*/ 2147483647 w 57"/>
                <a:gd name="T59" fmla="*/ 1805091263 h 63"/>
                <a:gd name="T60" fmla="*/ 2147483647 w 57"/>
                <a:gd name="T61" fmla="*/ 1805091263 h 63"/>
                <a:gd name="T62" fmla="*/ 2147483647 w 57"/>
                <a:gd name="T63" fmla="*/ 2147483647 h 63"/>
                <a:gd name="T64" fmla="*/ 2147483647 w 57"/>
                <a:gd name="T65" fmla="*/ 2136765640 h 63"/>
                <a:gd name="T66" fmla="*/ 2147483647 w 57"/>
                <a:gd name="T67" fmla="*/ 2136765640 h 63"/>
                <a:gd name="T68" fmla="*/ 2147483647 w 57"/>
                <a:gd name="T69" fmla="*/ 1986354311 h 63"/>
                <a:gd name="T70" fmla="*/ 2147483647 w 57"/>
                <a:gd name="T71" fmla="*/ 1616262177 h 63"/>
                <a:gd name="T72" fmla="*/ 2147483647 w 57"/>
                <a:gd name="T73" fmla="*/ 1805091263 h 63"/>
                <a:gd name="T74" fmla="*/ 0 w 57"/>
                <a:gd name="T75" fmla="*/ 1986354311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39" name="Freeform 9"/>
            <p:cNvSpPr>
              <a:spLocks/>
            </p:cNvSpPr>
            <p:nvPr/>
          </p:nvSpPr>
          <p:spPr bwMode="auto">
            <a:xfrm>
              <a:off x="3962" y="2716"/>
              <a:ext cx="632" cy="453"/>
            </a:xfrm>
            <a:custGeom>
              <a:avLst/>
              <a:gdLst>
                <a:gd name="T0" fmla="*/ 0 w 123"/>
                <a:gd name="T1" fmla="*/ 1427980228 h 93"/>
                <a:gd name="T2" fmla="*/ 0 w 123"/>
                <a:gd name="T3" fmla="*/ 1796790768 h 93"/>
                <a:gd name="T4" fmla="*/ 653944851 w 123"/>
                <a:gd name="T5" fmla="*/ 2127028868 h 93"/>
                <a:gd name="T6" fmla="*/ 988661669 w 123"/>
                <a:gd name="T7" fmla="*/ 2147483647 h 93"/>
                <a:gd name="T8" fmla="*/ 1385600156 w 123"/>
                <a:gd name="T9" fmla="*/ 2147483647 h 93"/>
                <a:gd name="T10" fmla="*/ 988661669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1427980228 h 93"/>
                <a:gd name="T106" fmla="*/ 2147483647 w 123"/>
                <a:gd name="T107" fmla="*/ 1060329679 h 93"/>
                <a:gd name="T108" fmla="*/ 2147483647 w 123"/>
                <a:gd name="T109" fmla="*/ 180605215 h 93"/>
                <a:gd name="T110" fmla="*/ 2147483647 w 123"/>
                <a:gd name="T111" fmla="*/ 180605215 h 93"/>
                <a:gd name="T112" fmla="*/ 2147483647 w 123"/>
                <a:gd name="T113" fmla="*/ 1248868646 h 93"/>
                <a:gd name="T114" fmla="*/ 2147483647 w 123"/>
                <a:gd name="T115" fmla="*/ 1427980228 h 93"/>
                <a:gd name="T116" fmla="*/ 2147483647 w 123"/>
                <a:gd name="T117" fmla="*/ 1248868646 h 93"/>
                <a:gd name="T118" fmla="*/ 2147483647 w 123"/>
                <a:gd name="T119" fmla="*/ 54948566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40" name="Freeform 10"/>
            <p:cNvSpPr>
              <a:spLocks/>
            </p:cNvSpPr>
            <p:nvPr/>
          </p:nvSpPr>
          <p:spPr bwMode="auto">
            <a:xfrm>
              <a:off x="1492" y="1614"/>
              <a:ext cx="553" cy="897"/>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1969448236 w 108"/>
                <a:gd name="T53" fmla="*/ 2147483647 h 184"/>
                <a:gd name="T54" fmla="*/ 321785857 w 108"/>
                <a:gd name="T55" fmla="*/ 2147483647 h 184"/>
                <a:gd name="T56" fmla="*/ 321785857 w 108"/>
                <a:gd name="T57" fmla="*/ 2147483647 h 184"/>
                <a:gd name="T58" fmla="*/ 1263050660 w 108"/>
                <a:gd name="T59" fmla="*/ 2147483647 h 184"/>
                <a:gd name="T60" fmla="*/ 631280535 w 108"/>
                <a:gd name="T61" fmla="*/ 2147483647 h 184"/>
                <a:gd name="T62" fmla="*/ 0 w 108"/>
                <a:gd name="T63" fmla="*/ 2147483647 h 184"/>
                <a:gd name="T64" fmla="*/ 0 w 108"/>
                <a:gd name="T65" fmla="*/ 2147483647 h 184"/>
                <a:gd name="T66" fmla="*/ 1969448236 w 108"/>
                <a:gd name="T67" fmla="*/ 2147483647 h 184"/>
                <a:gd name="T68" fmla="*/ 2147483647 w 108"/>
                <a:gd name="T69" fmla="*/ 1811613047 h 184"/>
                <a:gd name="T70" fmla="*/ 2147483647 w 108"/>
                <a:gd name="T71" fmla="*/ 181852338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41" name="Freeform 11"/>
            <p:cNvSpPr>
              <a:spLocks/>
            </p:cNvSpPr>
            <p:nvPr/>
          </p:nvSpPr>
          <p:spPr bwMode="auto">
            <a:xfrm>
              <a:off x="2357" y="1545"/>
              <a:ext cx="483" cy="381"/>
            </a:xfrm>
            <a:custGeom>
              <a:avLst/>
              <a:gdLst>
                <a:gd name="T0" fmla="*/ 2147483647 w 94"/>
                <a:gd name="T1" fmla="*/ 2147483647 h 78"/>
                <a:gd name="T2" fmla="*/ 2147483647 w 94"/>
                <a:gd name="T3" fmla="*/ 2147483647 h 78"/>
                <a:gd name="T4" fmla="*/ 2147483647 w 94"/>
                <a:gd name="T5" fmla="*/ 1847187939 h 78"/>
                <a:gd name="T6" fmla="*/ 2147483647 w 94"/>
                <a:gd name="T7" fmla="*/ 0 h 78"/>
                <a:gd name="T8" fmla="*/ 2147483647 w 94"/>
                <a:gd name="T9" fmla="*/ 1469023509 h 78"/>
                <a:gd name="T10" fmla="*/ 988780179 w 94"/>
                <a:gd name="T11" fmla="*/ 2147483647 h 78"/>
                <a:gd name="T12" fmla="*/ 65401072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42" name="Freeform 12"/>
            <p:cNvSpPr>
              <a:spLocks/>
            </p:cNvSpPr>
            <p:nvPr/>
          </p:nvSpPr>
          <p:spPr bwMode="auto">
            <a:xfrm>
              <a:off x="2435" y="1892"/>
              <a:ext cx="507" cy="375"/>
            </a:xfrm>
            <a:custGeom>
              <a:avLst/>
              <a:gdLst>
                <a:gd name="T0" fmla="*/ 0 w 99"/>
                <a:gd name="T1" fmla="*/ 2147483647 h 77"/>
                <a:gd name="T2" fmla="*/ 2147483647 w 99"/>
                <a:gd name="T3" fmla="*/ 0 h 77"/>
                <a:gd name="T4" fmla="*/ 2147483647 w 99"/>
                <a:gd name="T5" fmla="*/ 1245284390 h 77"/>
                <a:gd name="T6" fmla="*/ 2147483647 w 99"/>
                <a:gd name="T7" fmla="*/ 1606055052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43" name="Freeform 13"/>
            <p:cNvSpPr>
              <a:spLocks/>
            </p:cNvSpPr>
            <p:nvPr/>
          </p:nvSpPr>
          <p:spPr bwMode="auto">
            <a:xfrm>
              <a:off x="2368" y="2218"/>
              <a:ext cx="486" cy="478"/>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1639164425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44" name="Freeform 14"/>
            <p:cNvSpPr>
              <a:spLocks/>
            </p:cNvSpPr>
            <p:nvPr/>
          </p:nvSpPr>
          <p:spPr bwMode="auto">
            <a:xfrm>
              <a:off x="2553" y="2306"/>
              <a:ext cx="968" cy="898"/>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322448174 w 189"/>
                <a:gd name="T35" fmla="*/ 2147483647 h 184"/>
                <a:gd name="T36" fmla="*/ 1651480482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45" name="Freeform 15"/>
            <p:cNvSpPr>
              <a:spLocks/>
            </p:cNvSpPr>
            <p:nvPr/>
          </p:nvSpPr>
          <p:spPr bwMode="auto">
            <a:xfrm>
              <a:off x="4373" y="1453"/>
              <a:ext cx="522" cy="38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31843597 h 78"/>
                <a:gd name="T50" fmla="*/ 2147483647 w 102"/>
                <a:gd name="T51" fmla="*/ 550270185 h 78"/>
                <a:gd name="T52" fmla="*/ 2147483647 w 102"/>
                <a:gd name="T53" fmla="*/ 0 h 78"/>
                <a:gd name="T54" fmla="*/ 2147483647 w 102"/>
                <a:gd name="T55" fmla="*/ 70034993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1960099833 w 102"/>
                <a:gd name="T75" fmla="*/ 2147483647 h 78"/>
                <a:gd name="T76" fmla="*/ 2147483647 w 102"/>
                <a:gd name="T77" fmla="*/ 2147483647 h 78"/>
                <a:gd name="T78" fmla="*/ 628567565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46" name="Freeform 16"/>
            <p:cNvSpPr>
              <a:spLocks/>
            </p:cNvSpPr>
            <p:nvPr/>
          </p:nvSpPr>
          <p:spPr bwMode="auto">
            <a:xfrm>
              <a:off x="4721" y="1428"/>
              <a:ext cx="118" cy="205"/>
            </a:xfrm>
            <a:custGeom>
              <a:avLst/>
              <a:gdLst>
                <a:gd name="T0" fmla="*/ 0 w 23"/>
                <a:gd name="T1" fmla="*/ 897778470 h 42"/>
                <a:gd name="T2" fmla="*/ 327349622 w 23"/>
                <a:gd name="T3" fmla="*/ 1273704444 h 42"/>
                <a:gd name="T4" fmla="*/ 0 w 23"/>
                <a:gd name="T5" fmla="*/ 1457639592 h 42"/>
                <a:gd name="T6" fmla="*/ 327349622 w 23"/>
                <a:gd name="T7" fmla="*/ 1457639592 h 42"/>
                <a:gd name="T8" fmla="*/ 327349622 w 23"/>
                <a:gd name="T9" fmla="*/ 1649291485 h 42"/>
                <a:gd name="T10" fmla="*/ 972898554 w 23"/>
                <a:gd name="T11" fmla="*/ 2147483647 h 42"/>
                <a:gd name="T12" fmla="*/ 1364163605 w 23"/>
                <a:gd name="T13" fmla="*/ 2147483647 h 42"/>
                <a:gd name="T14" fmla="*/ 972898554 w 23"/>
                <a:gd name="T15" fmla="*/ 2147483647 h 42"/>
                <a:gd name="T16" fmla="*/ 972898554 w 23"/>
                <a:gd name="T17" fmla="*/ 2147483647 h 42"/>
                <a:gd name="T18" fmla="*/ 1679445381 w 23"/>
                <a:gd name="T19" fmla="*/ 2147483647 h 42"/>
                <a:gd name="T20" fmla="*/ 1679445381 w 23"/>
                <a:gd name="T21" fmla="*/ 2147483647 h 42"/>
                <a:gd name="T22" fmla="*/ 1679445381 w 23"/>
                <a:gd name="T23" fmla="*/ 2147483647 h 42"/>
                <a:gd name="T24" fmla="*/ 2009236515 w 23"/>
                <a:gd name="T25" fmla="*/ 2147483647 h 42"/>
                <a:gd name="T26" fmla="*/ 1679445381 w 23"/>
                <a:gd name="T27" fmla="*/ 2147483647 h 42"/>
                <a:gd name="T28" fmla="*/ 2009236515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026868704 h 42"/>
                <a:gd name="T70" fmla="*/ 2147483647 w 23"/>
                <a:gd name="T71" fmla="*/ 1273704444 h 42"/>
                <a:gd name="T72" fmla="*/ 2147483647 w 23"/>
                <a:gd name="T73" fmla="*/ 897778470 h 42"/>
                <a:gd name="T74" fmla="*/ 2147483647 w 23"/>
                <a:gd name="T75" fmla="*/ 559860966 h 42"/>
                <a:gd name="T76" fmla="*/ 2147483647 w 23"/>
                <a:gd name="T77" fmla="*/ 559860966 h 42"/>
                <a:gd name="T78" fmla="*/ 2147483647 w 23"/>
                <a:gd name="T79" fmla="*/ 375925818 h 42"/>
                <a:gd name="T80" fmla="*/ 2147483647 w 23"/>
                <a:gd name="T81" fmla="*/ 0 h 42"/>
                <a:gd name="T82" fmla="*/ 0 w 23"/>
                <a:gd name="T83" fmla="*/ 897778470 h 42"/>
                <a:gd name="T84" fmla="*/ 0 w 23"/>
                <a:gd name="T85" fmla="*/ 8977784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47" name="Freeform 17"/>
            <p:cNvSpPr>
              <a:spLocks/>
            </p:cNvSpPr>
            <p:nvPr/>
          </p:nvSpPr>
          <p:spPr bwMode="auto">
            <a:xfrm>
              <a:off x="2096" y="1760"/>
              <a:ext cx="390" cy="458"/>
            </a:xfrm>
            <a:custGeom>
              <a:avLst/>
              <a:gdLst>
                <a:gd name="T0" fmla="*/ 2147483647 w 76"/>
                <a:gd name="T1" fmla="*/ 2147483647 h 94"/>
                <a:gd name="T2" fmla="*/ 2147483647 w 76"/>
                <a:gd name="T3" fmla="*/ 2147483647 h 94"/>
                <a:gd name="T4" fmla="*/ 2147483647 w 76"/>
                <a:gd name="T5" fmla="*/ 2147483647 h 94"/>
                <a:gd name="T6" fmla="*/ 2147483647 w 76"/>
                <a:gd name="T7" fmla="*/ 1063071991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48" name="Freeform 18"/>
            <p:cNvSpPr>
              <a:spLocks/>
            </p:cNvSpPr>
            <p:nvPr/>
          </p:nvSpPr>
          <p:spPr bwMode="auto">
            <a:xfrm>
              <a:off x="1661" y="1077"/>
              <a:ext cx="460" cy="322"/>
            </a:xfrm>
            <a:custGeom>
              <a:avLst/>
              <a:gdLst>
                <a:gd name="T0" fmla="*/ 316723999 w 90"/>
                <a:gd name="T1" fmla="*/ 2147483647 h 66"/>
                <a:gd name="T2" fmla="*/ 0 w 90"/>
                <a:gd name="T3" fmla="*/ 2147483647 h 66"/>
                <a:gd name="T4" fmla="*/ 316723999 w 90"/>
                <a:gd name="T5" fmla="*/ 2147483647 h 66"/>
                <a:gd name="T6" fmla="*/ 316723999 w 90"/>
                <a:gd name="T7" fmla="*/ 2147483647 h 66"/>
                <a:gd name="T8" fmla="*/ 316723999 w 90"/>
                <a:gd name="T9" fmla="*/ 2147483647 h 66"/>
                <a:gd name="T10" fmla="*/ 621254609 w 90"/>
                <a:gd name="T11" fmla="*/ 2147483647 h 66"/>
                <a:gd name="T12" fmla="*/ 316723999 w 90"/>
                <a:gd name="T13" fmla="*/ 2147483647 h 66"/>
                <a:gd name="T14" fmla="*/ 937978690 w 90"/>
                <a:gd name="T15" fmla="*/ 2147483647 h 66"/>
                <a:gd name="T16" fmla="*/ 937978690 w 90"/>
                <a:gd name="T17" fmla="*/ 2147483647 h 66"/>
                <a:gd name="T18" fmla="*/ 937978690 w 90"/>
                <a:gd name="T19" fmla="*/ 2147483647 h 66"/>
                <a:gd name="T20" fmla="*/ 621254609 w 90"/>
                <a:gd name="T21" fmla="*/ 2147483647 h 66"/>
                <a:gd name="T22" fmla="*/ 937978690 w 90"/>
                <a:gd name="T23" fmla="*/ 2147483647 h 66"/>
                <a:gd name="T24" fmla="*/ 1618811497 w 90"/>
                <a:gd name="T25" fmla="*/ 2147483647 h 66"/>
                <a:gd name="T26" fmla="*/ 1240210282 w 90"/>
                <a:gd name="T27" fmla="*/ 2147483647 h 66"/>
                <a:gd name="T28" fmla="*/ 937978690 w 90"/>
                <a:gd name="T29" fmla="*/ 2147483647 h 66"/>
                <a:gd name="T30" fmla="*/ 937978690 w 90"/>
                <a:gd name="T31" fmla="*/ 2147483647 h 66"/>
                <a:gd name="T32" fmla="*/ 937978690 w 90"/>
                <a:gd name="T33" fmla="*/ 2147483647 h 66"/>
                <a:gd name="T34" fmla="*/ 937978690 w 90"/>
                <a:gd name="T35" fmla="*/ 2147483647 h 66"/>
                <a:gd name="T36" fmla="*/ 621254609 w 90"/>
                <a:gd name="T37" fmla="*/ 2009074864 h 66"/>
                <a:gd name="T38" fmla="*/ 621254609 w 90"/>
                <a:gd name="T39" fmla="*/ 1077569653 h 66"/>
                <a:gd name="T40" fmla="*/ 2147483647 w 90"/>
                <a:gd name="T41" fmla="*/ 1642858384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1826102137 h 66"/>
                <a:gd name="T66" fmla="*/ 2147483647 w 90"/>
                <a:gd name="T67" fmla="*/ 1642858384 h 66"/>
                <a:gd name="T68" fmla="*/ 2147483647 w 90"/>
                <a:gd name="T69" fmla="*/ 1268565757 h 66"/>
                <a:gd name="T70" fmla="*/ 2147483647 w 90"/>
                <a:gd name="T71" fmla="*/ 894257830 h 66"/>
                <a:gd name="T72" fmla="*/ 2147483647 w 90"/>
                <a:gd name="T73" fmla="*/ 0 h 66"/>
                <a:gd name="T74" fmla="*/ 2147483647 w 90"/>
                <a:gd name="T75" fmla="*/ 1642858384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1923413335 w 90"/>
                <a:gd name="T119" fmla="*/ 2147483647 h 66"/>
                <a:gd name="T120" fmla="*/ 93797869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49" name="Freeform 19"/>
            <p:cNvSpPr>
              <a:spLocks/>
            </p:cNvSpPr>
            <p:nvPr/>
          </p:nvSpPr>
          <p:spPr bwMode="auto">
            <a:xfrm>
              <a:off x="1537" y="1282"/>
              <a:ext cx="555" cy="439"/>
            </a:xfrm>
            <a:custGeom>
              <a:avLst/>
              <a:gdLst>
                <a:gd name="T0" fmla="*/ 0 w 108"/>
                <a:gd name="T1" fmla="*/ 2147483647 h 90"/>
                <a:gd name="T2" fmla="*/ 0 w 108"/>
                <a:gd name="T3" fmla="*/ 2147483647 h 90"/>
                <a:gd name="T4" fmla="*/ 335130036 w 108"/>
                <a:gd name="T5" fmla="*/ 2147483647 h 90"/>
                <a:gd name="T6" fmla="*/ 654645091 w 108"/>
                <a:gd name="T7" fmla="*/ 2147483647 h 90"/>
                <a:gd name="T8" fmla="*/ 989774716 w 108"/>
                <a:gd name="T9" fmla="*/ 2147483647 h 90"/>
                <a:gd name="T10" fmla="*/ 1722195264 w 108"/>
                <a:gd name="T11" fmla="*/ 2147483647 h 90"/>
                <a:gd name="T12" fmla="*/ 1722195264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556333234 h 90"/>
                <a:gd name="T22" fmla="*/ 2147483647 w 108"/>
                <a:gd name="T23" fmla="*/ 0 h 90"/>
                <a:gd name="T24" fmla="*/ 2147483647 w 108"/>
                <a:gd name="T25" fmla="*/ 0 h 90"/>
                <a:gd name="T26" fmla="*/ 2147483647 w 108"/>
                <a:gd name="T27" fmla="*/ 182975996 h 90"/>
                <a:gd name="T28" fmla="*/ 2147483647 w 108"/>
                <a:gd name="T29" fmla="*/ 373628130 h 90"/>
                <a:gd name="T30" fmla="*/ 2147483647 w 108"/>
                <a:gd name="T31" fmla="*/ 892515652 h 90"/>
                <a:gd name="T32" fmla="*/ 2147483647 w 108"/>
                <a:gd name="T33" fmla="*/ 1449103154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335130036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50" name="Freeform 20"/>
            <p:cNvSpPr>
              <a:spLocks/>
            </p:cNvSpPr>
            <p:nvPr/>
          </p:nvSpPr>
          <p:spPr bwMode="auto">
            <a:xfrm>
              <a:off x="1989" y="1155"/>
              <a:ext cx="415" cy="634"/>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1982766210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51" name="Freeform 21"/>
            <p:cNvSpPr>
              <a:spLocks/>
            </p:cNvSpPr>
            <p:nvPr/>
          </p:nvSpPr>
          <p:spPr bwMode="auto">
            <a:xfrm>
              <a:off x="2164" y="1170"/>
              <a:ext cx="706" cy="424"/>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1951593668 w 138"/>
                <a:gd name="T57" fmla="*/ 2147483647 h 87"/>
                <a:gd name="T58" fmla="*/ 626469826 w 138"/>
                <a:gd name="T59" fmla="*/ 2147483647 h 87"/>
                <a:gd name="T60" fmla="*/ 626469826 w 138"/>
                <a:gd name="T61" fmla="*/ 2147483647 h 87"/>
                <a:gd name="T62" fmla="*/ 626469826 w 138"/>
                <a:gd name="T63" fmla="*/ 2147483647 h 87"/>
                <a:gd name="T64" fmla="*/ 946035653 w 138"/>
                <a:gd name="T65" fmla="*/ 0 h 87"/>
                <a:gd name="T66" fmla="*/ 2147483647 w 138"/>
                <a:gd name="T67" fmla="*/ 1436246842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52" name="Freeform 22"/>
            <p:cNvSpPr>
              <a:spLocks/>
            </p:cNvSpPr>
            <p:nvPr/>
          </p:nvSpPr>
          <p:spPr bwMode="auto">
            <a:xfrm>
              <a:off x="1738" y="1677"/>
              <a:ext cx="440" cy="649"/>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1645603723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53" name="Freeform 23"/>
            <p:cNvSpPr>
              <a:spLocks/>
            </p:cNvSpPr>
            <p:nvPr/>
          </p:nvSpPr>
          <p:spPr bwMode="auto">
            <a:xfrm>
              <a:off x="1968" y="2170"/>
              <a:ext cx="467" cy="517"/>
            </a:xfrm>
            <a:custGeom>
              <a:avLst/>
              <a:gdLst>
                <a:gd name="T0" fmla="*/ 2147483647 w 91"/>
                <a:gd name="T1" fmla="*/ 2147483647 h 106"/>
                <a:gd name="T2" fmla="*/ 2147483647 w 91"/>
                <a:gd name="T3" fmla="*/ 1821239785 h 106"/>
                <a:gd name="T4" fmla="*/ 2147483647 w 91"/>
                <a:gd name="T5" fmla="*/ 0 h 106"/>
                <a:gd name="T6" fmla="*/ 2147483647 w 91"/>
                <a:gd name="T7" fmla="*/ 0 h 106"/>
                <a:gd name="T8" fmla="*/ 2147483647 w 91"/>
                <a:gd name="T9" fmla="*/ 1638386809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1686114204 w 91"/>
                <a:gd name="T71" fmla="*/ 2147483647 h 106"/>
                <a:gd name="T72" fmla="*/ 975095016 w 91"/>
                <a:gd name="T73" fmla="*/ 2147483647 h 106"/>
                <a:gd name="T74" fmla="*/ 975095016 w 91"/>
                <a:gd name="T75" fmla="*/ 2147483647 h 106"/>
                <a:gd name="T76" fmla="*/ 1367678691 w 91"/>
                <a:gd name="T77" fmla="*/ 2147483647 h 106"/>
                <a:gd name="T78" fmla="*/ 975095016 w 91"/>
                <a:gd name="T79" fmla="*/ 2147483647 h 106"/>
                <a:gd name="T80" fmla="*/ 975095016 w 91"/>
                <a:gd name="T81" fmla="*/ 2147483647 h 106"/>
                <a:gd name="T82" fmla="*/ 975095016 w 91"/>
                <a:gd name="T83" fmla="*/ 2147483647 h 106"/>
                <a:gd name="T84" fmla="*/ 1686114204 w 91"/>
                <a:gd name="T85" fmla="*/ 2147483647 h 106"/>
                <a:gd name="T86" fmla="*/ 2014670579 w 91"/>
                <a:gd name="T87" fmla="*/ 2147483647 h 106"/>
                <a:gd name="T88" fmla="*/ 1686114204 w 91"/>
                <a:gd name="T89" fmla="*/ 2147483647 h 106"/>
                <a:gd name="T90" fmla="*/ 1686114204 w 91"/>
                <a:gd name="T91" fmla="*/ 2147483647 h 106"/>
                <a:gd name="T92" fmla="*/ 1367678691 w 91"/>
                <a:gd name="T93" fmla="*/ 2147483647 h 106"/>
                <a:gd name="T94" fmla="*/ 975095016 w 91"/>
                <a:gd name="T95" fmla="*/ 2147483647 h 106"/>
                <a:gd name="T96" fmla="*/ 328557606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54" name="Freeform 24"/>
            <p:cNvSpPr>
              <a:spLocks/>
            </p:cNvSpPr>
            <p:nvPr/>
          </p:nvSpPr>
          <p:spPr bwMode="auto">
            <a:xfrm>
              <a:off x="3265" y="1248"/>
              <a:ext cx="456" cy="487"/>
            </a:xfrm>
            <a:custGeom>
              <a:avLst/>
              <a:gdLst>
                <a:gd name="T0" fmla="*/ 2147483647 w 89"/>
                <a:gd name="T1" fmla="*/ 2147483647 h 100"/>
                <a:gd name="T2" fmla="*/ 1272696424 w 89"/>
                <a:gd name="T3" fmla="*/ 2147483647 h 100"/>
                <a:gd name="T4" fmla="*/ 2147483647 w 89"/>
                <a:gd name="T5" fmla="*/ 2147483647 h 100"/>
                <a:gd name="T6" fmla="*/ 2147483647 w 89"/>
                <a:gd name="T7" fmla="*/ 2147483647 h 100"/>
                <a:gd name="T8" fmla="*/ 1656883978 w 89"/>
                <a:gd name="T9" fmla="*/ 2147483647 h 100"/>
                <a:gd name="T10" fmla="*/ 1656883978 w 89"/>
                <a:gd name="T11" fmla="*/ 2147483647 h 100"/>
                <a:gd name="T12" fmla="*/ 1272696424 w 89"/>
                <a:gd name="T13" fmla="*/ 2147483647 h 100"/>
                <a:gd name="T14" fmla="*/ 634919508 w 89"/>
                <a:gd name="T15" fmla="*/ 2147483647 h 100"/>
                <a:gd name="T16" fmla="*/ 0 w 89"/>
                <a:gd name="T17" fmla="*/ 2147483647 h 100"/>
                <a:gd name="T18" fmla="*/ 323383120 w 89"/>
                <a:gd name="T19" fmla="*/ 2115757374 h 100"/>
                <a:gd name="T20" fmla="*/ 0 w 89"/>
                <a:gd name="T21" fmla="*/ 1244992601 h 100"/>
                <a:gd name="T22" fmla="*/ 2147483647 w 89"/>
                <a:gd name="T23" fmla="*/ 548657773 h 100"/>
                <a:gd name="T24" fmla="*/ 2147483647 w 89"/>
                <a:gd name="T25" fmla="*/ 180352096 h 100"/>
                <a:gd name="T26" fmla="*/ 2147483647 w 89"/>
                <a:gd name="T27" fmla="*/ 878314284 h 100"/>
                <a:gd name="T28" fmla="*/ 2147483647 w 89"/>
                <a:gd name="T29" fmla="*/ 1793647413 h 100"/>
                <a:gd name="T30" fmla="*/ 2147483647 w 89"/>
                <a:gd name="T31" fmla="*/ 2115757374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55" name="Freeform 25"/>
            <p:cNvSpPr>
              <a:spLocks/>
            </p:cNvSpPr>
            <p:nvPr/>
          </p:nvSpPr>
          <p:spPr bwMode="auto">
            <a:xfrm>
              <a:off x="3634" y="1799"/>
              <a:ext cx="277" cy="463"/>
            </a:xfrm>
            <a:custGeom>
              <a:avLst/>
              <a:gdLst>
                <a:gd name="T0" fmla="*/ 2147483647 w 54"/>
                <a:gd name="T1" fmla="*/ 370850443 h 95"/>
                <a:gd name="T2" fmla="*/ 2147483647 w 54"/>
                <a:gd name="T3" fmla="*/ 884278172 h 95"/>
                <a:gd name="T4" fmla="*/ 2147483647 w 54"/>
                <a:gd name="T5" fmla="*/ 1436567008 h 95"/>
                <a:gd name="T6" fmla="*/ 2147483647 w 54"/>
                <a:gd name="T7" fmla="*/ 2139395402 h 95"/>
                <a:gd name="T8" fmla="*/ 2147483647 w 54"/>
                <a:gd name="T9" fmla="*/ 2147483647 h 95"/>
                <a:gd name="T10" fmla="*/ 2147483647 w 54"/>
                <a:gd name="T11" fmla="*/ 2147483647 h 95"/>
                <a:gd name="T12" fmla="*/ 2147483647 w 54"/>
                <a:gd name="T13" fmla="*/ 2147483647 h 95"/>
                <a:gd name="T14" fmla="*/ 1676858873 w 54"/>
                <a:gd name="T15" fmla="*/ 2147483647 h 95"/>
                <a:gd name="T16" fmla="*/ 1362390177 w 54"/>
                <a:gd name="T17" fmla="*/ 2147483647 h 95"/>
                <a:gd name="T18" fmla="*/ 2006765041 w 54"/>
                <a:gd name="T19" fmla="*/ 2147483647 h 95"/>
                <a:gd name="T20" fmla="*/ 1362390177 w 54"/>
                <a:gd name="T21" fmla="*/ 2147483647 h 95"/>
                <a:gd name="T22" fmla="*/ 326896759 w 54"/>
                <a:gd name="T23" fmla="*/ 2147483647 h 95"/>
                <a:gd name="T24" fmla="*/ 0 w 54"/>
                <a:gd name="T25" fmla="*/ 2147483647 h 95"/>
                <a:gd name="T26" fmla="*/ 0 w 54"/>
                <a:gd name="T27" fmla="*/ 2147483647 h 95"/>
                <a:gd name="T28" fmla="*/ 326896759 w 54"/>
                <a:gd name="T29" fmla="*/ 2147483647 h 95"/>
                <a:gd name="T30" fmla="*/ 1676858873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1988859900 h 95"/>
                <a:gd name="T92" fmla="*/ 2147483647 w 54"/>
                <a:gd name="T93" fmla="*/ 1065717657 h 95"/>
                <a:gd name="T94" fmla="*/ 2147483647 w 54"/>
                <a:gd name="T95" fmla="*/ 552289928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56" name="Freeform 26" descr="20%"/>
            <p:cNvSpPr>
              <a:spLocks/>
            </p:cNvSpPr>
            <p:nvPr/>
          </p:nvSpPr>
          <p:spPr bwMode="auto">
            <a:xfrm>
              <a:off x="4244" y="1896"/>
              <a:ext cx="314" cy="293"/>
            </a:xfrm>
            <a:custGeom>
              <a:avLst/>
              <a:gdLst>
                <a:gd name="T0" fmla="*/ 2147483647 w 61"/>
                <a:gd name="T1" fmla="*/ 0 h 60"/>
                <a:gd name="T2" fmla="*/ 2147483647 w 61"/>
                <a:gd name="T3" fmla="*/ 562044646 h 60"/>
                <a:gd name="T4" fmla="*/ 2147483647 w 61"/>
                <a:gd name="T5" fmla="*/ 901642498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091089745 w 61"/>
                <a:gd name="T23" fmla="*/ 2147483647 h 60"/>
                <a:gd name="T24" fmla="*/ 1410792217 w 61"/>
                <a:gd name="T25" fmla="*/ 2147483647 h 60"/>
                <a:gd name="T26" fmla="*/ 1410792217 w 61"/>
                <a:gd name="T27" fmla="*/ 2147483647 h 60"/>
                <a:gd name="T28" fmla="*/ 667464918 w 61"/>
                <a:gd name="T29" fmla="*/ 2147483647 h 60"/>
                <a:gd name="T30" fmla="*/ 0 w 61"/>
                <a:gd name="T31" fmla="*/ 2147483647 h 60"/>
                <a:gd name="T32" fmla="*/ 0 w 61"/>
                <a:gd name="T33" fmla="*/ 2147483647 h 60"/>
                <a:gd name="T34" fmla="*/ 1004655123 w 61"/>
                <a:gd name="T35" fmla="*/ 2147483647 h 60"/>
                <a:gd name="T36" fmla="*/ 2091089745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035792235 h 60"/>
                <a:gd name="T92" fmla="*/ 2147483647 w 61"/>
                <a:gd name="T93" fmla="*/ 2035792235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57" name="Freeform 27"/>
            <p:cNvSpPr>
              <a:spLocks/>
            </p:cNvSpPr>
            <p:nvPr/>
          </p:nvSpPr>
          <p:spPr bwMode="auto">
            <a:xfrm>
              <a:off x="3475" y="2604"/>
              <a:ext cx="394" cy="322"/>
            </a:xfrm>
            <a:custGeom>
              <a:avLst/>
              <a:gdLst>
                <a:gd name="T0" fmla="*/ 2147483647 w 77"/>
                <a:gd name="T1" fmla="*/ 183295195 h 66"/>
                <a:gd name="T2" fmla="*/ 2147483647 w 77"/>
                <a:gd name="T3" fmla="*/ 182610213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1255187469 w 77"/>
                <a:gd name="T67" fmla="*/ 2147483647 h 66"/>
                <a:gd name="T68" fmla="*/ 1637709125 w 77"/>
                <a:gd name="T69" fmla="*/ 2147483647 h 66"/>
                <a:gd name="T70" fmla="*/ 1957320816 w 77"/>
                <a:gd name="T71" fmla="*/ 2147483647 h 66"/>
                <a:gd name="T72" fmla="*/ 1957320816 w 77"/>
                <a:gd name="T73" fmla="*/ 2147483647 h 66"/>
                <a:gd name="T74" fmla="*/ 2147483647 w 77"/>
                <a:gd name="T75" fmla="*/ 2147483647 h 66"/>
                <a:gd name="T76" fmla="*/ 2147483647 w 77"/>
                <a:gd name="T77" fmla="*/ 2147483647 h 66"/>
                <a:gd name="T78" fmla="*/ 1957320816 w 77"/>
                <a:gd name="T79" fmla="*/ 2147483647 h 66"/>
                <a:gd name="T80" fmla="*/ 1255187469 w 77"/>
                <a:gd name="T81" fmla="*/ 2147483647 h 66"/>
                <a:gd name="T82" fmla="*/ 320060093 w 77"/>
                <a:gd name="T83" fmla="*/ 2147483647 h 66"/>
                <a:gd name="T84" fmla="*/ 0 w 77"/>
                <a:gd name="T85" fmla="*/ 183295195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58" name="Freeform 28" descr="20%"/>
            <p:cNvSpPr>
              <a:spLocks/>
            </p:cNvSpPr>
            <p:nvPr/>
          </p:nvSpPr>
          <p:spPr bwMode="auto">
            <a:xfrm>
              <a:off x="3665" y="2423"/>
              <a:ext cx="240" cy="405"/>
            </a:xfrm>
            <a:custGeom>
              <a:avLst/>
              <a:gdLst>
                <a:gd name="T0" fmla="*/ 2147483647 w 47"/>
                <a:gd name="T1" fmla="*/ 0 h 83"/>
                <a:gd name="T2" fmla="*/ 2147483647 w 47"/>
                <a:gd name="T3" fmla="*/ 374751691 h 83"/>
                <a:gd name="T4" fmla="*/ 2147483647 w 47"/>
                <a:gd name="T5" fmla="*/ 558253044 h 83"/>
                <a:gd name="T6" fmla="*/ 2147483647 w 47"/>
                <a:gd name="T7" fmla="*/ 895331746 h 83"/>
                <a:gd name="T8" fmla="*/ 2147483647 w 47"/>
                <a:gd name="T9" fmla="*/ 1453584946 h 83"/>
                <a:gd name="T10" fmla="*/ 2147483647 w 47"/>
                <a:gd name="T11" fmla="*/ 2011836585 h 83"/>
                <a:gd name="T12" fmla="*/ 2147483647 w 47"/>
                <a:gd name="T13" fmla="*/ 2147483647 h 83"/>
                <a:gd name="T14" fmla="*/ 2147483647 w 47"/>
                <a:gd name="T15" fmla="*/ 2147483647 h 83"/>
                <a:gd name="T16" fmla="*/ 2147483647 w 47"/>
                <a:gd name="T17" fmla="*/ 2147483647 h 83"/>
                <a:gd name="T18" fmla="*/ 1905032205 w 47"/>
                <a:gd name="T19" fmla="*/ 2147483647 h 83"/>
                <a:gd name="T20" fmla="*/ 1905032205 w 47"/>
                <a:gd name="T21" fmla="*/ 2147483647 h 83"/>
                <a:gd name="T22" fmla="*/ 1602738353 w 47"/>
                <a:gd name="T23" fmla="*/ 2147483647 h 83"/>
                <a:gd name="T24" fmla="*/ 1602738353 w 47"/>
                <a:gd name="T25" fmla="*/ 2147483647 h 83"/>
                <a:gd name="T26" fmla="*/ 1229671853 w 47"/>
                <a:gd name="T27" fmla="*/ 2147483647 h 83"/>
                <a:gd name="T28" fmla="*/ 927839454 w 47"/>
                <a:gd name="T29" fmla="*/ 2147483647 h 83"/>
                <a:gd name="T30" fmla="*/ 1229671853 w 47"/>
                <a:gd name="T31" fmla="*/ 2147483647 h 83"/>
                <a:gd name="T32" fmla="*/ 1602738353 w 47"/>
                <a:gd name="T33" fmla="*/ 2147483647 h 83"/>
                <a:gd name="T34" fmla="*/ 1602738353 w 47"/>
                <a:gd name="T35" fmla="*/ 2147483647 h 83"/>
                <a:gd name="T36" fmla="*/ 1602738353 w 47"/>
                <a:gd name="T37" fmla="*/ 2147483647 h 83"/>
                <a:gd name="T38" fmla="*/ 1602738353 w 47"/>
                <a:gd name="T39" fmla="*/ 2147483647 h 83"/>
                <a:gd name="T40" fmla="*/ 1602738353 w 47"/>
                <a:gd name="T41" fmla="*/ 2147483647 h 83"/>
                <a:gd name="T42" fmla="*/ 1229671853 w 47"/>
                <a:gd name="T43" fmla="*/ 2147483647 h 83"/>
                <a:gd name="T44" fmla="*/ 1602738353 w 47"/>
                <a:gd name="T45" fmla="*/ 2147483647 h 83"/>
                <a:gd name="T46" fmla="*/ 1229671853 w 47"/>
                <a:gd name="T47" fmla="*/ 2147483647 h 83"/>
                <a:gd name="T48" fmla="*/ 1905032205 w 47"/>
                <a:gd name="T49" fmla="*/ 2147483647 h 83"/>
                <a:gd name="T50" fmla="*/ 1905032205 w 47"/>
                <a:gd name="T51" fmla="*/ 2147483647 h 83"/>
                <a:gd name="T52" fmla="*/ 2147483647 w 47"/>
                <a:gd name="T53" fmla="*/ 2147483647 h 83"/>
                <a:gd name="T54" fmla="*/ 2147483647 w 47"/>
                <a:gd name="T55" fmla="*/ 2147483647 h 83"/>
                <a:gd name="T56" fmla="*/ 2147483647 w 47"/>
                <a:gd name="T57" fmla="*/ 2147483647 h 83"/>
                <a:gd name="T58" fmla="*/ 1905032205 w 47"/>
                <a:gd name="T59" fmla="*/ 2147483647 h 83"/>
                <a:gd name="T60" fmla="*/ 1905032205 w 47"/>
                <a:gd name="T61" fmla="*/ 2147483647 h 83"/>
                <a:gd name="T62" fmla="*/ 1602738353 w 47"/>
                <a:gd name="T63" fmla="*/ 2147483647 h 83"/>
                <a:gd name="T64" fmla="*/ 927839454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374751691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59" name="Freeform 29"/>
            <p:cNvSpPr>
              <a:spLocks/>
            </p:cNvSpPr>
            <p:nvPr/>
          </p:nvSpPr>
          <p:spPr bwMode="auto">
            <a:xfrm>
              <a:off x="4333" y="1721"/>
              <a:ext cx="403" cy="249"/>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031865015 h 51"/>
                <a:gd name="T62" fmla="*/ 2147483647 w 79"/>
                <a:gd name="T63" fmla="*/ 1839756905 h 51"/>
                <a:gd name="T64" fmla="*/ 2147483647 w 79"/>
                <a:gd name="T65" fmla="*/ 1655061845 h 51"/>
                <a:gd name="T66" fmla="*/ 2147483647 w 79"/>
                <a:gd name="T67" fmla="*/ 1655061845 h 51"/>
                <a:gd name="T68" fmla="*/ 2147483647 w 79"/>
                <a:gd name="T69" fmla="*/ 1462939986 h 51"/>
                <a:gd name="T70" fmla="*/ 2147483647 w 79"/>
                <a:gd name="T71" fmla="*/ 1462939986 h 51"/>
                <a:gd name="T72" fmla="*/ 2147483647 w 79"/>
                <a:gd name="T73" fmla="*/ 1276980983 h 51"/>
                <a:gd name="T74" fmla="*/ 2147483647 w 79"/>
                <a:gd name="T75" fmla="*/ 1092285923 h 51"/>
                <a:gd name="T76" fmla="*/ 2147483647 w 79"/>
                <a:gd name="T77" fmla="*/ 561192165 h 51"/>
                <a:gd name="T78" fmla="*/ 2147483647 w 79"/>
                <a:gd name="T79" fmla="*/ 561192165 h 51"/>
                <a:gd name="T80" fmla="*/ 2147483647 w 79"/>
                <a:gd name="T81" fmla="*/ 376817700 h 51"/>
                <a:gd name="T82" fmla="*/ 2147483647 w 79"/>
                <a:gd name="T83" fmla="*/ 376817700 h 51"/>
                <a:gd name="T84" fmla="*/ 2147483647 w 79"/>
                <a:gd name="T85" fmla="*/ 376817700 h 51"/>
                <a:gd name="T86" fmla="*/ 2147483647 w 79"/>
                <a:gd name="T87" fmla="*/ 184373762 h 51"/>
                <a:gd name="T88" fmla="*/ 2147483647 w 79"/>
                <a:gd name="T89" fmla="*/ 0 h 51"/>
                <a:gd name="T90" fmla="*/ 2147483647 w 79"/>
                <a:gd name="T91" fmla="*/ 2031865015 h 51"/>
                <a:gd name="T92" fmla="*/ 2147483647 w 79"/>
                <a:gd name="T93" fmla="*/ 1276980983 h 51"/>
                <a:gd name="T94" fmla="*/ 1586234159 w 79"/>
                <a:gd name="T95" fmla="*/ 1839756905 h 51"/>
                <a:gd name="T96" fmla="*/ 1586234159 w 79"/>
                <a:gd name="T97" fmla="*/ 1839756905 h 51"/>
                <a:gd name="T98" fmla="*/ 1216675099 w 79"/>
                <a:gd name="T99" fmla="*/ 1655061845 h 51"/>
                <a:gd name="T100" fmla="*/ 1216675099 w 79"/>
                <a:gd name="T101" fmla="*/ 1655061845 h 51"/>
                <a:gd name="T102" fmla="*/ 919472365 w 79"/>
                <a:gd name="T103" fmla="*/ 2031865015 h 51"/>
                <a:gd name="T104" fmla="*/ 310949130 w 79"/>
                <a:gd name="T105" fmla="*/ 2147483647 h 51"/>
                <a:gd name="T106" fmla="*/ 0 w 79"/>
                <a:gd name="T107" fmla="*/ 2147483647 h 51"/>
                <a:gd name="T108" fmla="*/ 1216675099 w 79"/>
                <a:gd name="T109" fmla="*/ 2147483647 h 51"/>
                <a:gd name="T110" fmla="*/ 1885677204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60" name="Freeform 30"/>
            <p:cNvSpPr>
              <a:spLocks/>
            </p:cNvSpPr>
            <p:nvPr/>
          </p:nvSpPr>
          <p:spPr bwMode="auto">
            <a:xfrm>
              <a:off x="4198" y="1970"/>
              <a:ext cx="523" cy="287"/>
            </a:xfrm>
            <a:custGeom>
              <a:avLst/>
              <a:gdLst>
                <a:gd name="T0" fmla="*/ 2147483647 w 102"/>
                <a:gd name="T1" fmla="*/ 2147483647 h 59"/>
                <a:gd name="T2" fmla="*/ 2147483647 w 102"/>
                <a:gd name="T3" fmla="*/ 2147483647 h 59"/>
                <a:gd name="T4" fmla="*/ 2147483647 w 102"/>
                <a:gd name="T5" fmla="*/ 2147483647 h 59"/>
                <a:gd name="T6" fmla="*/ 1670757005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092303320 h 59"/>
                <a:gd name="T34" fmla="*/ 2147483647 w 102"/>
                <a:gd name="T35" fmla="*/ 1765944516 h 59"/>
                <a:gd name="T36" fmla="*/ 2147483647 w 102"/>
                <a:gd name="T37" fmla="*/ 867789086 h 59"/>
                <a:gd name="T38" fmla="*/ 2147483647 w 102"/>
                <a:gd name="T39" fmla="*/ 178395651 h 59"/>
                <a:gd name="T40" fmla="*/ 2147483647 w 102"/>
                <a:gd name="T41" fmla="*/ 683150885 h 59"/>
                <a:gd name="T42" fmla="*/ 2147483647 w 102"/>
                <a:gd name="T43" fmla="*/ 178395651 h 59"/>
                <a:gd name="T44" fmla="*/ 2147483647 w 102"/>
                <a:gd name="T45" fmla="*/ 363033931 h 59"/>
                <a:gd name="T46" fmla="*/ 2147483647 w 102"/>
                <a:gd name="T47" fmla="*/ 683150885 h 59"/>
                <a:gd name="T48" fmla="*/ 2147483647 w 102"/>
                <a:gd name="T49" fmla="*/ 1409216879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30761" name="Group 31"/>
            <p:cNvGrpSpPr>
              <a:grpSpLocks/>
            </p:cNvGrpSpPr>
            <p:nvPr/>
          </p:nvGrpSpPr>
          <p:grpSpPr bwMode="auto">
            <a:xfrm>
              <a:off x="723" y="1384"/>
              <a:ext cx="4029" cy="1940"/>
              <a:chOff x="723" y="1384"/>
              <a:chExt cx="4029" cy="1940"/>
            </a:xfrm>
          </p:grpSpPr>
          <p:sp>
            <p:nvSpPr>
              <p:cNvPr id="30779" name="Freeform 32"/>
              <p:cNvSpPr>
                <a:spLocks/>
              </p:cNvSpPr>
              <p:nvPr/>
            </p:nvSpPr>
            <p:spPr bwMode="auto">
              <a:xfrm>
                <a:off x="2808" y="1760"/>
                <a:ext cx="571" cy="268"/>
              </a:xfrm>
              <a:custGeom>
                <a:avLst/>
                <a:gdLst>
                  <a:gd name="T0" fmla="*/ 0 w 111"/>
                  <a:gd name="T1" fmla="*/ 2147483647 h 55"/>
                  <a:gd name="T2" fmla="*/ 998866754 w 111"/>
                  <a:gd name="T3" fmla="*/ 0 h 55"/>
                  <a:gd name="T4" fmla="*/ 2147483647 w 111"/>
                  <a:gd name="T5" fmla="*/ 551399380 h 55"/>
                  <a:gd name="T6" fmla="*/ 2147483647 w 111"/>
                  <a:gd name="T7" fmla="*/ 1064062695 h 55"/>
                  <a:gd name="T8" fmla="*/ 2147483647 w 111"/>
                  <a:gd name="T9" fmla="*/ 1064062695 h 55"/>
                  <a:gd name="T10" fmla="*/ 2147483647 w 111"/>
                  <a:gd name="T11" fmla="*/ 882608930 h 55"/>
                  <a:gd name="T12" fmla="*/ 2147483647 w 111"/>
                  <a:gd name="T13" fmla="*/ 1064062695 h 55"/>
                  <a:gd name="T14" fmla="*/ 2147483647 w 111"/>
                  <a:gd name="T15" fmla="*/ 1615126052 h 55"/>
                  <a:gd name="T16" fmla="*/ 2147483647 w 111"/>
                  <a:gd name="T17" fmla="*/ 1615126052 h 55"/>
                  <a:gd name="T18" fmla="*/ 2147483647 w 111"/>
                  <a:gd name="T19" fmla="*/ 1615126052 h 55"/>
                  <a:gd name="T20" fmla="*/ 2147483647 w 111"/>
                  <a:gd name="T21" fmla="*/ 1252809487 h 55"/>
                  <a:gd name="T22" fmla="*/ 2147483647 w 111"/>
                  <a:gd name="T23" fmla="*/ 1252809487 h 55"/>
                  <a:gd name="T24" fmla="*/ 2147483647 w 111"/>
                  <a:gd name="T25" fmla="*/ 1434007219 h 55"/>
                  <a:gd name="T26" fmla="*/ 2147483647 w 111"/>
                  <a:gd name="T27" fmla="*/ 1985407068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80" name="Freeform 33"/>
              <p:cNvSpPr>
                <a:spLocks/>
              </p:cNvSpPr>
              <p:nvPr/>
            </p:nvSpPr>
            <p:spPr bwMode="auto">
              <a:xfrm>
                <a:off x="2849" y="2262"/>
                <a:ext cx="595" cy="293"/>
              </a:xfrm>
              <a:custGeom>
                <a:avLst/>
                <a:gdLst>
                  <a:gd name="T0" fmla="*/ 2147483647 w 116"/>
                  <a:gd name="T1" fmla="*/ 184636755 h 60"/>
                  <a:gd name="T2" fmla="*/ 0 w 116"/>
                  <a:gd name="T3" fmla="*/ 165837082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56204464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81" name="Freeform 34"/>
              <p:cNvSpPr>
                <a:spLocks/>
              </p:cNvSpPr>
              <p:nvPr/>
            </p:nvSpPr>
            <p:spPr bwMode="auto">
              <a:xfrm>
                <a:off x="3353" y="1970"/>
                <a:ext cx="460" cy="38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1062106054 h 78"/>
                  <a:gd name="T54" fmla="*/ 2147483647 w 90"/>
                  <a:gd name="T55" fmla="*/ 700349937 h 78"/>
                  <a:gd name="T56" fmla="*/ 0 w 90"/>
                  <a:gd name="T57" fmla="*/ 369388385 h 78"/>
                  <a:gd name="T58" fmla="*/ 621254609 w 90"/>
                  <a:gd name="T59" fmla="*/ 881234543 h 78"/>
                  <a:gd name="T60" fmla="*/ 1618811497 w 90"/>
                  <a:gd name="T61" fmla="*/ 1612376083 h 78"/>
                  <a:gd name="T62" fmla="*/ 1618811497 w 90"/>
                  <a:gd name="T63" fmla="*/ 1980464751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82" name="Freeform 35"/>
              <p:cNvSpPr>
                <a:spLocks/>
              </p:cNvSpPr>
              <p:nvPr/>
            </p:nvSpPr>
            <p:spPr bwMode="auto">
              <a:xfrm>
                <a:off x="3787" y="2057"/>
                <a:ext cx="510" cy="249"/>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1462939986 h 51"/>
                  <a:gd name="T32" fmla="*/ 2147483647 w 99"/>
                  <a:gd name="T33" fmla="*/ 1276980983 h 51"/>
                  <a:gd name="T34" fmla="*/ 2147483647 w 99"/>
                  <a:gd name="T35" fmla="*/ 753555407 h 51"/>
                  <a:gd name="T36" fmla="*/ 2147483647 w 99"/>
                  <a:gd name="T37" fmla="*/ 753555407 h 51"/>
                  <a:gd name="T38" fmla="*/ 2147483647 w 99"/>
                  <a:gd name="T39" fmla="*/ 1092285923 h 51"/>
                  <a:gd name="T40" fmla="*/ 2147483647 w 99"/>
                  <a:gd name="T41" fmla="*/ 1092285923 h 51"/>
                  <a:gd name="T42" fmla="*/ 2147483647 w 99"/>
                  <a:gd name="T43" fmla="*/ 1092285923 h 51"/>
                  <a:gd name="T44" fmla="*/ 2147483647 w 99"/>
                  <a:gd name="T45" fmla="*/ 900177813 h 51"/>
                  <a:gd name="T46" fmla="*/ 2147483647 w 99"/>
                  <a:gd name="T47" fmla="*/ 753555407 h 51"/>
                  <a:gd name="T48" fmla="*/ 2147483647 w 99"/>
                  <a:gd name="T49" fmla="*/ 0 h 51"/>
                  <a:gd name="T50" fmla="*/ 2147483647 w 99"/>
                  <a:gd name="T51" fmla="*/ 184373762 h 51"/>
                  <a:gd name="T52" fmla="*/ 2147483647 w 99"/>
                  <a:gd name="T53" fmla="*/ 0 h 51"/>
                  <a:gd name="T54" fmla="*/ 2147483647 w 99"/>
                  <a:gd name="T55" fmla="*/ 376817700 h 51"/>
                  <a:gd name="T56" fmla="*/ 2147483647 w 99"/>
                  <a:gd name="T57" fmla="*/ 1092285923 h 51"/>
                  <a:gd name="T58" fmla="*/ 2147483647 w 99"/>
                  <a:gd name="T59" fmla="*/ 1462939986 h 51"/>
                  <a:gd name="T60" fmla="*/ 2147483647 w 99"/>
                  <a:gd name="T61" fmla="*/ 1462939986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05488379 w 99"/>
                  <a:gd name="T99" fmla="*/ 2147483647 h 51"/>
                  <a:gd name="T100" fmla="*/ 1420533904 w 99"/>
                  <a:gd name="T101" fmla="*/ 2147483647 h 51"/>
                  <a:gd name="T102" fmla="*/ 1420533904 w 99"/>
                  <a:gd name="T103" fmla="*/ 2147483647 h 51"/>
                  <a:gd name="T104" fmla="*/ 1763309187 w 99"/>
                  <a:gd name="T105" fmla="*/ 2147483647 h 51"/>
                  <a:gd name="T106" fmla="*/ 1014325932 w 99"/>
                  <a:gd name="T107" fmla="*/ 2147483647 h 51"/>
                  <a:gd name="T108" fmla="*/ 342289558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83" name="Freeform 36"/>
              <p:cNvSpPr>
                <a:spLocks/>
              </p:cNvSpPr>
              <p:nvPr/>
            </p:nvSpPr>
            <p:spPr bwMode="auto">
              <a:xfrm>
                <a:off x="3742" y="2243"/>
                <a:ext cx="568" cy="190"/>
              </a:xfrm>
              <a:custGeom>
                <a:avLst/>
                <a:gdLst>
                  <a:gd name="T0" fmla="*/ 2147483647 w 111"/>
                  <a:gd name="T1" fmla="*/ 0 h 39"/>
                  <a:gd name="T2" fmla="*/ 2147483647 w 111"/>
                  <a:gd name="T3" fmla="*/ 550270185 h 39"/>
                  <a:gd name="T4" fmla="*/ 2147483647 w 111"/>
                  <a:gd name="T5" fmla="*/ 700349937 h 39"/>
                  <a:gd name="T6" fmla="*/ 2147483647 w 111"/>
                  <a:gd name="T7" fmla="*/ 1612376083 h 39"/>
                  <a:gd name="T8" fmla="*/ 2147483647 w 111"/>
                  <a:gd name="T9" fmla="*/ 1431491477 h 39"/>
                  <a:gd name="T10" fmla="*/ 2147483647 w 111"/>
                  <a:gd name="T11" fmla="*/ 1612376083 h 39"/>
                  <a:gd name="T12" fmla="*/ 2147483647 w 111"/>
                  <a:gd name="T13" fmla="*/ 1799583887 h 39"/>
                  <a:gd name="T14" fmla="*/ 2147483647 w 111"/>
                  <a:gd name="T15" fmla="*/ 1980464751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1958039355 w 111"/>
                  <a:gd name="T31" fmla="*/ 2147483647 h 39"/>
                  <a:gd name="T32" fmla="*/ 1638338340 w 111"/>
                  <a:gd name="T33" fmla="*/ 2147483647 h 39"/>
                  <a:gd name="T34" fmla="*/ 1255693036 w 111"/>
                  <a:gd name="T35" fmla="*/ 2147483647 h 39"/>
                  <a:gd name="T36" fmla="*/ 628035483 w 111"/>
                  <a:gd name="T37" fmla="*/ 2147483647 h 39"/>
                  <a:gd name="T38" fmla="*/ 628035483 w 111"/>
                  <a:gd name="T39" fmla="*/ 2147483647 h 39"/>
                  <a:gd name="T40" fmla="*/ 628035483 w 111"/>
                  <a:gd name="T41" fmla="*/ 2147483647 h 39"/>
                  <a:gd name="T42" fmla="*/ 628035483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31843597 h 39"/>
                  <a:gd name="T90" fmla="*/ 2147483647 w 111"/>
                  <a:gd name="T91" fmla="*/ 2131843597 h 39"/>
                  <a:gd name="T92" fmla="*/ 2147483647 w 111"/>
                  <a:gd name="T93" fmla="*/ 2147483647 h 39"/>
                  <a:gd name="T94" fmla="*/ 2147483647 w 111"/>
                  <a:gd name="T95" fmla="*/ 2131843597 h 39"/>
                  <a:gd name="T96" fmla="*/ 2147483647 w 111"/>
                  <a:gd name="T97" fmla="*/ 2131843597 h 39"/>
                  <a:gd name="T98" fmla="*/ 2147483647 w 111"/>
                  <a:gd name="T99" fmla="*/ 1799583887 h 39"/>
                  <a:gd name="T100" fmla="*/ 2147483647 w 111"/>
                  <a:gd name="T101" fmla="*/ 1799583887 h 39"/>
                  <a:gd name="T102" fmla="*/ 2147483647 w 111"/>
                  <a:gd name="T103" fmla="*/ 1799583887 h 39"/>
                  <a:gd name="T104" fmla="*/ 2147483647 w 111"/>
                  <a:gd name="T105" fmla="*/ 1062106054 h 39"/>
                  <a:gd name="T106" fmla="*/ 2147483647 w 111"/>
                  <a:gd name="T107" fmla="*/ 881234543 h 39"/>
                  <a:gd name="T108" fmla="*/ 2147483647 w 111"/>
                  <a:gd name="T109" fmla="*/ 700349937 h 39"/>
                  <a:gd name="T110" fmla="*/ 2147483647 w 111"/>
                  <a:gd name="T111" fmla="*/ 550270185 h 39"/>
                  <a:gd name="T112" fmla="*/ 2147483647 w 111"/>
                  <a:gd name="T113" fmla="*/ 180884996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84" name="Freeform 37"/>
              <p:cNvSpPr>
                <a:spLocks/>
              </p:cNvSpPr>
              <p:nvPr/>
            </p:nvSpPr>
            <p:spPr bwMode="auto">
              <a:xfrm>
                <a:off x="3890" y="2409"/>
                <a:ext cx="267" cy="404"/>
              </a:xfrm>
              <a:custGeom>
                <a:avLst/>
                <a:gdLst>
                  <a:gd name="T0" fmla="*/ 0 w 52"/>
                  <a:gd name="T1" fmla="*/ 544460651 h 83"/>
                  <a:gd name="T2" fmla="*/ 332435852 w 52"/>
                  <a:gd name="T3" fmla="*/ 872786404 h 83"/>
                  <a:gd name="T4" fmla="*/ 0 w 52"/>
                  <a:gd name="T5" fmla="*/ 2147483647 h 83"/>
                  <a:gd name="T6" fmla="*/ 0 w 52"/>
                  <a:gd name="T7" fmla="*/ 2147483647 h 83"/>
                  <a:gd name="T8" fmla="*/ 979788499 w 52"/>
                  <a:gd name="T9" fmla="*/ 2147483647 h 83"/>
                  <a:gd name="T10" fmla="*/ 1376950307 w 52"/>
                  <a:gd name="T11" fmla="*/ 2147483647 h 83"/>
                  <a:gd name="T12" fmla="*/ 1706929678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544460651 h 83"/>
                  <a:gd name="T106" fmla="*/ 0 w 52"/>
                  <a:gd name="T107" fmla="*/ 544460651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85" name="Freeform 38"/>
              <p:cNvSpPr>
                <a:spLocks/>
              </p:cNvSpPr>
              <p:nvPr/>
            </p:nvSpPr>
            <p:spPr bwMode="auto">
              <a:xfrm>
                <a:off x="4142" y="2179"/>
                <a:ext cx="610" cy="249"/>
              </a:xfrm>
              <a:custGeom>
                <a:avLst/>
                <a:gdLst>
                  <a:gd name="T0" fmla="*/ 637890308 w 119"/>
                  <a:gd name="T1" fmla="*/ 2147483647 h 51"/>
                  <a:gd name="T2" fmla="*/ 1353884872 w 119"/>
                  <a:gd name="T3" fmla="*/ 2147483647 h 51"/>
                  <a:gd name="T4" fmla="*/ 1666642106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184373762 h 51"/>
                  <a:gd name="T28" fmla="*/ 2147483647 w 119"/>
                  <a:gd name="T29" fmla="*/ 376817700 h 51"/>
                  <a:gd name="T30" fmla="*/ 2147483647 w 119"/>
                  <a:gd name="T31" fmla="*/ 900177813 h 51"/>
                  <a:gd name="T32" fmla="*/ 2147483647 w 119"/>
                  <a:gd name="T33" fmla="*/ 1092285923 h 51"/>
                  <a:gd name="T34" fmla="*/ 2147483647 w 119"/>
                  <a:gd name="T35" fmla="*/ 900177813 h 51"/>
                  <a:gd name="T36" fmla="*/ 2147483647 w 119"/>
                  <a:gd name="T37" fmla="*/ 1092285923 h 51"/>
                  <a:gd name="T38" fmla="*/ 2147483647 w 119"/>
                  <a:gd name="T39" fmla="*/ 1462939986 h 51"/>
                  <a:gd name="T40" fmla="*/ 2147483647 w 119"/>
                  <a:gd name="T41" fmla="*/ 2031865015 h 51"/>
                  <a:gd name="T42" fmla="*/ 2147483647 w 119"/>
                  <a:gd name="T43" fmla="*/ 2147483647 h 51"/>
                  <a:gd name="T44" fmla="*/ 2147483647 w 119"/>
                  <a:gd name="T45" fmla="*/ 1655061845 h 51"/>
                  <a:gd name="T46" fmla="*/ 2147483647 w 119"/>
                  <a:gd name="T47" fmla="*/ 2031865015 h 51"/>
                  <a:gd name="T48" fmla="*/ 2147483647 w 119"/>
                  <a:gd name="T49" fmla="*/ 2031865015 h 51"/>
                  <a:gd name="T50" fmla="*/ 2147483647 w 119"/>
                  <a:gd name="T51" fmla="*/ 1655061845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86" name="Freeform 39"/>
              <p:cNvSpPr>
                <a:spLocks/>
              </p:cNvSpPr>
              <p:nvPr/>
            </p:nvSpPr>
            <p:spPr bwMode="auto">
              <a:xfrm>
                <a:off x="3433" y="2306"/>
                <a:ext cx="345" cy="302"/>
              </a:xfrm>
              <a:custGeom>
                <a:avLst/>
                <a:gdLst>
                  <a:gd name="T0" fmla="*/ 0 w 67"/>
                  <a:gd name="T1" fmla="*/ 549485708 h 62"/>
                  <a:gd name="T2" fmla="*/ 2147483647 w 67"/>
                  <a:gd name="T3" fmla="*/ 0 h 62"/>
                  <a:gd name="T4" fmla="*/ 2147483647 w 67"/>
                  <a:gd name="T5" fmla="*/ 180605230 h 62"/>
                  <a:gd name="T6" fmla="*/ 2147483647 w 67"/>
                  <a:gd name="T7" fmla="*/ 368877751 h 62"/>
                  <a:gd name="T8" fmla="*/ 2147483647 w 67"/>
                  <a:gd name="T9" fmla="*/ 549485708 h 62"/>
                  <a:gd name="T10" fmla="*/ 2147483647 w 67"/>
                  <a:gd name="T11" fmla="*/ 879722121 h 62"/>
                  <a:gd name="T12" fmla="*/ 2147483647 w 67"/>
                  <a:gd name="T13" fmla="*/ 1060329766 h 62"/>
                  <a:gd name="T14" fmla="*/ 2147483647 w 67"/>
                  <a:gd name="T15" fmla="*/ 1427980345 h 62"/>
                  <a:gd name="T16" fmla="*/ 2147483647 w 67"/>
                  <a:gd name="T17" fmla="*/ 1608583627 h 62"/>
                  <a:gd name="T18" fmla="*/ 2147483647 w 67"/>
                  <a:gd name="T19" fmla="*/ 1608583627 h 62"/>
                  <a:gd name="T20" fmla="*/ 2147483647 w 67"/>
                  <a:gd name="T21" fmla="*/ 1608583627 h 62"/>
                  <a:gd name="T22" fmla="*/ 2147483647 w 67"/>
                  <a:gd name="T23" fmla="*/ 1796790916 h 62"/>
                  <a:gd name="T24" fmla="*/ 2147483647 w 67"/>
                  <a:gd name="T25" fmla="*/ 2127031536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097110648 w 67"/>
                  <a:gd name="T87" fmla="*/ 2147483647 h 62"/>
                  <a:gd name="T88" fmla="*/ 1415026145 w 67"/>
                  <a:gd name="T89" fmla="*/ 2147483647 h 62"/>
                  <a:gd name="T90" fmla="*/ 1415026145 w 67"/>
                  <a:gd name="T91" fmla="*/ 2147483647 h 62"/>
                  <a:gd name="T92" fmla="*/ 669222910 w 67"/>
                  <a:gd name="T93" fmla="*/ 2147483647 h 62"/>
                  <a:gd name="T94" fmla="*/ 669222910 w 67"/>
                  <a:gd name="T95" fmla="*/ 2147483647 h 62"/>
                  <a:gd name="T96" fmla="*/ 0 w 67"/>
                  <a:gd name="T97" fmla="*/ 549485708 h 62"/>
                  <a:gd name="T98" fmla="*/ 0 w 67"/>
                  <a:gd name="T99" fmla="*/ 549485708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30787" name="Group 40"/>
              <p:cNvGrpSpPr>
                <a:grpSpLocks/>
              </p:cNvGrpSpPr>
              <p:nvPr/>
            </p:nvGrpSpPr>
            <p:grpSpPr bwMode="auto">
              <a:xfrm>
                <a:off x="723" y="2448"/>
                <a:ext cx="1263" cy="876"/>
                <a:chOff x="768" y="2832"/>
                <a:chExt cx="1203" cy="876"/>
              </a:xfrm>
            </p:grpSpPr>
            <p:sp>
              <p:nvSpPr>
                <p:cNvPr id="30794" name="Freeform 41"/>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871840685 w 188"/>
                    <a:gd name="T9" fmla="*/ 2147483647 h 160"/>
                    <a:gd name="T10" fmla="*/ 1961554403 w 188"/>
                    <a:gd name="T11" fmla="*/ 2147483647 h 160"/>
                    <a:gd name="T12" fmla="*/ 2147483647 w 188"/>
                    <a:gd name="T13" fmla="*/ 2147483647 h 160"/>
                    <a:gd name="T14" fmla="*/ 2147483647 w 188"/>
                    <a:gd name="T15" fmla="*/ 2147483647 h 160"/>
                    <a:gd name="T16" fmla="*/ 2147483647 w 188"/>
                    <a:gd name="T17" fmla="*/ 2147483647 h 160"/>
                    <a:gd name="T18" fmla="*/ 1774530021 w 188"/>
                    <a:gd name="T19" fmla="*/ 2147483647 h 160"/>
                    <a:gd name="T20" fmla="*/ 1051290271 w 188"/>
                    <a:gd name="T21" fmla="*/ 2147483647 h 160"/>
                    <a:gd name="T22" fmla="*/ 1961554403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544053840 w 188"/>
                    <a:gd name="T37" fmla="*/ 2147483647 h 160"/>
                    <a:gd name="T38" fmla="*/ 544053840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886529878 h 160"/>
                    <a:gd name="T88" fmla="*/ 2147483647 w 188"/>
                    <a:gd name="T89" fmla="*/ 886529878 h 160"/>
                    <a:gd name="T90" fmla="*/ 2147483647 w 188"/>
                    <a:gd name="T91" fmla="*/ 886529878 h 160"/>
                    <a:gd name="T92" fmla="*/ 2147483647 w 188"/>
                    <a:gd name="T93" fmla="*/ 0 h 160"/>
                    <a:gd name="T94" fmla="*/ 2147483647 w 188"/>
                    <a:gd name="T95" fmla="*/ 743294476 h 160"/>
                    <a:gd name="T96" fmla="*/ 2147483647 w 188"/>
                    <a:gd name="T97" fmla="*/ 2147483647 h 160"/>
                    <a:gd name="T98" fmla="*/ 2147483647 w 188"/>
                    <a:gd name="T99" fmla="*/ 2147483647 h 160"/>
                    <a:gd name="T100" fmla="*/ 1774530021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95" name="Freeform 42"/>
                <p:cNvSpPr>
                  <a:spLocks/>
                </p:cNvSpPr>
                <p:nvPr/>
              </p:nvSpPr>
              <p:spPr bwMode="auto">
                <a:xfrm>
                  <a:off x="1021" y="3608"/>
                  <a:ext cx="20" cy="14"/>
                </a:xfrm>
                <a:custGeom>
                  <a:avLst/>
                  <a:gdLst>
                    <a:gd name="T0" fmla="*/ 488280567 w 4"/>
                    <a:gd name="T1" fmla="*/ 205818079 h 3"/>
                    <a:gd name="T2" fmla="*/ 488280567 w 4"/>
                    <a:gd name="T3" fmla="*/ 112261484 h 3"/>
                    <a:gd name="T4" fmla="*/ 488280567 w 4"/>
                    <a:gd name="T5" fmla="*/ 112261484 h 3"/>
                    <a:gd name="T6" fmla="*/ 488280567 w 4"/>
                    <a:gd name="T7" fmla="*/ 112261484 h 3"/>
                    <a:gd name="T8" fmla="*/ 488280567 w 4"/>
                    <a:gd name="T9" fmla="*/ 112261484 h 3"/>
                    <a:gd name="T10" fmla="*/ 488280567 w 4"/>
                    <a:gd name="T11" fmla="*/ 112261484 h 3"/>
                    <a:gd name="T12" fmla="*/ 488280567 w 4"/>
                    <a:gd name="T13" fmla="*/ 112261484 h 3"/>
                    <a:gd name="T14" fmla="*/ 244140284 w 4"/>
                    <a:gd name="T15" fmla="*/ 0 h 3"/>
                    <a:gd name="T16" fmla="*/ 244140284 w 4"/>
                    <a:gd name="T17" fmla="*/ 0 h 3"/>
                    <a:gd name="T18" fmla="*/ 0 w 4"/>
                    <a:gd name="T19" fmla="*/ 112261484 h 3"/>
                    <a:gd name="T20" fmla="*/ 0 w 4"/>
                    <a:gd name="T21" fmla="*/ 112261484 h 3"/>
                    <a:gd name="T22" fmla="*/ 0 w 4"/>
                    <a:gd name="T23" fmla="*/ 112261484 h 3"/>
                    <a:gd name="T24" fmla="*/ 0 w 4"/>
                    <a:gd name="T25" fmla="*/ 112261484 h 3"/>
                    <a:gd name="T26" fmla="*/ 0 w 4"/>
                    <a:gd name="T27" fmla="*/ 112261484 h 3"/>
                    <a:gd name="T28" fmla="*/ 0 w 4"/>
                    <a:gd name="T29" fmla="*/ 112261484 h 3"/>
                    <a:gd name="T30" fmla="*/ 0 w 4"/>
                    <a:gd name="T31" fmla="*/ 205818079 h 3"/>
                    <a:gd name="T32" fmla="*/ 0 w 4"/>
                    <a:gd name="T33" fmla="*/ 205818079 h 3"/>
                    <a:gd name="T34" fmla="*/ 244140284 w 4"/>
                    <a:gd name="T35" fmla="*/ 205818079 h 3"/>
                    <a:gd name="T36" fmla="*/ 244140284 w 4"/>
                    <a:gd name="T37" fmla="*/ 205818079 h 3"/>
                    <a:gd name="T38" fmla="*/ 244140284 w 4"/>
                    <a:gd name="T39" fmla="*/ 318068699 h 3"/>
                    <a:gd name="T40" fmla="*/ 488280567 w 4"/>
                    <a:gd name="T41" fmla="*/ 318068699 h 3"/>
                    <a:gd name="T42" fmla="*/ 488280567 w 4"/>
                    <a:gd name="T43" fmla="*/ 318068699 h 3"/>
                    <a:gd name="T44" fmla="*/ 732420451 w 4"/>
                    <a:gd name="T45" fmla="*/ 318068699 h 3"/>
                    <a:gd name="T46" fmla="*/ 732420451 w 4"/>
                    <a:gd name="T47" fmla="*/ 318068699 h 3"/>
                    <a:gd name="T48" fmla="*/ 976561134 w 4"/>
                    <a:gd name="T49" fmla="*/ 205818079 h 3"/>
                    <a:gd name="T50" fmla="*/ 976561134 w 4"/>
                    <a:gd name="T51" fmla="*/ 205818079 h 3"/>
                    <a:gd name="T52" fmla="*/ 976561134 w 4"/>
                    <a:gd name="T53" fmla="*/ 205818079 h 3"/>
                    <a:gd name="T54" fmla="*/ 976561134 w 4"/>
                    <a:gd name="T55" fmla="*/ 112261484 h 3"/>
                    <a:gd name="T56" fmla="*/ 976561134 w 4"/>
                    <a:gd name="T57" fmla="*/ 112261484 h 3"/>
                    <a:gd name="T58" fmla="*/ 976561134 w 4"/>
                    <a:gd name="T59" fmla="*/ 112261484 h 3"/>
                    <a:gd name="T60" fmla="*/ 976561134 w 4"/>
                    <a:gd name="T61" fmla="*/ 112261484 h 3"/>
                    <a:gd name="T62" fmla="*/ 976561134 w 4"/>
                    <a:gd name="T63" fmla="*/ 112261484 h 3"/>
                    <a:gd name="T64" fmla="*/ 976561134 w 4"/>
                    <a:gd name="T65" fmla="*/ 0 h 3"/>
                    <a:gd name="T66" fmla="*/ 976561134 w 4"/>
                    <a:gd name="T67" fmla="*/ 0 h 3"/>
                    <a:gd name="T68" fmla="*/ 976561134 w 4"/>
                    <a:gd name="T69" fmla="*/ 0 h 3"/>
                    <a:gd name="T70" fmla="*/ 976561134 w 4"/>
                    <a:gd name="T71" fmla="*/ 0 h 3"/>
                    <a:gd name="T72" fmla="*/ 976561134 w 4"/>
                    <a:gd name="T73" fmla="*/ 112261484 h 3"/>
                    <a:gd name="T74" fmla="*/ 732420451 w 4"/>
                    <a:gd name="T75" fmla="*/ 112261484 h 3"/>
                    <a:gd name="T76" fmla="*/ 732420451 w 4"/>
                    <a:gd name="T77" fmla="*/ 112261484 h 3"/>
                    <a:gd name="T78" fmla="*/ 488280567 w 4"/>
                    <a:gd name="T79" fmla="*/ 205818079 h 3"/>
                    <a:gd name="T80" fmla="*/ 488280567 w 4"/>
                    <a:gd name="T81" fmla="*/ 205818079 h 3"/>
                    <a:gd name="T82" fmla="*/ 488280567 w 4"/>
                    <a:gd name="T83" fmla="*/ 205818079 h 3"/>
                    <a:gd name="T84" fmla="*/ 488280567 w 4"/>
                    <a:gd name="T85" fmla="*/ 205818079 h 3"/>
                    <a:gd name="T86" fmla="*/ 488280567 w 4"/>
                    <a:gd name="T87" fmla="*/ 318068699 h 3"/>
                    <a:gd name="T88" fmla="*/ 732420451 w 4"/>
                    <a:gd name="T89" fmla="*/ 318068699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96" name="Freeform 43"/>
                <p:cNvSpPr>
                  <a:spLocks/>
                </p:cNvSpPr>
                <p:nvPr/>
              </p:nvSpPr>
              <p:spPr bwMode="auto">
                <a:xfrm>
                  <a:off x="978" y="3610"/>
                  <a:ext cx="43" cy="30"/>
                </a:xfrm>
                <a:custGeom>
                  <a:avLst/>
                  <a:gdLst>
                    <a:gd name="T0" fmla="*/ 979352908 w 9"/>
                    <a:gd name="T1" fmla="*/ 0 h 6"/>
                    <a:gd name="T2" fmla="*/ 564215260 w 9"/>
                    <a:gd name="T3" fmla="*/ 0 h 6"/>
                    <a:gd name="T4" fmla="*/ 415150796 w 9"/>
                    <a:gd name="T5" fmla="*/ 244140482 h 6"/>
                    <a:gd name="T6" fmla="*/ 415150796 w 9"/>
                    <a:gd name="T7" fmla="*/ 244140482 h 6"/>
                    <a:gd name="T8" fmla="*/ 415150796 w 9"/>
                    <a:gd name="T9" fmla="*/ 488280965 h 6"/>
                    <a:gd name="T10" fmla="*/ 415150796 w 9"/>
                    <a:gd name="T11" fmla="*/ 732421847 h 6"/>
                    <a:gd name="T12" fmla="*/ 297046244 w 9"/>
                    <a:gd name="T13" fmla="*/ 732421847 h 6"/>
                    <a:gd name="T14" fmla="*/ 297046244 w 9"/>
                    <a:gd name="T15" fmla="*/ 732421847 h 6"/>
                    <a:gd name="T16" fmla="*/ 149064501 w 9"/>
                    <a:gd name="T17" fmla="*/ 732421847 h 6"/>
                    <a:gd name="T18" fmla="*/ 149064501 w 9"/>
                    <a:gd name="T19" fmla="*/ 976561930 h 6"/>
                    <a:gd name="T20" fmla="*/ 149064501 w 9"/>
                    <a:gd name="T21" fmla="*/ 1220702012 h 6"/>
                    <a:gd name="T22" fmla="*/ 0 w 9"/>
                    <a:gd name="T23" fmla="*/ 1220702012 h 6"/>
                    <a:gd name="T24" fmla="*/ 0 w 9"/>
                    <a:gd name="T25" fmla="*/ 1464842414 h 6"/>
                    <a:gd name="T26" fmla="*/ 0 w 9"/>
                    <a:gd name="T27" fmla="*/ 1464842414 h 6"/>
                    <a:gd name="T28" fmla="*/ 0 w 9"/>
                    <a:gd name="T29" fmla="*/ 1464842414 h 6"/>
                    <a:gd name="T30" fmla="*/ 0 w 9"/>
                    <a:gd name="T31" fmla="*/ 1464842414 h 6"/>
                    <a:gd name="T32" fmla="*/ 0 w 9"/>
                    <a:gd name="T33" fmla="*/ 1464842414 h 6"/>
                    <a:gd name="T34" fmla="*/ 0 w 9"/>
                    <a:gd name="T35" fmla="*/ 1464842414 h 6"/>
                    <a:gd name="T36" fmla="*/ 0 w 9"/>
                    <a:gd name="T37" fmla="*/ 1464842414 h 6"/>
                    <a:gd name="T38" fmla="*/ 149064501 w 9"/>
                    <a:gd name="T39" fmla="*/ 1464842414 h 6"/>
                    <a:gd name="T40" fmla="*/ 297046244 w 9"/>
                    <a:gd name="T41" fmla="*/ 1464842414 h 6"/>
                    <a:gd name="T42" fmla="*/ 415150796 w 9"/>
                    <a:gd name="T43" fmla="*/ 1220702012 h 6"/>
                    <a:gd name="T44" fmla="*/ 861263415 w 9"/>
                    <a:gd name="T45" fmla="*/ 732421847 h 6"/>
                    <a:gd name="T46" fmla="*/ 979352908 w 9"/>
                    <a:gd name="T47" fmla="*/ 488280965 h 6"/>
                    <a:gd name="T48" fmla="*/ 1128703273 w 9"/>
                    <a:gd name="T49" fmla="*/ 488280965 h 6"/>
                    <a:gd name="T50" fmla="*/ 1269931572 w 9"/>
                    <a:gd name="T51" fmla="*/ 244140482 h 6"/>
                    <a:gd name="T52" fmla="*/ 1269931572 w 9"/>
                    <a:gd name="T53" fmla="*/ 244140482 h 6"/>
                    <a:gd name="T54" fmla="*/ 1269931572 w 9"/>
                    <a:gd name="T55" fmla="*/ 244140482 h 6"/>
                    <a:gd name="T56" fmla="*/ 1128703273 w 9"/>
                    <a:gd name="T57" fmla="*/ 0 h 6"/>
                    <a:gd name="T58" fmla="*/ 1128703273 w 9"/>
                    <a:gd name="T59" fmla="*/ 0 h 6"/>
                    <a:gd name="T60" fmla="*/ 1128703273 w 9"/>
                    <a:gd name="T61" fmla="*/ 0 h 6"/>
                    <a:gd name="T62" fmla="*/ 1128703273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97" name="Freeform 44"/>
                <p:cNvSpPr>
                  <a:spLocks/>
                </p:cNvSpPr>
                <p:nvPr/>
              </p:nvSpPr>
              <p:spPr bwMode="auto">
                <a:xfrm>
                  <a:off x="934" y="3632"/>
                  <a:ext cx="44" cy="34"/>
                </a:xfrm>
                <a:custGeom>
                  <a:avLst/>
                  <a:gdLst>
                    <a:gd name="T0" fmla="*/ 1490132076 w 9"/>
                    <a:gd name="T1" fmla="*/ 534073098 h 7"/>
                    <a:gd name="T2" fmla="*/ 1490132076 w 9"/>
                    <a:gd name="T3" fmla="*/ 175964446 h 7"/>
                    <a:gd name="T4" fmla="*/ 912443375 w 9"/>
                    <a:gd name="T5" fmla="*/ 534073098 h 7"/>
                    <a:gd name="T6" fmla="*/ 764323715 w 9"/>
                    <a:gd name="T7" fmla="*/ 672536448 h 7"/>
                    <a:gd name="T8" fmla="*/ 764323715 w 9"/>
                    <a:gd name="T9" fmla="*/ 672536448 h 7"/>
                    <a:gd name="T10" fmla="*/ 382832065 w 9"/>
                    <a:gd name="T11" fmla="*/ 854684384 h 7"/>
                    <a:gd name="T12" fmla="*/ 186636188 w 9"/>
                    <a:gd name="T13" fmla="*/ 1030635696 h 7"/>
                    <a:gd name="T14" fmla="*/ 0 w 9"/>
                    <a:gd name="T15" fmla="*/ 1030635696 h 7"/>
                    <a:gd name="T16" fmla="*/ 382832065 w 9"/>
                    <a:gd name="T17" fmla="*/ 1030635696 h 7"/>
                    <a:gd name="T18" fmla="*/ 569467705 w 9"/>
                    <a:gd name="T19" fmla="*/ 854684384 h 7"/>
                    <a:gd name="T20" fmla="*/ 1107298603 w 9"/>
                    <a:gd name="T21" fmla="*/ 672536448 h 7"/>
                    <a:gd name="T22" fmla="*/ 1490132076 w 9"/>
                    <a:gd name="T23" fmla="*/ 534073098 h 7"/>
                    <a:gd name="T24" fmla="*/ 1490132076 w 9"/>
                    <a:gd name="T25" fmla="*/ 534073098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98" name="Freeform 45"/>
                <p:cNvSpPr>
                  <a:spLocks/>
                </p:cNvSpPr>
                <p:nvPr/>
              </p:nvSpPr>
              <p:spPr bwMode="auto">
                <a:xfrm>
                  <a:off x="934" y="3637"/>
                  <a:ext cx="39" cy="29"/>
                </a:xfrm>
                <a:custGeom>
                  <a:avLst/>
                  <a:gdLst>
                    <a:gd name="T0" fmla="*/ 1439996001 w 8"/>
                    <a:gd name="T1" fmla="*/ 333859803 h 6"/>
                    <a:gd name="T2" fmla="*/ 1439996001 w 8"/>
                    <a:gd name="T3" fmla="*/ 167114728 h 6"/>
                    <a:gd name="T4" fmla="*/ 1439996001 w 8"/>
                    <a:gd name="T5" fmla="*/ 167114728 h 6"/>
                    <a:gd name="T6" fmla="*/ 1439996001 w 8"/>
                    <a:gd name="T7" fmla="*/ 0 h 6"/>
                    <a:gd name="T8" fmla="*/ 1439996001 w 8"/>
                    <a:gd name="T9" fmla="*/ 0 h 6"/>
                    <a:gd name="T10" fmla="*/ 1439996001 w 8"/>
                    <a:gd name="T11" fmla="*/ 0 h 6"/>
                    <a:gd name="T12" fmla="*/ 1439996001 w 8"/>
                    <a:gd name="T13" fmla="*/ 0 h 6"/>
                    <a:gd name="T14" fmla="*/ 1439996001 w 8"/>
                    <a:gd name="T15" fmla="*/ 0 h 6"/>
                    <a:gd name="T16" fmla="*/ 1439996001 w 8"/>
                    <a:gd name="T17" fmla="*/ 0 h 6"/>
                    <a:gd name="T18" fmla="*/ 1439996001 w 8"/>
                    <a:gd name="T19" fmla="*/ 0 h 6"/>
                    <a:gd name="T20" fmla="*/ 1258155936 w 8"/>
                    <a:gd name="T21" fmla="*/ 0 h 6"/>
                    <a:gd name="T22" fmla="*/ 1258155936 w 8"/>
                    <a:gd name="T23" fmla="*/ 0 h 6"/>
                    <a:gd name="T24" fmla="*/ 1068315259 w 8"/>
                    <a:gd name="T25" fmla="*/ 0 h 6"/>
                    <a:gd name="T26" fmla="*/ 886529793 w 8"/>
                    <a:gd name="T27" fmla="*/ 167114728 h 6"/>
                    <a:gd name="T28" fmla="*/ 886529793 w 8"/>
                    <a:gd name="T29" fmla="*/ 333859803 h 6"/>
                    <a:gd name="T30" fmla="*/ 886529793 w 8"/>
                    <a:gd name="T31" fmla="*/ 333859803 h 6"/>
                    <a:gd name="T32" fmla="*/ 735641673 w 8"/>
                    <a:gd name="T33" fmla="*/ 333859803 h 6"/>
                    <a:gd name="T34" fmla="*/ 735641673 w 8"/>
                    <a:gd name="T35" fmla="*/ 333859803 h 6"/>
                    <a:gd name="T36" fmla="*/ 735641673 w 8"/>
                    <a:gd name="T37" fmla="*/ 333859803 h 6"/>
                    <a:gd name="T38" fmla="*/ 735641673 w 8"/>
                    <a:gd name="T39" fmla="*/ 500977083 h 6"/>
                    <a:gd name="T40" fmla="*/ 735641673 w 8"/>
                    <a:gd name="T41" fmla="*/ 500977083 h 6"/>
                    <a:gd name="T42" fmla="*/ 735641673 w 8"/>
                    <a:gd name="T43" fmla="*/ 500977083 h 6"/>
                    <a:gd name="T44" fmla="*/ 735641673 w 8"/>
                    <a:gd name="T45" fmla="*/ 500977083 h 6"/>
                    <a:gd name="T46" fmla="*/ 371612259 w 8"/>
                    <a:gd name="T47" fmla="*/ 640669498 h 6"/>
                    <a:gd name="T48" fmla="*/ 371612259 w 8"/>
                    <a:gd name="T49" fmla="*/ 640669498 h 6"/>
                    <a:gd name="T50" fmla="*/ 371612259 w 8"/>
                    <a:gd name="T51" fmla="*/ 640669498 h 6"/>
                    <a:gd name="T52" fmla="*/ 371612259 w 8"/>
                    <a:gd name="T53" fmla="*/ 640669498 h 6"/>
                    <a:gd name="T54" fmla="*/ 181852311 w 8"/>
                    <a:gd name="T55" fmla="*/ 640669498 h 6"/>
                    <a:gd name="T56" fmla="*/ 181852311 w 8"/>
                    <a:gd name="T57" fmla="*/ 807720735 h 6"/>
                    <a:gd name="T58" fmla="*/ 181852311 w 8"/>
                    <a:gd name="T59" fmla="*/ 807720735 h 6"/>
                    <a:gd name="T60" fmla="*/ 0 w 8"/>
                    <a:gd name="T61" fmla="*/ 807720735 h 6"/>
                    <a:gd name="T62" fmla="*/ 0 w 8"/>
                    <a:gd name="T63" fmla="*/ 807720735 h 6"/>
                    <a:gd name="T64" fmla="*/ 0 w 8"/>
                    <a:gd name="T65" fmla="*/ 807720735 h 6"/>
                    <a:gd name="T66" fmla="*/ 181852311 w 8"/>
                    <a:gd name="T67" fmla="*/ 974528682 h 6"/>
                    <a:gd name="T68" fmla="*/ 181852311 w 8"/>
                    <a:gd name="T69" fmla="*/ 974528682 h 6"/>
                    <a:gd name="T70" fmla="*/ 181852311 w 8"/>
                    <a:gd name="T71" fmla="*/ 974528682 h 6"/>
                    <a:gd name="T72" fmla="*/ 181852311 w 8"/>
                    <a:gd name="T73" fmla="*/ 974528682 h 6"/>
                    <a:gd name="T74" fmla="*/ 371612259 w 8"/>
                    <a:gd name="T75" fmla="*/ 807720735 h 6"/>
                    <a:gd name="T76" fmla="*/ 371612259 w 8"/>
                    <a:gd name="T77" fmla="*/ 807720735 h 6"/>
                    <a:gd name="T78" fmla="*/ 553467612 w 8"/>
                    <a:gd name="T79" fmla="*/ 807720735 h 6"/>
                    <a:gd name="T80" fmla="*/ 553467612 w 8"/>
                    <a:gd name="T81" fmla="*/ 640669498 h 6"/>
                    <a:gd name="T82" fmla="*/ 553467612 w 8"/>
                    <a:gd name="T83" fmla="*/ 640669498 h 6"/>
                    <a:gd name="T84" fmla="*/ 886529793 w 8"/>
                    <a:gd name="T85" fmla="*/ 640669498 h 6"/>
                    <a:gd name="T86" fmla="*/ 886529793 w 8"/>
                    <a:gd name="T87" fmla="*/ 500977083 h 6"/>
                    <a:gd name="T88" fmla="*/ 1068315259 w 8"/>
                    <a:gd name="T89" fmla="*/ 500977083 h 6"/>
                    <a:gd name="T90" fmla="*/ 1258155936 w 8"/>
                    <a:gd name="T91" fmla="*/ 500977083 h 6"/>
                    <a:gd name="T92" fmla="*/ 1258155936 w 8"/>
                    <a:gd name="T93" fmla="*/ 333859803 h 6"/>
                    <a:gd name="T94" fmla="*/ 1258155936 w 8"/>
                    <a:gd name="T95" fmla="*/ 333859803 h 6"/>
                    <a:gd name="T96" fmla="*/ 1439996001 w 8"/>
                    <a:gd name="T97" fmla="*/ 333859803 h 6"/>
                    <a:gd name="T98" fmla="*/ 1439996001 w 8"/>
                    <a:gd name="T99" fmla="*/ 333859803 h 6"/>
                    <a:gd name="T100" fmla="*/ 1439996001 w 8"/>
                    <a:gd name="T101" fmla="*/ 333859803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99" name="Freeform 46"/>
                <p:cNvSpPr>
                  <a:spLocks/>
                </p:cNvSpPr>
                <p:nvPr/>
              </p:nvSpPr>
              <p:spPr bwMode="auto">
                <a:xfrm>
                  <a:off x="909" y="3676"/>
                  <a:ext cx="5" cy="5"/>
                </a:xfrm>
                <a:custGeom>
                  <a:avLst/>
                  <a:gdLst>
                    <a:gd name="T0" fmla="*/ 244140284 w 1"/>
                    <a:gd name="T1" fmla="*/ 0 h 1"/>
                    <a:gd name="T2" fmla="*/ 0 w 1"/>
                    <a:gd name="T3" fmla="*/ 0 h 1"/>
                    <a:gd name="T4" fmla="*/ 0 w 1"/>
                    <a:gd name="T5" fmla="*/ 244140284 h 1"/>
                    <a:gd name="T6" fmla="*/ 244140284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800" name="Freeform 47"/>
                <p:cNvSpPr>
                  <a:spLocks/>
                </p:cNvSpPr>
                <p:nvPr/>
              </p:nvSpPr>
              <p:spPr bwMode="auto">
                <a:xfrm>
                  <a:off x="909" y="3676"/>
                  <a:ext cx="5" cy="5"/>
                </a:xfrm>
                <a:custGeom>
                  <a:avLst/>
                  <a:gdLst>
                    <a:gd name="T0" fmla="*/ 244140284 w 1"/>
                    <a:gd name="T1" fmla="*/ 0 h 1"/>
                    <a:gd name="T2" fmla="*/ 244140284 w 1"/>
                    <a:gd name="T3" fmla="*/ 0 h 1"/>
                    <a:gd name="T4" fmla="*/ 244140284 w 1"/>
                    <a:gd name="T5" fmla="*/ 0 h 1"/>
                    <a:gd name="T6" fmla="*/ 244140284 w 1"/>
                    <a:gd name="T7" fmla="*/ 0 h 1"/>
                    <a:gd name="T8" fmla="*/ 0 w 1"/>
                    <a:gd name="T9" fmla="*/ 0 h 1"/>
                    <a:gd name="T10" fmla="*/ 0 w 1"/>
                    <a:gd name="T11" fmla="*/ 0 h 1"/>
                    <a:gd name="T12" fmla="*/ 0 w 1"/>
                    <a:gd name="T13" fmla="*/ 0 h 1"/>
                    <a:gd name="T14" fmla="*/ 0 w 1"/>
                    <a:gd name="T15" fmla="*/ 0 h 1"/>
                    <a:gd name="T16" fmla="*/ 0 w 1"/>
                    <a:gd name="T17" fmla="*/ 244140284 h 1"/>
                    <a:gd name="T18" fmla="*/ 0 w 1"/>
                    <a:gd name="T19" fmla="*/ 244140284 h 1"/>
                    <a:gd name="T20" fmla="*/ 0 w 1"/>
                    <a:gd name="T21" fmla="*/ 244140284 h 1"/>
                    <a:gd name="T22" fmla="*/ 0 w 1"/>
                    <a:gd name="T23" fmla="*/ 244140284 h 1"/>
                    <a:gd name="T24" fmla="*/ 0 w 1"/>
                    <a:gd name="T25" fmla="*/ 244140284 h 1"/>
                    <a:gd name="T26" fmla="*/ 244140284 w 1"/>
                    <a:gd name="T27" fmla="*/ 244140284 h 1"/>
                    <a:gd name="T28" fmla="*/ 244140284 w 1"/>
                    <a:gd name="T29" fmla="*/ 0 h 1"/>
                    <a:gd name="T30" fmla="*/ 244140284 w 1"/>
                    <a:gd name="T31" fmla="*/ 0 h 1"/>
                    <a:gd name="T32" fmla="*/ 244140284 w 1"/>
                    <a:gd name="T33" fmla="*/ 0 h 1"/>
                    <a:gd name="T34" fmla="*/ 244140284 w 1"/>
                    <a:gd name="T35" fmla="*/ 0 h 1"/>
                    <a:gd name="T36" fmla="*/ 244140284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801" name="Freeform 48"/>
                <p:cNvSpPr>
                  <a:spLocks/>
                </p:cNvSpPr>
                <p:nvPr/>
              </p:nvSpPr>
              <p:spPr bwMode="auto">
                <a:xfrm>
                  <a:off x="870" y="3682"/>
                  <a:ext cx="14" cy="14"/>
                </a:xfrm>
                <a:custGeom>
                  <a:avLst/>
                  <a:gdLst>
                    <a:gd name="T0" fmla="*/ 205818079 w 3"/>
                    <a:gd name="T1" fmla="*/ 112261484 h 3"/>
                    <a:gd name="T2" fmla="*/ 318068699 w 3"/>
                    <a:gd name="T3" fmla="*/ 112261484 h 3"/>
                    <a:gd name="T4" fmla="*/ 205818079 w 3"/>
                    <a:gd name="T5" fmla="*/ 112261484 h 3"/>
                    <a:gd name="T6" fmla="*/ 318068699 w 3"/>
                    <a:gd name="T7" fmla="*/ 205818079 h 3"/>
                    <a:gd name="T8" fmla="*/ 205818079 w 3"/>
                    <a:gd name="T9" fmla="*/ 205818079 h 3"/>
                    <a:gd name="T10" fmla="*/ 112261484 w 3"/>
                    <a:gd name="T11" fmla="*/ 318068699 h 3"/>
                    <a:gd name="T12" fmla="*/ 0 w 3"/>
                    <a:gd name="T13" fmla="*/ 318068699 h 3"/>
                    <a:gd name="T14" fmla="*/ 112261484 w 3"/>
                    <a:gd name="T15" fmla="*/ 112261484 h 3"/>
                    <a:gd name="T16" fmla="*/ 205818079 w 3"/>
                    <a:gd name="T17" fmla="*/ 112261484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802" name="Freeform 49"/>
                <p:cNvSpPr>
                  <a:spLocks/>
                </p:cNvSpPr>
                <p:nvPr/>
              </p:nvSpPr>
              <p:spPr bwMode="auto">
                <a:xfrm>
                  <a:off x="875" y="3684"/>
                  <a:ext cx="14" cy="9"/>
                </a:xfrm>
                <a:custGeom>
                  <a:avLst/>
                  <a:gdLst>
                    <a:gd name="T0" fmla="*/ 205818079 w 3"/>
                    <a:gd name="T1" fmla="*/ 0 h 2"/>
                    <a:gd name="T2" fmla="*/ 205818079 w 3"/>
                    <a:gd name="T3" fmla="*/ 0 h 2"/>
                    <a:gd name="T4" fmla="*/ 205818079 w 3"/>
                    <a:gd name="T5" fmla="*/ 0 h 2"/>
                    <a:gd name="T6" fmla="*/ 205818079 w 3"/>
                    <a:gd name="T7" fmla="*/ 0 h 2"/>
                    <a:gd name="T8" fmla="*/ 318068699 w 3"/>
                    <a:gd name="T9" fmla="*/ 0 h 2"/>
                    <a:gd name="T10" fmla="*/ 318068699 w 3"/>
                    <a:gd name="T11" fmla="*/ 0 h 2"/>
                    <a:gd name="T12" fmla="*/ 318068699 w 3"/>
                    <a:gd name="T13" fmla="*/ 0 h 2"/>
                    <a:gd name="T14" fmla="*/ 318068699 w 3"/>
                    <a:gd name="T15" fmla="*/ 0 h 2"/>
                    <a:gd name="T16" fmla="*/ 318068699 w 3"/>
                    <a:gd name="T17" fmla="*/ 0 h 2"/>
                    <a:gd name="T18" fmla="*/ 318068699 w 3"/>
                    <a:gd name="T19" fmla="*/ 0 h 2"/>
                    <a:gd name="T20" fmla="*/ 318068699 w 3"/>
                    <a:gd name="T21" fmla="*/ 0 h 2"/>
                    <a:gd name="T22" fmla="*/ 205818079 w 3"/>
                    <a:gd name="T23" fmla="*/ 0 h 2"/>
                    <a:gd name="T24" fmla="*/ 205818079 w 3"/>
                    <a:gd name="T25" fmla="*/ 74807622 h 2"/>
                    <a:gd name="T26" fmla="*/ 318068699 w 3"/>
                    <a:gd name="T27" fmla="*/ 74807622 h 2"/>
                    <a:gd name="T28" fmla="*/ 318068699 w 3"/>
                    <a:gd name="T29" fmla="*/ 74807622 h 2"/>
                    <a:gd name="T30" fmla="*/ 318068699 w 3"/>
                    <a:gd name="T31" fmla="*/ 74807622 h 2"/>
                    <a:gd name="T32" fmla="*/ 205818079 w 3"/>
                    <a:gd name="T33" fmla="*/ 74807622 h 2"/>
                    <a:gd name="T34" fmla="*/ 205818079 w 3"/>
                    <a:gd name="T35" fmla="*/ 74807622 h 2"/>
                    <a:gd name="T36" fmla="*/ 205818079 w 3"/>
                    <a:gd name="T37" fmla="*/ 74807622 h 2"/>
                    <a:gd name="T38" fmla="*/ 205818079 w 3"/>
                    <a:gd name="T39" fmla="*/ 74807622 h 2"/>
                    <a:gd name="T40" fmla="*/ 205818079 w 3"/>
                    <a:gd name="T41" fmla="*/ 74807622 h 2"/>
                    <a:gd name="T42" fmla="*/ 112261484 w 3"/>
                    <a:gd name="T43" fmla="*/ 136197979 h 2"/>
                    <a:gd name="T44" fmla="*/ 112261484 w 3"/>
                    <a:gd name="T45" fmla="*/ 136197979 h 2"/>
                    <a:gd name="T46" fmla="*/ 112261484 w 3"/>
                    <a:gd name="T47" fmla="*/ 136197979 h 2"/>
                    <a:gd name="T48" fmla="*/ 0 w 3"/>
                    <a:gd name="T49" fmla="*/ 136197979 h 2"/>
                    <a:gd name="T50" fmla="*/ 0 w 3"/>
                    <a:gd name="T51" fmla="*/ 136197979 h 2"/>
                    <a:gd name="T52" fmla="*/ 0 w 3"/>
                    <a:gd name="T53" fmla="*/ 74807622 h 2"/>
                    <a:gd name="T54" fmla="*/ 112261484 w 3"/>
                    <a:gd name="T55" fmla="*/ 74807622 h 2"/>
                    <a:gd name="T56" fmla="*/ 112261484 w 3"/>
                    <a:gd name="T57" fmla="*/ 74807622 h 2"/>
                    <a:gd name="T58" fmla="*/ 112261484 w 3"/>
                    <a:gd name="T59" fmla="*/ 74807622 h 2"/>
                    <a:gd name="T60" fmla="*/ 112261484 w 3"/>
                    <a:gd name="T61" fmla="*/ 0 h 2"/>
                    <a:gd name="T62" fmla="*/ 205818079 w 3"/>
                    <a:gd name="T63" fmla="*/ 0 h 2"/>
                    <a:gd name="T64" fmla="*/ 205818079 w 3"/>
                    <a:gd name="T65" fmla="*/ 0 h 2"/>
                    <a:gd name="T66" fmla="*/ 205818079 w 3"/>
                    <a:gd name="T67" fmla="*/ 0 h 2"/>
                    <a:gd name="T68" fmla="*/ 205818079 w 3"/>
                    <a:gd name="T69" fmla="*/ 0 h 2"/>
                    <a:gd name="T70" fmla="*/ 205818079 w 3"/>
                    <a:gd name="T71" fmla="*/ 0 h 2"/>
                    <a:gd name="T72" fmla="*/ 205818079 w 3"/>
                    <a:gd name="T73" fmla="*/ 0 h 2"/>
                    <a:gd name="T74" fmla="*/ 20581807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803" name="Freeform 50"/>
                <p:cNvSpPr>
                  <a:spLocks/>
                </p:cNvSpPr>
                <p:nvPr/>
              </p:nvSpPr>
              <p:spPr bwMode="auto">
                <a:xfrm>
                  <a:off x="833" y="3690"/>
                  <a:ext cx="19" cy="10"/>
                </a:xfrm>
                <a:custGeom>
                  <a:avLst/>
                  <a:gdLst>
                    <a:gd name="T0" fmla="*/ 385337296 w 4"/>
                    <a:gd name="T1" fmla="*/ 244140284 h 2"/>
                    <a:gd name="T2" fmla="*/ 385337296 w 4"/>
                    <a:gd name="T3" fmla="*/ 0 h 2"/>
                    <a:gd name="T4" fmla="*/ 525555709 w 4"/>
                    <a:gd name="T5" fmla="*/ 0 h 2"/>
                    <a:gd name="T6" fmla="*/ 525555709 w 4"/>
                    <a:gd name="T7" fmla="*/ 244140284 h 2"/>
                    <a:gd name="T8" fmla="*/ 140206367 w 4"/>
                    <a:gd name="T9" fmla="*/ 488280567 h 2"/>
                    <a:gd name="T10" fmla="*/ 385337296 w 4"/>
                    <a:gd name="T11" fmla="*/ 244140284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804" name="Freeform 51"/>
                <p:cNvSpPr>
                  <a:spLocks/>
                </p:cNvSpPr>
                <p:nvPr/>
              </p:nvSpPr>
              <p:spPr bwMode="auto">
                <a:xfrm>
                  <a:off x="838" y="3690"/>
                  <a:ext cx="14" cy="10"/>
                </a:xfrm>
                <a:custGeom>
                  <a:avLst/>
                  <a:gdLst>
                    <a:gd name="T0" fmla="*/ 205818079 w 3"/>
                    <a:gd name="T1" fmla="*/ 244140284 h 2"/>
                    <a:gd name="T2" fmla="*/ 205818079 w 3"/>
                    <a:gd name="T3" fmla="*/ 244140284 h 2"/>
                    <a:gd name="T4" fmla="*/ 205818079 w 3"/>
                    <a:gd name="T5" fmla="*/ 0 h 2"/>
                    <a:gd name="T6" fmla="*/ 205818079 w 3"/>
                    <a:gd name="T7" fmla="*/ 0 h 2"/>
                    <a:gd name="T8" fmla="*/ 205818079 w 3"/>
                    <a:gd name="T9" fmla="*/ 0 h 2"/>
                    <a:gd name="T10" fmla="*/ 205818079 w 3"/>
                    <a:gd name="T11" fmla="*/ 0 h 2"/>
                    <a:gd name="T12" fmla="*/ 205818079 w 3"/>
                    <a:gd name="T13" fmla="*/ 0 h 2"/>
                    <a:gd name="T14" fmla="*/ 318068699 w 3"/>
                    <a:gd name="T15" fmla="*/ 0 h 2"/>
                    <a:gd name="T16" fmla="*/ 318068699 w 3"/>
                    <a:gd name="T17" fmla="*/ 0 h 2"/>
                    <a:gd name="T18" fmla="*/ 318068699 w 3"/>
                    <a:gd name="T19" fmla="*/ 0 h 2"/>
                    <a:gd name="T20" fmla="*/ 318068699 w 3"/>
                    <a:gd name="T21" fmla="*/ 244140284 h 2"/>
                    <a:gd name="T22" fmla="*/ 318068699 w 3"/>
                    <a:gd name="T23" fmla="*/ 244140284 h 2"/>
                    <a:gd name="T24" fmla="*/ 318068699 w 3"/>
                    <a:gd name="T25" fmla="*/ 244140284 h 2"/>
                    <a:gd name="T26" fmla="*/ 318068699 w 3"/>
                    <a:gd name="T27" fmla="*/ 244140284 h 2"/>
                    <a:gd name="T28" fmla="*/ 205818079 w 3"/>
                    <a:gd name="T29" fmla="*/ 488280567 h 2"/>
                    <a:gd name="T30" fmla="*/ 112261484 w 3"/>
                    <a:gd name="T31" fmla="*/ 488280567 h 2"/>
                    <a:gd name="T32" fmla="*/ 0 w 3"/>
                    <a:gd name="T33" fmla="*/ 488280567 h 2"/>
                    <a:gd name="T34" fmla="*/ 0 w 3"/>
                    <a:gd name="T35" fmla="*/ 488280567 h 2"/>
                    <a:gd name="T36" fmla="*/ 0 w 3"/>
                    <a:gd name="T37" fmla="*/ 488280567 h 2"/>
                    <a:gd name="T38" fmla="*/ 0 w 3"/>
                    <a:gd name="T39" fmla="*/ 488280567 h 2"/>
                    <a:gd name="T40" fmla="*/ 0 w 3"/>
                    <a:gd name="T41" fmla="*/ 488280567 h 2"/>
                    <a:gd name="T42" fmla="*/ 0 w 3"/>
                    <a:gd name="T43" fmla="*/ 488280567 h 2"/>
                    <a:gd name="T44" fmla="*/ 112261484 w 3"/>
                    <a:gd name="T45" fmla="*/ 488280567 h 2"/>
                    <a:gd name="T46" fmla="*/ 205818079 w 3"/>
                    <a:gd name="T47" fmla="*/ 244140284 h 2"/>
                    <a:gd name="T48" fmla="*/ 205818079 w 3"/>
                    <a:gd name="T49" fmla="*/ 244140284 h 2"/>
                    <a:gd name="T50" fmla="*/ 205818079 w 3"/>
                    <a:gd name="T51" fmla="*/ 244140284 h 2"/>
                    <a:gd name="T52" fmla="*/ 205818079 w 3"/>
                    <a:gd name="T53" fmla="*/ 244140284 h 2"/>
                    <a:gd name="T54" fmla="*/ 205818079 w 3"/>
                    <a:gd name="T55" fmla="*/ 244140284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805" name="Freeform 52"/>
                <p:cNvSpPr>
                  <a:spLocks/>
                </p:cNvSpPr>
                <p:nvPr/>
              </p:nvSpPr>
              <p:spPr bwMode="auto">
                <a:xfrm>
                  <a:off x="814" y="3691"/>
                  <a:ext cx="10" cy="15"/>
                </a:xfrm>
                <a:custGeom>
                  <a:avLst/>
                  <a:gdLst>
                    <a:gd name="T0" fmla="*/ 244140284 w 2"/>
                    <a:gd name="T1" fmla="*/ 244140482 h 3"/>
                    <a:gd name="T2" fmla="*/ 0 w 2"/>
                    <a:gd name="T3" fmla="*/ 0 h 3"/>
                    <a:gd name="T4" fmla="*/ 0 w 2"/>
                    <a:gd name="T5" fmla="*/ 0 h 3"/>
                    <a:gd name="T6" fmla="*/ 244140284 w 2"/>
                    <a:gd name="T7" fmla="*/ 488280965 h 3"/>
                    <a:gd name="T8" fmla="*/ 0 w 2"/>
                    <a:gd name="T9" fmla="*/ 488280965 h 3"/>
                    <a:gd name="T10" fmla="*/ 0 w 2"/>
                    <a:gd name="T11" fmla="*/ 488280965 h 3"/>
                    <a:gd name="T12" fmla="*/ 0 w 2"/>
                    <a:gd name="T13" fmla="*/ 732421847 h 3"/>
                    <a:gd name="T14" fmla="*/ 244140284 w 2"/>
                    <a:gd name="T15" fmla="*/ 732421847 h 3"/>
                    <a:gd name="T16" fmla="*/ 244140284 w 2"/>
                    <a:gd name="T17" fmla="*/ 732421847 h 3"/>
                    <a:gd name="T18" fmla="*/ 488280567 w 2"/>
                    <a:gd name="T19" fmla="*/ 732421847 h 3"/>
                    <a:gd name="T20" fmla="*/ 488280567 w 2"/>
                    <a:gd name="T21" fmla="*/ 244140482 h 3"/>
                    <a:gd name="T22" fmla="*/ 488280567 w 2"/>
                    <a:gd name="T23" fmla="*/ 0 h 3"/>
                    <a:gd name="T24" fmla="*/ 244140284 w 2"/>
                    <a:gd name="T25" fmla="*/ 0 h 3"/>
                    <a:gd name="T26" fmla="*/ 244140284 w 2"/>
                    <a:gd name="T27" fmla="*/ 244140482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806" name="Freeform 53"/>
                <p:cNvSpPr>
                  <a:spLocks/>
                </p:cNvSpPr>
                <p:nvPr/>
              </p:nvSpPr>
              <p:spPr bwMode="auto">
                <a:xfrm>
                  <a:off x="814" y="3691"/>
                  <a:ext cx="10" cy="15"/>
                </a:xfrm>
                <a:custGeom>
                  <a:avLst/>
                  <a:gdLst>
                    <a:gd name="T0" fmla="*/ 244140284 w 2"/>
                    <a:gd name="T1" fmla="*/ 244140482 h 3"/>
                    <a:gd name="T2" fmla="*/ 244140284 w 2"/>
                    <a:gd name="T3" fmla="*/ 0 h 3"/>
                    <a:gd name="T4" fmla="*/ 244140284 w 2"/>
                    <a:gd name="T5" fmla="*/ 0 h 3"/>
                    <a:gd name="T6" fmla="*/ 244140284 w 2"/>
                    <a:gd name="T7" fmla="*/ 0 h 3"/>
                    <a:gd name="T8" fmla="*/ 0 w 2"/>
                    <a:gd name="T9" fmla="*/ 0 h 3"/>
                    <a:gd name="T10" fmla="*/ 0 w 2"/>
                    <a:gd name="T11" fmla="*/ 0 h 3"/>
                    <a:gd name="T12" fmla="*/ 0 w 2"/>
                    <a:gd name="T13" fmla="*/ 244140482 h 3"/>
                    <a:gd name="T14" fmla="*/ 244140284 w 2"/>
                    <a:gd name="T15" fmla="*/ 244140482 h 3"/>
                    <a:gd name="T16" fmla="*/ 244140284 w 2"/>
                    <a:gd name="T17" fmla="*/ 244140482 h 3"/>
                    <a:gd name="T18" fmla="*/ 244140284 w 2"/>
                    <a:gd name="T19" fmla="*/ 488280965 h 3"/>
                    <a:gd name="T20" fmla="*/ 0 w 2"/>
                    <a:gd name="T21" fmla="*/ 488280965 h 3"/>
                    <a:gd name="T22" fmla="*/ 0 w 2"/>
                    <a:gd name="T23" fmla="*/ 488280965 h 3"/>
                    <a:gd name="T24" fmla="*/ 0 w 2"/>
                    <a:gd name="T25" fmla="*/ 488280965 h 3"/>
                    <a:gd name="T26" fmla="*/ 0 w 2"/>
                    <a:gd name="T27" fmla="*/ 488280965 h 3"/>
                    <a:gd name="T28" fmla="*/ 0 w 2"/>
                    <a:gd name="T29" fmla="*/ 488280965 h 3"/>
                    <a:gd name="T30" fmla="*/ 0 w 2"/>
                    <a:gd name="T31" fmla="*/ 488280965 h 3"/>
                    <a:gd name="T32" fmla="*/ 0 w 2"/>
                    <a:gd name="T33" fmla="*/ 732421847 h 3"/>
                    <a:gd name="T34" fmla="*/ 244140284 w 2"/>
                    <a:gd name="T35" fmla="*/ 732421847 h 3"/>
                    <a:gd name="T36" fmla="*/ 244140284 w 2"/>
                    <a:gd name="T37" fmla="*/ 732421847 h 3"/>
                    <a:gd name="T38" fmla="*/ 244140284 w 2"/>
                    <a:gd name="T39" fmla="*/ 732421847 h 3"/>
                    <a:gd name="T40" fmla="*/ 244140284 w 2"/>
                    <a:gd name="T41" fmla="*/ 732421847 h 3"/>
                    <a:gd name="T42" fmla="*/ 244140284 w 2"/>
                    <a:gd name="T43" fmla="*/ 732421847 h 3"/>
                    <a:gd name="T44" fmla="*/ 488280567 w 2"/>
                    <a:gd name="T45" fmla="*/ 732421847 h 3"/>
                    <a:gd name="T46" fmla="*/ 488280567 w 2"/>
                    <a:gd name="T47" fmla="*/ 488280965 h 3"/>
                    <a:gd name="T48" fmla="*/ 488280567 w 2"/>
                    <a:gd name="T49" fmla="*/ 244140482 h 3"/>
                    <a:gd name="T50" fmla="*/ 488280567 w 2"/>
                    <a:gd name="T51" fmla="*/ 244140482 h 3"/>
                    <a:gd name="T52" fmla="*/ 488280567 w 2"/>
                    <a:gd name="T53" fmla="*/ 244140482 h 3"/>
                    <a:gd name="T54" fmla="*/ 488280567 w 2"/>
                    <a:gd name="T55" fmla="*/ 0 h 3"/>
                    <a:gd name="T56" fmla="*/ 488280567 w 2"/>
                    <a:gd name="T57" fmla="*/ 0 h 3"/>
                    <a:gd name="T58" fmla="*/ 488280567 w 2"/>
                    <a:gd name="T59" fmla="*/ 0 h 3"/>
                    <a:gd name="T60" fmla="*/ 244140284 w 2"/>
                    <a:gd name="T61" fmla="*/ 0 h 3"/>
                    <a:gd name="T62" fmla="*/ 244140284 w 2"/>
                    <a:gd name="T63" fmla="*/ 0 h 3"/>
                    <a:gd name="T64" fmla="*/ 244140284 w 2"/>
                    <a:gd name="T65" fmla="*/ 244140482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807" name="Freeform 54"/>
                <p:cNvSpPr>
                  <a:spLocks/>
                </p:cNvSpPr>
                <p:nvPr/>
              </p:nvSpPr>
              <p:spPr bwMode="auto">
                <a:xfrm>
                  <a:off x="795" y="3693"/>
                  <a:ext cx="15" cy="15"/>
                </a:xfrm>
                <a:custGeom>
                  <a:avLst/>
                  <a:gdLst>
                    <a:gd name="T0" fmla="*/ 732421847 w 3"/>
                    <a:gd name="T1" fmla="*/ 732421847 h 3"/>
                    <a:gd name="T2" fmla="*/ 732421847 w 3"/>
                    <a:gd name="T3" fmla="*/ 732421847 h 3"/>
                    <a:gd name="T4" fmla="*/ 732421847 w 3"/>
                    <a:gd name="T5" fmla="*/ 732421847 h 3"/>
                    <a:gd name="T6" fmla="*/ 732421847 w 3"/>
                    <a:gd name="T7" fmla="*/ 732421847 h 3"/>
                    <a:gd name="T8" fmla="*/ 732421847 w 3"/>
                    <a:gd name="T9" fmla="*/ 732421847 h 3"/>
                    <a:gd name="T10" fmla="*/ 732421847 w 3"/>
                    <a:gd name="T11" fmla="*/ 732421847 h 3"/>
                    <a:gd name="T12" fmla="*/ 488280965 w 3"/>
                    <a:gd name="T13" fmla="*/ 488280965 h 3"/>
                    <a:gd name="T14" fmla="*/ 244140482 w 3"/>
                    <a:gd name="T15" fmla="*/ 244140482 h 3"/>
                    <a:gd name="T16" fmla="*/ 244140482 w 3"/>
                    <a:gd name="T17" fmla="*/ 244140482 h 3"/>
                    <a:gd name="T18" fmla="*/ 244140482 w 3"/>
                    <a:gd name="T19" fmla="*/ 244140482 h 3"/>
                    <a:gd name="T20" fmla="*/ 244140482 w 3"/>
                    <a:gd name="T21" fmla="*/ 244140482 h 3"/>
                    <a:gd name="T22" fmla="*/ 244140482 w 3"/>
                    <a:gd name="T23" fmla="*/ 244140482 h 3"/>
                    <a:gd name="T24" fmla="*/ 244140482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44140482 h 3"/>
                    <a:gd name="T42" fmla="*/ 0 w 3"/>
                    <a:gd name="T43" fmla="*/ 244140482 h 3"/>
                    <a:gd name="T44" fmla="*/ 0 w 3"/>
                    <a:gd name="T45" fmla="*/ 244140482 h 3"/>
                    <a:gd name="T46" fmla="*/ 0 w 3"/>
                    <a:gd name="T47" fmla="*/ 244140482 h 3"/>
                    <a:gd name="T48" fmla="*/ 244140482 w 3"/>
                    <a:gd name="T49" fmla="*/ 244140482 h 3"/>
                    <a:gd name="T50" fmla="*/ 244140482 w 3"/>
                    <a:gd name="T51" fmla="*/ 488280965 h 3"/>
                    <a:gd name="T52" fmla="*/ 244140482 w 3"/>
                    <a:gd name="T53" fmla="*/ 488280965 h 3"/>
                    <a:gd name="T54" fmla="*/ 488280965 w 3"/>
                    <a:gd name="T55" fmla="*/ 732421847 h 3"/>
                    <a:gd name="T56" fmla="*/ 488280965 w 3"/>
                    <a:gd name="T57" fmla="*/ 732421847 h 3"/>
                    <a:gd name="T58" fmla="*/ 732421847 w 3"/>
                    <a:gd name="T59" fmla="*/ 732421847 h 3"/>
                    <a:gd name="T60" fmla="*/ 732421847 w 3"/>
                    <a:gd name="T61" fmla="*/ 732421847 h 3"/>
                    <a:gd name="T62" fmla="*/ 732421847 w 3"/>
                    <a:gd name="T63" fmla="*/ 732421847 h 3"/>
                    <a:gd name="T64" fmla="*/ 732421847 w 3"/>
                    <a:gd name="T65" fmla="*/ 732421847 h 3"/>
                    <a:gd name="T66" fmla="*/ 732421847 w 3"/>
                    <a:gd name="T67" fmla="*/ 7324218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808" name="Freeform 55"/>
                <p:cNvSpPr>
                  <a:spLocks/>
                </p:cNvSpPr>
                <p:nvPr/>
              </p:nvSpPr>
              <p:spPr bwMode="auto">
                <a:xfrm>
                  <a:off x="768" y="3683"/>
                  <a:ext cx="19" cy="10"/>
                </a:xfrm>
                <a:custGeom>
                  <a:avLst/>
                  <a:gdLst>
                    <a:gd name="T0" fmla="*/ 0 w 4"/>
                    <a:gd name="T1" fmla="*/ 244140284 h 2"/>
                    <a:gd name="T2" fmla="*/ 0 w 4"/>
                    <a:gd name="T3" fmla="*/ 244140284 h 2"/>
                    <a:gd name="T4" fmla="*/ 140206367 w 4"/>
                    <a:gd name="T5" fmla="*/ 0 h 2"/>
                    <a:gd name="T6" fmla="*/ 140206367 w 4"/>
                    <a:gd name="T7" fmla="*/ 0 h 2"/>
                    <a:gd name="T8" fmla="*/ 274418465 w 4"/>
                    <a:gd name="T9" fmla="*/ 0 h 2"/>
                    <a:gd name="T10" fmla="*/ 385337296 w 4"/>
                    <a:gd name="T11" fmla="*/ 0 h 2"/>
                    <a:gd name="T12" fmla="*/ 385337296 w 4"/>
                    <a:gd name="T13" fmla="*/ 0 h 2"/>
                    <a:gd name="T14" fmla="*/ 385337296 w 4"/>
                    <a:gd name="T15" fmla="*/ 0 h 2"/>
                    <a:gd name="T16" fmla="*/ 385337296 w 4"/>
                    <a:gd name="T17" fmla="*/ 244140284 h 2"/>
                    <a:gd name="T18" fmla="*/ 525555709 w 4"/>
                    <a:gd name="T19" fmla="*/ 244140284 h 2"/>
                    <a:gd name="T20" fmla="*/ 525555709 w 4"/>
                    <a:gd name="T21" fmla="*/ 244140284 h 2"/>
                    <a:gd name="T22" fmla="*/ 525555709 w 4"/>
                    <a:gd name="T23" fmla="*/ 244140284 h 2"/>
                    <a:gd name="T24" fmla="*/ 525555709 w 4"/>
                    <a:gd name="T25" fmla="*/ 244140284 h 2"/>
                    <a:gd name="T26" fmla="*/ 525555709 w 4"/>
                    <a:gd name="T27" fmla="*/ 244140284 h 2"/>
                    <a:gd name="T28" fmla="*/ 525555709 w 4"/>
                    <a:gd name="T29" fmla="*/ 244140284 h 2"/>
                    <a:gd name="T30" fmla="*/ 525555709 w 4"/>
                    <a:gd name="T31" fmla="*/ 244140284 h 2"/>
                    <a:gd name="T32" fmla="*/ 525555709 w 4"/>
                    <a:gd name="T33" fmla="*/ 488280567 h 2"/>
                    <a:gd name="T34" fmla="*/ 525555709 w 4"/>
                    <a:gd name="T35" fmla="*/ 488280567 h 2"/>
                    <a:gd name="T36" fmla="*/ 525555709 w 4"/>
                    <a:gd name="T37" fmla="*/ 488280567 h 2"/>
                    <a:gd name="T38" fmla="*/ 525555709 w 4"/>
                    <a:gd name="T39" fmla="*/ 488280567 h 2"/>
                    <a:gd name="T40" fmla="*/ 385337296 w 4"/>
                    <a:gd name="T41" fmla="*/ 244140284 h 2"/>
                    <a:gd name="T42" fmla="*/ 385337296 w 4"/>
                    <a:gd name="T43" fmla="*/ 244140284 h 2"/>
                    <a:gd name="T44" fmla="*/ 385337296 w 4"/>
                    <a:gd name="T45" fmla="*/ 488280567 h 2"/>
                    <a:gd name="T46" fmla="*/ 385337296 w 4"/>
                    <a:gd name="T47" fmla="*/ 488280567 h 2"/>
                    <a:gd name="T48" fmla="*/ 385337296 w 4"/>
                    <a:gd name="T49" fmla="*/ 488280567 h 2"/>
                    <a:gd name="T50" fmla="*/ 274418465 w 4"/>
                    <a:gd name="T51" fmla="*/ 488280567 h 2"/>
                    <a:gd name="T52" fmla="*/ 274418465 w 4"/>
                    <a:gd name="T53" fmla="*/ 488280567 h 2"/>
                    <a:gd name="T54" fmla="*/ 274418465 w 4"/>
                    <a:gd name="T55" fmla="*/ 488280567 h 2"/>
                    <a:gd name="T56" fmla="*/ 274418465 w 4"/>
                    <a:gd name="T57" fmla="*/ 488280567 h 2"/>
                    <a:gd name="T58" fmla="*/ 274418465 w 4"/>
                    <a:gd name="T59" fmla="*/ 488280567 h 2"/>
                    <a:gd name="T60" fmla="*/ 274418465 w 4"/>
                    <a:gd name="T61" fmla="*/ 488280567 h 2"/>
                    <a:gd name="T62" fmla="*/ 274418465 w 4"/>
                    <a:gd name="T63" fmla="*/ 488280567 h 2"/>
                    <a:gd name="T64" fmla="*/ 140206367 w 4"/>
                    <a:gd name="T65" fmla="*/ 488280567 h 2"/>
                    <a:gd name="T66" fmla="*/ 140206367 w 4"/>
                    <a:gd name="T67" fmla="*/ 488280567 h 2"/>
                    <a:gd name="T68" fmla="*/ 140206367 w 4"/>
                    <a:gd name="T69" fmla="*/ 244140284 h 2"/>
                    <a:gd name="T70" fmla="*/ 140206367 w 4"/>
                    <a:gd name="T71" fmla="*/ 244140284 h 2"/>
                    <a:gd name="T72" fmla="*/ 140206367 w 4"/>
                    <a:gd name="T73" fmla="*/ 244140284 h 2"/>
                    <a:gd name="T74" fmla="*/ 140206367 w 4"/>
                    <a:gd name="T75" fmla="*/ 244140284 h 2"/>
                    <a:gd name="T76" fmla="*/ 140206367 w 4"/>
                    <a:gd name="T77" fmla="*/ 244140284 h 2"/>
                    <a:gd name="T78" fmla="*/ 140206367 w 4"/>
                    <a:gd name="T79" fmla="*/ 244140284 h 2"/>
                    <a:gd name="T80" fmla="*/ 140206367 w 4"/>
                    <a:gd name="T81" fmla="*/ 244140284 h 2"/>
                    <a:gd name="T82" fmla="*/ 140206367 w 4"/>
                    <a:gd name="T83" fmla="*/ 244140284 h 2"/>
                    <a:gd name="T84" fmla="*/ 140206367 w 4"/>
                    <a:gd name="T85" fmla="*/ 244140284 h 2"/>
                    <a:gd name="T86" fmla="*/ 140206367 w 4"/>
                    <a:gd name="T87" fmla="*/ 244140284 h 2"/>
                    <a:gd name="T88" fmla="*/ 140206367 w 4"/>
                    <a:gd name="T89" fmla="*/ 244140284 h 2"/>
                    <a:gd name="T90" fmla="*/ 140206367 w 4"/>
                    <a:gd name="T91" fmla="*/ 244140284 h 2"/>
                    <a:gd name="T92" fmla="*/ 140206367 w 4"/>
                    <a:gd name="T93" fmla="*/ 244140284 h 2"/>
                    <a:gd name="T94" fmla="*/ 0 w 4"/>
                    <a:gd name="T95" fmla="*/ 244140284 h 2"/>
                    <a:gd name="T96" fmla="*/ 0 w 4"/>
                    <a:gd name="T97" fmla="*/ 244140284 h 2"/>
                    <a:gd name="T98" fmla="*/ 0 w 4"/>
                    <a:gd name="T99" fmla="*/ 244140284 h 2"/>
                    <a:gd name="T100" fmla="*/ 0 w 4"/>
                    <a:gd name="T101" fmla="*/ 244140284 h 2"/>
                    <a:gd name="T102" fmla="*/ 0 w 4"/>
                    <a:gd name="T103" fmla="*/ 244140284 h 2"/>
                    <a:gd name="T104" fmla="*/ 0 w 4"/>
                    <a:gd name="T105" fmla="*/ 244140284 h 2"/>
                    <a:gd name="T106" fmla="*/ 0 w 4"/>
                    <a:gd name="T107" fmla="*/ 244140284 h 2"/>
                    <a:gd name="T108" fmla="*/ 0 w 4"/>
                    <a:gd name="T109" fmla="*/ 244140284 h 2"/>
                    <a:gd name="T110" fmla="*/ 0 w 4"/>
                    <a:gd name="T111" fmla="*/ 244140284 h 2"/>
                    <a:gd name="T112" fmla="*/ 0 w 4"/>
                    <a:gd name="T113" fmla="*/ 244140284 h 2"/>
                    <a:gd name="T114" fmla="*/ 0 w 4"/>
                    <a:gd name="T115" fmla="*/ 244140284 h 2"/>
                    <a:gd name="T116" fmla="*/ 0 w 4"/>
                    <a:gd name="T117" fmla="*/ 244140284 h 2"/>
                    <a:gd name="T118" fmla="*/ 0 w 4"/>
                    <a:gd name="T119" fmla="*/ 244140284 h 2"/>
                    <a:gd name="T120" fmla="*/ 0 w 4"/>
                    <a:gd name="T121" fmla="*/ 244140284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grpSp>
            <p:nvGrpSpPr>
              <p:cNvPr id="30788" name="Group 56"/>
              <p:cNvGrpSpPr>
                <a:grpSpLocks/>
              </p:cNvGrpSpPr>
              <p:nvPr/>
            </p:nvGrpSpPr>
            <p:grpSpPr bwMode="auto">
              <a:xfrm>
                <a:off x="3669" y="1384"/>
                <a:ext cx="523" cy="468"/>
                <a:chOff x="3562" y="1636"/>
                <a:chExt cx="497" cy="468"/>
              </a:xfrm>
            </p:grpSpPr>
            <p:sp>
              <p:nvSpPr>
                <p:cNvPr id="30792" name="Freeform 57"/>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37510747 h 71"/>
                    <a:gd name="T46" fmla="*/ 2147483647 w 52"/>
                    <a:gd name="T47" fmla="*/ 1805733887 h 71"/>
                    <a:gd name="T48" fmla="*/ 2147483647 w 52"/>
                    <a:gd name="T49" fmla="*/ 1253865411 h 71"/>
                    <a:gd name="T50" fmla="*/ 2147483647 w 52"/>
                    <a:gd name="T51" fmla="*/ 702319738 h 71"/>
                    <a:gd name="T52" fmla="*/ 2147483647 w 52"/>
                    <a:gd name="T53" fmla="*/ 370540851 h 71"/>
                    <a:gd name="T54" fmla="*/ 2147483647 w 52"/>
                    <a:gd name="T55" fmla="*/ 181326456 h 71"/>
                    <a:gd name="T56" fmla="*/ 2147483647 w 52"/>
                    <a:gd name="T57" fmla="*/ 181326456 h 71"/>
                    <a:gd name="T58" fmla="*/ 2147483647 w 52"/>
                    <a:gd name="T59" fmla="*/ 551866761 h 71"/>
                    <a:gd name="T60" fmla="*/ 2147483647 w 52"/>
                    <a:gd name="T61" fmla="*/ 1064972182 h 71"/>
                    <a:gd name="T62" fmla="*/ 2147483647 w 52"/>
                    <a:gd name="T63" fmla="*/ 1253865411 h 71"/>
                    <a:gd name="T64" fmla="*/ 2147483647 w 52"/>
                    <a:gd name="T65" fmla="*/ 1435513812 h 71"/>
                    <a:gd name="T66" fmla="*/ 2147483647 w 52"/>
                    <a:gd name="T67" fmla="*/ 1805733887 h 71"/>
                    <a:gd name="T68" fmla="*/ 2095954765 w 52"/>
                    <a:gd name="T69" fmla="*/ 2147483647 h 71"/>
                    <a:gd name="T70" fmla="*/ 2095954765 w 52"/>
                    <a:gd name="T71" fmla="*/ 2147483647 h 71"/>
                    <a:gd name="T72" fmla="*/ 1769133041 w 52"/>
                    <a:gd name="T73" fmla="*/ 2147483647 h 71"/>
                    <a:gd name="T74" fmla="*/ 1769133041 w 52"/>
                    <a:gd name="T75" fmla="*/ 2147483647 h 71"/>
                    <a:gd name="T76" fmla="*/ 1769133041 w 52"/>
                    <a:gd name="T77" fmla="*/ 1987058862 h 71"/>
                    <a:gd name="T78" fmla="*/ 1411779443 w 52"/>
                    <a:gd name="T79" fmla="*/ 2147483647 h 71"/>
                    <a:gd name="T80" fmla="*/ 1411779443 w 52"/>
                    <a:gd name="T81" fmla="*/ 2147483647 h 71"/>
                    <a:gd name="T82" fmla="*/ 869140531 w 52"/>
                    <a:gd name="T83" fmla="*/ 2147483647 h 71"/>
                    <a:gd name="T84" fmla="*/ 684559882 w 52"/>
                    <a:gd name="T85" fmla="*/ 2147483647 h 71"/>
                    <a:gd name="T86" fmla="*/ 542319587 w 52"/>
                    <a:gd name="T87" fmla="*/ 2147483647 h 71"/>
                    <a:gd name="T88" fmla="*/ 363616320 w 52"/>
                    <a:gd name="T89" fmla="*/ 2147483647 h 71"/>
                    <a:gd name="T90" fmla="*/ 178637643 w 52"/>
                    <a:gd name="T91" fmla="*/ 2147483647 h 71"/>
                    <a:gd name="T92" fmla="*/ 363616320 w 52"/>
                    <a:gd name="T93" fmla="*/ 2147483647 h 71"/>
                    <a:gd name="T94" fmla="*/ 363616320 w 52"/>
                    <a:gd name="T95" fmla="*/ 2147483647 h 71"/>
                    <a:gd name="T96" fmla="*/ 1048176046 w 52"/>
                    <a:gd name="T97" fmla="*/ 2147483647 h 71"/>
                    <a:gd name="T98" fmla="*/ 1226814233 w 52"/>
                    <a:gd name="T99" fmla="*/ 2147483647 h 71"/>
                    <a:gd name="T100" fmla="*/ 1226814233 w 52"/>
                    <a:gd name="T101" fmla="*/ 2147483647 h 71"/>
                    <a:gd name="T102" fmla="*/ 1048176046 w 52"/>
                    <a:gd name="T103" fmla="*/ 2147483647 h 71"/>
                    <a:gd name="T104" fmla="*/ 363616320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93" name="Freeform 58"/>
                <p:cNvSpPr>
                  <a:spLocks/>
                </p:cNvSpPr>
                <p:nvPr/>
              </p:nvSpPr>
              <p:spPr bwMode="auto">
                <a:xfrm>
                  <a:off x="3562" y="1636"/>
                  <a:ext cx="405" cy="200"/>
                </a:xfrm>
                <a:custGeom>
                  <a:avLst/>
                  <a:gdLst>
                    <a:gd name="T0" fmla="*/ 749447794 w 83"/>
                    <a:gd name="T1" fmla="*/ 2147483647 h 41"/>
                    <a:gd name="T2" fmla="*/ 1453584946 w 83"/>
                    <a:gd name="T3" fmla="*/ 2147483647 h 41"/>
                    <a:gd name="T4" fmla="*/ 2147483647 w 83"/>
                    <a:gd name="T5" fmla="*/ 1075969161 h 41"/>
                    <a:gd name="T6" fmla="*/ 2147483647 w 83"/>
                    <a:gd name="T7" fmla="*/ 183035327 h 41"/>
                    <a:gd name="T8" fmla="*/ 2147483647 w 83"/>
                    <a:gd name="T9" fmla="*/ 183035327 h 41"/>
                    <a:gd name="T10" fmla="*/ 2147483647 w 83"/>
                    <a:gd name="T11" fmla="*/ 747679253 h 41"/>
                    <a:gd name="T12" fmla="*/ 2147483647 w 83"/>
                    <a:gd name="T13" fmla="*/ 1640531682 h 41"/>
                    <a:gd name="T14" fmla="*/ 2147483647 w 83"/>
                    <a:gd name="T15" fmla="*/ 2147483647 h 41"/>
                    <a:gd name="T16" fmla="*/ 2147483647 w 83"/>
                    <a:gd name="T17" fmla="*/ 1823564121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1449801763 h 41"/>
                    <a:gd name="T28" fmla="*/ 2147483647 w 83"/>
                    <a:gd name="T29" fmla="*/ 2006682726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749447794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30789" name="Freeform 59"/>
              <p:cNvSpPr>
                <a:spLocks/>
              </p:cNvSpPr>
              <p:nvPr/>
            </p:nvSpPr>
            <p:spPr bwMode="auto">
              <a:xfrm>
                <a:off x="3880" y="1838"/>
                <a:ext cx="206" cy="351"/>
              </a:xfrm>
              <a:custGeom>
                <a:avLst/>
                <a:gdLst>
                  <a:gd name="T0" fmla="*/ 341387767 w 40"/>
                  <a:gd name="T1" fmla="*/ 886529840 h 72"/>
                  <a:gd name="T2" fmla="*/ 1416667063 w 40"/>
                  <a:gd name="T3" fmla="*/ 2147483647 h 72"/>
                  <a:gd name="T4" fmla="*/ 1416667063 w 40"/>
                  <a:gd name="T5" fmla="*/ 2147483647 h 72"/>
                  <a:gd name="T6" fmla="*/ 1416667063 w 40"/>
                  <a:gd name="T7" fmla="*/ 2147483647 h 72"/>
                  <a:gd name="T8" fmla="*/ 1416667063 w 40"/>
                  <a:gd name="T9" fmla="*/ 2147483647 h 72"/>
                  <a:gd name="T10" fmla="*/ 1758145717 w 40"/>
                  <a:gd name="T11" fmla="*/ 2147483647 h 72"/>
                  <a:gd name="T12" fmla="*/ 2100112178 w 40"/>
                  <a:gd name="T13" fmla="*/ 2147483647 h 72"/>
                  <a:gd name="T14" fmla="*/ 1416667063 w 40"/>
                  <a:gd name="T15" fmla="*/ 2147483647 h 72"/>
                  <a:gd name="T16" fmla="*/ 1416667063 w 40"/>
                  <a:gd name="T17" fmla="*/ 2147483647 h 72"/>
                  <a:gd name="T18" fmla="*/ 682865844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341387767 w 40"/>
                  <a:gd name="T33" fmla="*/ 2147483647 h 72"/>
                  <a:gd name="T34" fmla="*/ 682865844 w 40"/>
                  <a:gd name="T35" fmla="*/ 2147483647 h 72"/>
                  <a:gd name="T36" fmla="*/ 682865844 w 40"/>
                  <a:gd name="T37" fmla="*/ 2147483647 h 72"/>
                  <a:gd name="T38" fmla="*/ 682865844 w 40"/>
                  <a:gd name="T39" fmla="*/ 2147483647 h 72"/>
                  <a:gd name="T40" fmla="*/ 175814571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181852321 h 72"/>
                  <a:gd name="T94" fmla="*/ 2147483647 w 40"/>
                  <a:gd name="T95" fmla="*/ 0 h 72"/>
                  <a:gd name="T96" fmla="*/ 2147483647 w 40"/>
                  <a:gd name="T97" fmla="*/ 553467953 h 72"/>
                  <a:gd name="T98" fmla="*/ 2147483647 w 40"/>
                  <a:gd name="T99" fmla="*/ 735642336 h 72"/>
                  <a:gd name="T100" fmla="*/ 2100112178 w 40"/>
                  <a:gd name="T101" fmla="*/ 886529840 h 72"/>
                  <a:gd name="T102" fmla="*/ 1758145717 w 40"/>
                  <a:gd name="T103" fmla="*/ 1068315939 h 72"/>
                  <a:gd name="T104" fmla="*/ 1011957640 w 40"/>
                  <a:gd name="T105" fmla="*/ 1068315939 h 72"/>
                  <a:gd name="T106" fmla="*/ 341387767 w 40"/>
                  <a:gd name="T107" fmla="*/ 886529840 h 72"/>
                  <a:gd name="T108" fmla="*/ 341387767 w 40"/>
                  <a:gd name="T109" fmla="*/ 88652984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90" name="Freeform 60"/>
              <p:cNvSpPr>
                <a:spLocks/>
              </p:cNvSpPr>
              <p:nvPr/>
            </p:nvSpPr>
            <p:spPr bwMode="auto">
              <a:xfrm>
                <a:off x="4234" y="2350"/>
                <a:ext cx="353" cy="258"/>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319099990 w 69"/>
                  <a:gd name="T27" fmla="*/ 2147483647 h 53"/>
                  <a:gd name="T28" fmla="*/ 319099990 w 69"/>
                  <a:gd name="T29" fmla="*/ 1784997157 h 53"/>
                  <a:gd name="T30" fmla="*/ 946035653 w 69"/>
                  <a:gd name="T31" fmla="*/ 1419866471 h 53"/>
                  <a:gd name="T32" fmla="*/ 946035653 w 69"/>
                  <a:gd name="T33" fmla="*/ 1240174527 h 53"/>
                  <a:gd name="T34" fmla="*/ 2147483647 w 69"/>
                  <a:gd name="T35" fmla="*/ 874978417 h 53"/>
                  <a:gd name="T36" fmla="*/ 2147483647 w 69"/>
                  <a:gd name="T37" fmla="*/ 544887276 h 53"/>
                  <a:gd name="T38" fmla="*/ 2147483647 w 69"/>
                  <a:gd name="T39" fmla="*/ 366685461 h 53"/>
                  <a:gd name="T40" fmla="*/ 2147483647 w 69"/>
                  <a:gd name="T41" fmla="*/ 179743739 h 53"/>
                  <a:gd name="T42" fmla="*/ 2147483647 w 69"/>
                  <a:gd name="T43" fmla="*/ 366685461 h 53"/>
                  <a:gd name="T44" fmla="*/ 2147483647 w 69"/>
                  <a:gd name="T45" fmla="*/ 687718060 h 53"/>
                  <a:gd name="T46" fmla="*/ 2147483647 w 69"/>
                  <a:gd name="T47" fmla="*/ 687718060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91" name="Freeform 61"/>
              <p:cNvSpPr>
                <a:spLocks/>
              </p:cNvSpPr>
              <p:nvPr/>
            </p:nvSpPr>
            <p:spPr bwMode="auto">
              <a:xfrm>
                <a:off x="4074" y="2384"/>
                <a:ext cx="376" cy="376"/>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1657465784 h 77"/>
                  <a:gd name="T72" fmla="*/ 2147483647 w 73"/>
                  <a:gd name="T73" fmla="*/ 1280173978 h 77"/>
                  <a:gd name="T74" fmla="*/ 2147483647 w 73"/>
                  <a:gd name="T75" fmla="*/ 561866832 h 77"/>
                  <a:gd name="T76" fmla="*/ 2147483647 w 73"/>
                  <a:gd name="T77" fmla="*/ 184573854 h 77"/>
                  <a:gd name="T78" fmla="*/ 2147483647 w 73"/>
                  <a:gd name="T79" fmla="*/ 0 h 77"/>
                  <a:gd name="T80" fmla="*/ 0 w 73"/>
                  <a:gd name="T81" fmla="*/ 90129551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30762" name="Freeform 62"/>
            <p:cNvSpPr>
              <a:spLocks/>
            </p:cNvSpPr>
            <p:nvPr/>
          </p:nvSpPr>
          <p:spPr bwMode="auto">
            <a:xfrm>
              <a:off x="4428" y="1916"/>
              <a:ext cx="319" cy="141"/>
            </a:xfrm>
            <a:custGeom>
              <a:avLst/>
              <a:gdLst>
                <a:gd name="T0" fmla="*/ 2147483647 w 62"/>
                <a:gd name="T1" fmla="*/ 361300794 h 29"/>
                <a:gd name="T2" fmla="*/ 662068161 w 62"/>
                <a:gd name="T3" fmla="*/ 2147483647 h 29"/>
                <a:gd name="T4" fmla="*/ 1405082119 w 62"/>
                <a:gd name="T5" fmla="*/ 2147483647 h 29"/>
                <a:gd name="T6" fmla="*/ 2147483647 w 62"/>
                <a:gd name="T7" fmla="*/ 2147483647 h 29"/>
                <a:gd name="T8" fmla="*/ 2147483647 w 62"/>
                <a:gd name="T9" fmla="*/ 1904075324 h 29"/>
                <a:gd name="T10" fmla="*/ 2147483647 w 62"/>
                <a:gd name="T11" fmla="*/ 1756669256 h 29"/>
                <a:gd name="T12" fmla="*/ 2147483647 w 62"/>
                <a:gd name="T13" fmla="*/ 1579262441 h 29"/>
                <a:gd name="T14" fmla="*/ 2147483647 w 62"/>
                <a:gd name="T15" fmla="*/ 1217631960 h 29"/>
                <a:gd name="T16" fmla="*/ 2147483647 w 62"/>
                <a:gd name="T17" fmla="*/ 1403136412 h 29"/>
                <a:gd name="T18" fmla="*/ 2147483647 w 62"/>
                <a:gd name="T19" fmla="*/ 1403136412 h 29"/>
                <a:gd name="T20" fmla="*/ 2147483647 w 62"/>
                <a:gd name="T21" fmla="*/ 2081810736 h 29"/>
                <a:gd name="T22" fmla="*/ 2147483647 w 62"/>
                <a:gd name="T23" fmla="*/ 2081810736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081810736 h 29"/>
                <a:gd name="T60" fmla="*/ 2147483647 w 62"/>
                <a:gd name="T61" fmla="*/ 1756669256 h 29"/>
                <a:gd name="T62" fmla="*/ 2147483647 w 62"/>
                <a:gd name="T63" fmla="*/ 1579262441 h 29"/>
                <a:gd name="T64" fmla="*/ 2147483647 w 62"/>
                <a:gd name="T65" fmla="*/ 1041507175 h 29"/>
                <a:gd name="T66" fmla="*/ 2147483647 w 62"/>
                <a:gd name="T67" fmla="*/ 678608667 h 29"/>
                <a:gd name="T68" fmla="*/ 2147483647 w 62"/>
                <a:gd name="T69" fmla="*/ 678608667 h 29"/>
                <a:gd name="T70" fmla="*/ 2147483647 w 62"/>
                <a:gd name="T71" fmla="*/ 1403136412 h 29"/>
                <a:gd name="T72" fmla="*/ 2147483647 w 62"/>
                <a:gd name="T73" fmla="*/ 1756669256 h 29"/>
                <a:gd name="T74" fmla="*/ 2147483647 w 62"/>
                <a:gd name="T75" fmla="*/ 2081810736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63" name="Freeform 63"/>
            <p:cNvSpPr>
              <a:spLocks/>
            </p:cNvSpPr>
            <p:nvPr/>
          </p:nvSpPr>
          <p:spPr bwMode="auto">
            <a:xfrm>
              <a:off x="4670" y="1901"/>
              <a:ext cx="77" cy="11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6257926 h 24"/>
                <a:gd name="T14" fmla="*/ 2147483647 w 15"/>
                <a:gd name="T15" fmla="*/ 1629772042 h 24"/>
                <a:gd name="T16" fmla="*/ 2019827019 w 15"/>
                <a:gd name="T17" fmla="*/ 1439998726 h 24"/>
                <a:gd name="T18" fmla="*/ 1690431698 w 15"/>
                <a:gd name="T19" fmla="*/ 1068317300 h 24"/>
                <a:gd name="T20" fmla="*/ 1371265260 w 15"/>
                <a:gd name="T21" fmla="*/ 886529934 h 24"/>
                <a:gd name="T22" fmla="*/ 1371265260 w 15"/>
                <a:gd name="T23" fmla="*/ 743294524 h 24"/>
                <a:gd name="T24" fmla="*/ 1371265260 w 15"/>
                <a:gd name="T25" fmla="*/ 743294524 h 24"/>
                <a:gd name="T26" fmla="*/ 1371265260 w 15"/>
                <a:gd name="T27" fmla="*/ 553790308 h 24"/>
                <a:gd name="T28" fmla="*/ 1690431698 w 15"/>
                <a:gd name="T29" fmla="*/ 0 h 24"/>
                <a:gd name="T30" fmla="*/ 1371265260 w 15"/>
                <a:gd name="T31" fmla="*/ 0 h 24"/>
                <a:gd name="T32" fmla="*/ 648490960 w 15"/>
                <a:gd name="T33" fmla="*/ 0 h 24"/>
                <a:gd name="T34" fmla="*/ 329305057 w 15"/>
                <a:gd name="T35" fmla="*/ 181852340 h 24"/>
                <a:gd name="T36" fmla="*/ 329305057 w 15"/>
                <a:gd name="T37" fmla="*/ 371613254 h 24"/>
                <a:gd name="T38" fmla="*/ 329305057 w 15"/>
                <a:gd name="T39" fmla="*/ 553790308 h 24"/>
                <a:gd name="T40" fmla="*/ 0 w 15"/>
                <a:gd name="T41" fmla="*/ 553790308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64" name="Freeform 64"/>
            <p:cNvSpPr>
              <a:spLocks/>
            </p:cNvSpPr>
            <p:nvPr/>
          </p:nvSpPr>
          <p:spPr bwMode="auto">
            <a:xfrm>
              <a:off x="4690" y="1765"/>
              <a:ext cx="97" cy="205"/>
            </a:xfrm>
            <a:custGeom>
              <a:avLst/>
              <a:gdLst>
                <a:gd name="T0" fmla="*/ 0 w 19"/>
                <a:gd name="T1" fmla="*/ 2147483647 h 42"/>
                <a:gd name="T2" fmla="*/ 0 w 19"/>
                <a:gd name="T3" fmla="*/ 2147483647 h 42"/>
                <a:gd name="T4" fmla="*/ 612398206 w 19"/>
                <a:gd name="T5" fmla="*/ 2147483647 h 42"/>
                <a:gd name="T6" fmla="*/ 1901289416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026868704 h 42"/>
                <a:gd name="T34" fmla="*/ 2147483647 w 19"/>
                <a:gd name="T35" fmla="*/ 2026868704 h 42"/>
                <a:gd name="T36" fmla="*/ 2147483647 w 19"/>
                <a:gd name="T37" fmla="*/ 1457639592 h 42"/>
                <a:gd name="T38" fmla="*/ 2147483647 w 19"/>
                <a:gd name="T39" fmla="*/ 1089430987 h 42"/>
                <a:gd name="T40" fmla="*/ 1227505060 w 19"/>
                <a:gd name="T41" fmla="*/ 0 h 42"/>
                <a:gd name="T42" fmla="*/ 925695093 w 19"/>
                <a:gd name="T43" fmla="*/ 375925818 h 42"/>
                <a:gd name="T44" fmla="*/ 612398206 w 19"/>
                <a:gd name="T45" fmla="*/ 1089430987 h 42"/>
                <a:gd name="T46" fmla="*/ 0 w 19"/>
                <a:gd name="T47" fmla="*/ 1457639592 h 42"/>
                <a:gd name="T48" fmla="*/ 313300072 w 19"/>
                <a:gd name="T49" fmla="*/ 1649291485 h 42"/>
                <a:gd name="T50" fmla="*/ 313300072 w 19"/>
                <a:gd name="T51" fmla="*/ 2026868704 h 42"/>
                <a:gd name="T52" fmla="*/ 313300072 w 19"/>
                <a:gd name="T53" fmla="*/ 2147483647 h 42"/>
                <a:gd name="T54" fmla="*/ 925695093 w 19"/>
                <a:gd name="T55" fmla="*/ 2147483647 h 42"/>
                <a:gd name="T56" fmla="*/ 1599478795 w 19"/>
                <a:gd name="T57" fmla="*/ 2147483647 h 42"/>
                <a:gd name="T58" fmla="*/ 2147483647 w 19"/>
                <a:gd name="T59" fmla="*/ 2147483647 h 42"/>
                <a:gd name="T60" fmla="*/ 2147483647 w 19"/>
                <a:gd name="T61" fmla="*/ 2147483647 h 42"/>
                <a:gd name="T62" fmla="*/ 1227505060 w 19"/>
                <a:gd name="T63" fmla="*/ 2147483647 h 42"/>
                <a:gd name="T64" fmla="*/ 313300072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65" name="Freeform 65"/>
            <p:cNvSpPr>
              <a:spLocks/>
            </p:cNvSpPr>
            <p:nvPr/>
          </p:nvSpPr>
          <p:spPr bwMode="auto">
            <a:xfrm>
              <a:off x="4777" y="1672"/>
              <a:ext cx="118" cy="107"/>
            </a:xfrm>
            <a:custGeom>
              <a:avLst/>
              <a:gdLst>
                <a:gd name="T0" fmla="*/ 0 w 23"/>
                <a:gd name="T1" fmla="*/ 680715554 h 22"/>
                <a:gd name="T2" fmla="*/ 2147483647 w 23"/>
                <a:gd name="T3" fmla="*/ 362569258 h 22"/>
                <a:gd name="T4" fmla="*/ 2147483647 w 23"/>
                <a:gd name="T5" fmla="*/ 540703418 h 22"/>
                <a:gd name="T6" fmla="*/ 2147483647 w 23"/>
                <a:gd name="T7" fmla="*/ 540703418 h 22"/>
                <a:gd name="T8" fmla="*/ 2147483647 w 23"/>
                <a:gd name="T9" fmla="*/ 540703418 h 22"/>
                <a:gd name="T10" fmla="*/ 2147483647 w 23"/>
                <a:gd name="T11" fmla="*/ 0 h 22"/>
                <a:gd name="T12" fmla="*/ 2147483647 w 23"/>
                <a:gd name="T13" fmla="*/ 1585269740 h 22"/>
                <a:gd name="T14" fmla="*/ 2147483647 w 23"/>
                <a:gd name="T15" fmla="*/ 1763404834 h 22"/>
                <a:gd name="T16" fmla="*/ 2147483647 w 23"/>
                <a:gd name="T17" fmla="*/ 1763404834 h 22"/>
                <a:gd name="T18" fmla="*/ 2147483647 w 23"/>
                <a:gd name="T19" fmla="*/ 1947838842 h 22"/>
                <a:gd name="T20" fmla="*/ 2147483647 w 23"/>
                <a:gd name="T21" fmla="*/ 1947838842 h 22"/>
                <a:gd name="T22" fmla="*/ 2147483647 w 23"/>
                <a:gd name="T23" fmla="*/ 2089332169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972898554 w 23"/>
                <a:gd name="T43" fmla="*/ 2147483647 h 22"/>
                <a:gd name="T44" fmla="*/ 645072746 w 23"/>
                <a:gd name="T45" fmla="*/ 2147483647 h 22"/>
                <a:gd name="T46" fmla="*/ 0 w 23"/>
                <a:gd name="T47" fmla="*/ 2147483647 h 22"/>
                <a:gd name="T48" fmla="*/ 645072746 w 23"/>
                <a:gd name="T49" fmla="*/ 2147483647 h 22"/>
                <a:gd name="T50" fmla="*/ 645072746 w 23"/>
                <a:gd name="T51" fmla="*/ 2147483647 h 22"/>
                <a:gd name="T52" fmla="*/ 645072746 w 23"/>
                <a:gd name="T53" fmla="*/ 2147483647 h 22"/>
                <a:gd name="T54" fmla="*/ 0 w 23"/>
                <a:gd name="T55" fmla="*/ 680715554 h 22"/>
                <a:gd name="T56" fmla="*/ 0 w 23"/>
                <a:gd name="T57" fmla="*/ 680715554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66" name="Freeform 66"/>
            <p:cNvSpPr>
              <a:spLocks/>
            </p:cNvSpPr>
            <p:nvPr/>
          </p:nvSpPr>
          <p:spPr bwMode="auto">
            <a:xfrm>
              <a:off x="4772" y="1589"/>
              <a:ext cx="232" cy="112"/>
            </a:xfrm>
            <a:custGeom>
              <a:avLst/>
              <a:gdLst>
                <a:gd name="T0" fmla="*/ 2147483647 w 45"/>
                <a:gd name="T1" fmla="*/ 1244152152 h 23"/>
                <a:gd name="T2" fmla="*/ 2147483647 w 45"/>
                <a:gd name="T3" fmla="*/ 546629785 h 23"/>
                <a:gd name="T4" fmla="*/ 2147483647 w 45"/>
                <a:gd name="T5" fmla="*/ 546629785 h 23"/>
                <a:gd name="T6" fmla="*/ 2147483647 w 45"/>
                <a:gd name="T7" fmla="*/ 368015438 h 23"/>
                <a:gd name="T8" fmla="*/ 2147483647 w 45"/>
                <a:gd name="T9" fmla="*/ 0 h 23"/>
                <a:gd name="T10" fmla="*/ 2147483647 w 45"/>
                <a:gd name="T11" fmla="*/ 0 h 23"/>
                <a:gd name="T12" fmla="*/ 2147483647 w 45"/>
                <a:gd name="T13" fmla="*/ 546629785 h 23"/>
                <a:gd name="T14" fmla="*/ 2147483647 w 45"/>
                <a:gd name="T15" fmla="*/ 877697935 h 23"/>
                <a:gd name="T16" fmla="*/ 2147483647 w 45"/>
                <a:gd name="T17" fmla="*/ 1244152152 h 23"/>
                <a:gd name="T18" fmla="*/ 2147483647 w 45"/>
                <a:gd name="T19" fmla="*/ 1792074825 h 23"/>
                <a:gd name="T20" fmla="*/ 2147483647 w 45"/>
                <a:gd name="T21" fmla="*/ 1792074825 h 23"/>
                <a:gd name="T22" fmla="*/ 2147483647 w 45"/>
                <a:gd name="T23" fmla="*/ 2147483647 h 23"/>
                <a:gd name="T24" fmla="*/ 2147483647 w 45"/>
                <a:gd name="T25" fmla="*/ 2147483647 h 23"/>
                <a:gd name="T26" fmla="*/ 2147483647 w 45"/>
                <a:gd name="T27" fmla="*/ 2147483647 h 23"/>
                <a:gd name="T28" fmla="*/ 2147483647 w 45"/>
                <a:gd name="T29" fmla="*/ 2113916672 h 23"/>
                <a:gd name="T30" fmla="*/ 2147483647 w 45"/>
                <a:gd name="T31" fmla="*/ 1792074825 h 23"/>
                <a:gd name="T32" fmla="*/ 2147483647 w 45"/>
                <a:gd name="T33" fmla="*/ 197224836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1604232150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67" name="Freeform 67"/>
            <p:cNvSpPr>
              <a:spLocks/>
            </p:cNvSpPr>
            <p:nvPr/>
          </p:nvSpPr>
          <p:spPr bwMode="auto">
            <a:xfrm>
              <a:off x="4880" y="1662"/>
              <a:ext cx="61" cy="64"/>
            </a:xfrm>
            <a:custGeom>
              <a:avLst/>
              <a:gdLst>
                <a:gd name="T0" fmla="*/ 0 w 12"/>
                <a:gd name="T1" fmla="*/ 409258179 h 13"/>
                <a:gd name="T2" fmla="*/ 874712069 w 12"/>
                <a:gd name="T3" fmla="*/ 2147483647 h 13"/>
                <a:gd name="T4" fmla="*/ 874712069 w 12"/>
                <a:gd name="T5" fmla="*/ 2147483647 h 13"/>
                <a:gd name="T6" fmla="*/ 587207123 w 12"/>
                <a:gd name="T7" fmla="*/ 2147483647 h 13"/>
                <a:gd name="T8" fmla="*/ 874712069 w 12"/>
                <a:gd name="T9" fmla="*/ 2147483647 h 13"/>
                <a:gd name="T10" fmla="*/ 874712069 w 12"/>
                <a:gd name="T11" fmla="*/ 2147483647 h 13"/>
                <a:gd name="T12" fmla="*/ 874712069 w 12"/>
                <a:gd name="T13" fmla="*/ 2147483647 h 13"/>
                <a:gd name="T14" fmla="*/ 1819939464 w 12"/>
                <a:gd name="T15" fmla="*/ 2147483647 h 13"/>
                <a:gd name="T16" fmla="*/ 2107531437 w 12"/>
                <a:gd name="T17" fmla="*/ 2147483647 h 13"/>
                <a:gd name="T18" fmla="*/ 2107531437 w 12"/>
                <a:gd name="T19" fmla="*/ 2014808576 h 13"/>
                <a:gd name="T20" fmla="*/ 2107531437 w 12"/>
                <a:gd name="T21" fmla="*/ 1814352915 h 13"/>
                <a:gd name="T22" fmla="*/ 2107531437 w 12"/>
                <a:gd name="T23" fmla="*/ 1396467775 h 13"/>
                <a:gd name="T24" fmla="*/ 2147483647 w 12"/>
                <a:gd name="T25" fmla="*/ 1238423661 h 13"/>
                <a:gd name="T26" fmla="*/ 2147483647 w 12"/>
                <a:gd name="T27" fmla="*/ 1396467775 h 13"/>
                <a:gd name="T28" fmla="*/ 2147483647 w 12"/>
                <a:gd name="T29" fmla="*/ 1605196093 h 13"/>
                <a:gd name="T30" fmla="*/ 2147483647 w 12"/>
                <a:gd name="T31" fmla="*/ 2014808576 h 13"/>
                <a:gd name="T32" fmla="*/ 2147483647 w 12"/>
                <a:gd name="T33" fmla="*/ 2014808576 h 13"/>
                <a:gd name="T34" fmla="*/ 2147483647 w 12"/>
                <a:gd name="T35" fmla="*/ 2014808576 h 13"/>
                <a:gd name="T36" fmla="*/ 2147483647 w 12"/>
                <a:gd name="T37" fmla="*/ 1814352915 h 13"/>
                <a:gd name="T38" fmla="*/ 2147483647 w 12"/>
                <a:gd name="T39" fmla="*/ 1814352915 h 13"/>
                <a:gd name="T40" fmla="*/ 2147483647 w 12"/>
                <a:gd name="T41" fmla="*/ 1605196093 h 13"/>
                <a:gd name="T42" fmla="*/ 2147483647 w 12"/>
                <a:gd name="T43" fmla="*/ 1605196093 h 13"/>
                <a:gd name="T44" fmla="*/ 2147483647 w 12"/>
                <a:gd name="T45" fmla="*/ 1605196093 h 13"/>
                <a:gd name="T46" fmla="*/ 2147483647 w 12"/>
                <a:gd name="T47" fmla="*/ 1396467775 h 13"/>
                <a:gd name="T48" fmla="*/ 2147483647 w 12"/>
                <a:gd name="T49" fmla="*/ 1238423661 h 13"/>
                <a:gd name="T50" fmla="*/ 2147483647 w 12"/>
                <a:gd name="T51" fmla="*/ 1238423661 h 13"/>
                <a:gd name="T52" fmla="*/ 2147483647 w 12"/>
                <a:gd name="T53" fmla="*/ 1238423661 h 13"/>
                <a:gd name="T54" fmla="*/ 2147483647 w 12"/>
                <a:gd name="T55" fmla="*/ 1029338676 h 13"/>
                <a:gd name="T56" fmla="*/ 2147483647 w 12"/>
                <a:gd name="T57" fmla="*/ 1029338676 h 13"/>
                <a:gd name="T58" fmla="*/ 2107531437 w 12"/>
                <a:gd name="T59" fmla="*/ 818786064 h 13"/>
                <a:gd name="T60" fmla="*/ 1819939464 w 12"/>
                <a:gd name="T61" fmla="*/ 409258179 h 13"/>
                <a:gd name="T62" fmla="*/ 1819939464 w 12"/>
                <a:gd name="T63" fmla="*/ 409258179 h 13"/>
                <a:gd name="T64" fmla="*/ 1464196687 w 12"/>
                <a:gd name="T65" fmla="*/ 0 h 13"/>
                <a:gd name="T66" fmla="*/ 0 w 12"/>
                <a:gd name="T67" fmla="*/ 409258179 h 13"/>
                <a:gd name="T68" fmla="*/ 0 w 12"/>
                <a:gd name="T69" fmla="*/ 409258179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68" name="Freeform 68"/>
            <p:cNvSpPr>
              <a:spLocks/>
            </p:cNvSpPr>
            <p:nvPr/>
          </p:nvSpPr>
          <p:spPr bwMode="auto">
            <a:xfrm>
              <a:off x="4813" y="1394"/>
              <a:ext cx="108" cy="229"/>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659144373 w 21"/>
                <a:gd name="T21" fmla="*/ 2147483647 h 47"/>
                <a:gd name="T22" fmla="*/ 337130785 w 21"/>
                <a:gd name="T23" fmla="*/ 2147483647 h 47"/>
                <a:gd name="T24" fmla="*/ 0 w 21"/>
                <a:gd name="T25" fmla="*/ 2147483647 h 47"/>
                <a:gd name="T26" fmla="*/ 0 w 21"/>
                <a:gd name="T27" fmla="*/ 2147483647 h 47"/>
                <a:gd name="T28" fmla="*/ 337130785 w 21"/>
                <a:gd name="T29" fmla="*/ 2147483647 h 47"/>
                <a:gd name="T30" fmla="*/ 0 w 21"/>
                <a:gd name="T31" fmla="*/ 2147483647 h 47"/>
                <a:gd name="T32" fmla="*/ 0 w 21"/>
                <a:gd name="T33" fmla="*/ 2147483647 h 47"/>
                <a:gd name="T34" fmla="*/ 0 w 21"/>
                <a:gd name="T35" fmla="*/ 2147483647 h 47"/>
                <a:gd name="T36" fmla="*/ 337130785 w 21"/>
                <a:gd name="T37" fmla="*/ 2147483647 h 47"/>
                <a:gd name="T38" fmla="*/ 337130785 w 21"/>
                <a:gd name="T39" fmla="*/ 2147483647 h 47"/>
                <a:gd name="T40" fmla="*/ 337130785 w 21"/>
                <a:gd name="T41" fmla="*/ 2147483647 h 47"/>
                <a:gd name="T42" fmla="*/ 337130785 w 21"/>
                <a:gd name="T43" fmla="*/ 2147483647 h 47"/>
                <a:gd name="T44" fmla="*/ 337130785 w 21"/>
                <a:gd name="T45" fmla="*/ 2147483647 h 47"/>
                <a:gd name="T46" fmla="*/ 337130785 w 21"/>
                <a:gd name="T47" fmla="*/ 2147483647 h 47"/>
                <a:gd name="T48" fmla="*/ 1396686267 w 21"/>
                <a:gd name="T49" fmla="*/ 2147483647 h 47"/>
                <a:gd name="T50" fmla="*/ 1733815324 w 21"/>
                <a:gd name="T51" fmla="*/ 2147483647 h 47"/>
                <a:gd name="T52" fmla="*/ 1396686267 w 21"/>
                <a:gd name="T53" fmla="*/ 2134039510 h 47"/>
                <a:gd name="T54" fmla="*/ 1396686267 w 21"/>
                <a:gd name="T55" fmla="*/ 1801196245 h 47"/>
                <a:gd name="T56" fmla="*/ 1396686267 w 21"/>
                <a:gd name="T57" fmla="*/ 1801196245 h 47"/>
                <a:gd name="T58" fmla="*/ 1396686267 w 21"/>
                <a:gd name="T59" fmla="*/ 1614103423 h 47"/>
                <a:gd name="T60" fmla="*/ 996850582 w 21"/>
                <a:gd name="T61" fmla="*/ 1252050136 h 47"/>
                <a:gd name="T62" fmla="*/ 1396686267 w 21"/>
                <a:gd name="T63" fmla="*/ 700956650 h 47"/>
                <a:gd name="T64" fmla="*/ 996850582 w 21"/>
                <a:gd name="T65" fmla="*/ 551097384 h 47"/>
                <a:gd name="T66" fmla="*/ 996850582 w 21"/>
                <a:gd name="T67" fmla="*/ 369677991 h 47"/>
                <a:gd name="T68" fmla="*/ 1396686267 w 21"/>
                <a:gd name="T69" fmla="*/ 369677991 h 47"/>
                <a:gd name="T70" fmla="*/ 1733815324 w 21"/>
                <a:gd name="T71" fmla="*/ 181019082 h 47"/>
                <a:gd name="T72" fmla="*/ 2058772683 w 21"/>
                <a:gd name="T73" fmla="*/ 181019082 h 47"/>
                <a:gd name="T74" fmla="*/ 2058772683 w 21"/>
                <a:gd name="T75" fmla="*/ 181019082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69" name="Freeform 69"/>
            <p:cNvSpPr>
              <a:spLocks/>
            </p:cNvSpPr>
            <p:nvPr/>
          </p:nvSpPr>
          <p:spPr bwMode="auto">
            <a:xfrm>
              <a:off x="4849" y="1189"/>
              <a:ext cx="251" cy="385"/>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370701951 h 79"/>
                <a:gd name="T84" fmla="*/ 2147483647 w 49"/>
                <a:gd name="T85" fmla="*/ 370701951 h 79"/>
                <a:gd name="T86" fmla="*/ 2147483647 w 49"/>
                <a:gd name="T87" fmla="*/ 883869208 h 79"/>
                <a:gd name="T88" fmla="*/ 2147483647 w 49"/>
                <a:gd name="T89" fmla="*/ 370701951 h 79"/>
                <a:gd name="T90" fmla="*/ 2147483647 w 49"/>
                <a:gd name="T91" fmla="*/ 181365379 h 79"/>
                <a:gd name="T92" fmla="*/ 1976814899 w 49"/>
                <a:gd name="T93" fmla="*/ 2147483647 h 79"/>
                <a:gd name="T94" fmla="*/ 2147483647 w 49"/>
                <a:gd name="T95" fmla="*/ 2147483647 h 79"/>
                <a:gd name="T96" fmla="*/ 2147483647 w 49"/>
                <a:gd name="T97" fmla="*/ 2147483647 h 79"/>
                <a:gd name="T98" fmla="*/ 1653467005 w 49"/>
                <a:gd name="T99" fmla="*/ 2147483647 h 79"/>
                <a:gd name="T100" fmla="*/ 1976814899 w 49"/>
                <a:gd name="T101" fmla="*/ 2147483647 h 79"/>
                <a:gd name="T102" fmla="*/ 1267555097 w 49"/>
                <a:gd name="T103" fmla="*/ 2147483647 h 79"/>
                <a:gd name="T104" fmla="*/ 1267555097 w 49"/>
                <a:gd name="T105" fmla="*/ 2147483647 h 79"/>
                <a:gd name="T106" fmla="*/ 956621721 w 49"/>
                <a:gd name="T107" fmla="*/ 2147483647 h 79"/>
                <a:gd name="T108" fmla="*/ 956621721 w 49"/>
                <a:gd name="T109" fmla="*/ 2147483647 h 79"/>
                <a:gd name="T110" fmla="*/ 322788522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30770" name="Group 70"/>
            <p:cNvGrpSpPr>
              <a:grpSpLocks/>
            </p:cNvGrpSpPr>
            <p:nvPr/>
          </p:nvGrpSpPr>
          <p:grpSpPr bwMode="auto">
            <a:xfrm>
              <a:off x="1956" y="2906"/>
              <a:ext cx="652" cy="401"/>
              <a:chOff x="1991" y="3321"/>
              <a:chExt cx="361" cy="231"/>
            </a:xfrm>
          </p:grpSpPr>
          <p:sp>
            <p:nvSpPr>
              <p:cNvPr id="30771" name="Freeform 71"/>
              <p:cNvSpPr>
                <a:spLocks/>
              </p:cNvSpPr>
              <p:nvPr/>
            </p:nvSpPr>
            <p:spPr bwMode="auto">
              <a:xfrm>
                <a:off x="2274" y="3459"/>
                <a:ext cx="78" cy="93"/>
              </a:xfrm>
              <a:custGeom>
                <a:avLst/>
                <a:gdLst>
                  <a:gd name="T0" fmla="*/ 0 w 16"/>
                  <a:gd name="T1" fmla="*/ 1311005476 h 19"/>
                  <a:gd name="T2" fmla="*/ 181852311 w 16"/>
                  <a:gd name="T3" fmla="*/ 2147483647 h 19"/>
                  <a:gd name="T4" fmla="*/ 181852311 w 16"/>
                  <a:gd name="T5" fmla="*/ 2147483647 h 19"/>
                  <a:gd name="T6" fmla="*/ 1068315259 w 16"/>
                  <a:gd name="T7" fmla="*/ 2147483647 h 19"/>
                  <a:gd name="T8" fmla="*/ 1439996001 w 16"/>
                  <a:gd name="T9" fmla="*/ 2147483647 h 19"/>
                  <a:gd name="T10" fmla="*/ 2147483647 w 16"/>
                  <a:gd name="T11" fmla="*/ 2083638358 h 19"/>
                  <a:gd name="T12" fmla="*/ 2147483647 w 16"/>
                  <a:gd name="T13" fmla="*/ 924224623 h 19"/>
                  <a:gd name="T14" fmla="*/ 553467612 w 16"/>
                  <a:gd name="T15" fmla="*/ 0 h 19"/>
                  <a:gd name="T16" fmla="*/ 553467612 w 16"/>
                  <a:gd name="T17" fmla="*/ 924224623 h 19"/>
                  <a:gd name="T18" fmla="*/ 0 w 16"/>
                  <a:gd name="T19" fmla="*/ 1311005476 h 19"/>
                  <a:gd name="T20" fmla="*/ 0 w 16"/>
                  <a:gd name="T21" fmla="*/ 131100547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accent2"/>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72" name="Freeform 72"/>
              <p:cNvSpPr>
                <a:spLocks/>
              </p:cNvSpPr>
              <p:nvPr/>
            </p:nvSpPr>
            <p:spPr bwMode="auto">
              <a:xfrm>
                <a:off x="2235" y="3409"/>
                <a:ext cx="44" cy="29"/>
              </a:xfrm>
              <a:custGeom>
                <a:avLst/>
                <a:gdLst>
                  <a:gd name="T0" fmla="*/ 569467705 w 9"/>
                  <a:gd name="T1" fmla="*/ 974528682 h 6"/>
                  <a:gd name="T2" fmla="*/ 1490132076 w 9"/>
                  <a:gd name="T3" fmla="*/ 974528682 h 6"/>
                  <a:gd name="T4" fmla="*/ 1676767716 w 9"/>
                  <a:gd name="T5" fmla="*/ 500977083 h 6"/>
                  <a:gd name="T6" fmla="*/ 912443375 w 9"/>
                  <a:gd name="T7" fmla="*/ 333859803 h 6"/>
                  <a:gd name="T8" fmla="*/ 569467705 w 9"/>
                  <a:gd name="T9" fmla="*/ 333859803 h 6"/>
                  <a:gd name="T10" fmla="*/ 382832065 w 9"/>
                  <a:gd name="T11" fmla="*/ 0 h 6"/>
                  <a:gd name="T12" fmla="*/ 0 w 9"/>
                  <a:gd name="T13" fmla="*/ 333859803 h 6"/>
                  <a:gd name="T14" fmla="*/ 382832065 w 9"/>
                  <a:gd name="T15" fmla="*/ 807720735 h 6"/>
                  <a:gd name="T16" fmla="*/ 569467705 w 9"/>
                  <a:gd name="T17" fmla="*/ 974528682 h 6"/>
                  <a:gd name="T18" fmla="*/ 569467705 w 9"/>
                  <a:gd name="T19" fmla="*/ 97452868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accent2"/>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73" name="Freeform 73"/>
              <p:cNvSpPr>
                <a:spLocks/>
              </p:cNvSpPr>
              <p:nvPr/>
            </p:nvSpPr>
            <p:spPr bwMode="auto">
              <a:xfrm>
                <a:off x="2225" y="3438"/>
                <a:ext cx="20" cy="10"/>
              </a:xfrm>
              <a:custGeom>
                <a:avLst/>
                <a:gdLst>
                  <a:gd name="T0" fmla="*/ 0 w 4"/>
                  <a:gd name="T1" fmla="*/ 488280567 h 2"/>
                  <a:gd name="T2" fmla="*/ 976561134 w 4"/>
                  <a:gd name="T3" fmla="*/ 0 h 2"/>
                  <a:gd name="T4" fmla="*/ 976561134 w 4"/>
                  <a:gd name="T5" fmla="*/ 488280567 h 2"/>
                  <a:gd name="T6" fmla="*/ 0 w 4"/>
                  <a:gd name="T7" fmla="*/ 488280567 h 2"/>
                  <a:gd name="T8" fmla="*/ 0 w 4"/>
                  <a:gd name="T9" fmla="*/ 48828056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accent2"/>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74" name="Freeform 74"/>
              <p:cNvSpPr>
                <a:spLocks/>
              </p:cNvSpPr>
              <p:nvPr/>
            </p:nvSpPr>
            <p:spPr bwMode="auto">
              <a:xfrm>
                <a:off x="2211" y="3419"/>
                <a:ext cx="19" cy="14"/>
              </a:xfrm>
              <a:custGeom>
                <a:avLst/>
                <a:gdLst>
                  <a:gd name="T0" fmla="*/ 274418465 w 4"/>
                  <a:gd name="T1" fmla="*/ 0 h 3"/>
                  <a:gd name="T2" fmla="*/ 274418465 w 4"/>
                  <a:gd name="T3" fmla="*/ 0 h 3"/>
                  <a:gd name="T4" fmla="*/ 385337296 w 4"/>
                  <a:gd name="T5" fmla="*/ 0 h 3"/>
                  <a:gd name="T6" fmla="*/ 385337296 w 4"/>
                  <a:gd name="T7" fmla="*/ 0 h 3"/>
                  <a:gd name="T8" fmla="*/ 385337296 w 4"/>
                  <a:gd name="T9" fmla="*/ 0 h 3"/>
                  <a:gd name="T10" fmla="*/ 385337296 w 4"/>
                  <a:gd name="T11" fmla="*/ 112261484 h 3"/>
                  <a:gd name="T12" fmla="*/ 385337296 w 4"/>
                  <a:gd name="T13" fmla="*/ 112261484 h 3"/>
                  <a:gd name="T14" fmla="*/ 385337296 w 4"/>
                  <a:gd name="T15" fmla="*/ 112261484 h 3"/>
                  <a:gd name="T16" fmla="*/ 525555709 w 4"/>
                  <a:gd name="T17" fmla="*/ 112261484 h 3"/>
                  <a:gd name="T18" fmla="*/ 385337296 w 4"/>
                  <a:gd name="T19" fmla="*/ 205818079 h 3"/>
                  <a:gd name="T20" fmla="*/ 385337296 w 4"/>
                  <a:gd name="T21" fmla="*/ 205818079 h 3"/>
                  <a:gd name="T22" fmla="*/ 385337296 w 4"/>
                  <a:gd name="T23" fmla="*/ 205818079 h 3"/>
                  <a:gd name="T24" fmla="*/ 385337296 w 4"/>
                  <a:gd name="T25" fmla="*/ 318068699 h 3"/>
                  <a:gd name="T26" fmla="*/ 385337296 w 4"/>
                  <a:gd name="T27" fmla="*/ 318068699 h 3"/>
                  <a:gd name="T28" fmla="*/ 385337296 w 4"/>
                  <a:gd name="T29" fmla="*/ 318068699 h 3"/>
                  <a:gd name="T30" fmla="*/ 274418465 w 4"/>
                  <a:gd name="T31" fmla="*/ 318068699 h 3"/>
                  <a:gd name="T32" fmla="*/ 274418465 w 4"/>
                  <a:gd name="T33" fmla="*/ 318068699 h 3"/>
                  <a:gd name="T34" fmla="*/ 274418465 w 4"/>
                  <a:gd name="T35" fmla="*/ 318068699 h 3"/>
                  <a:gd name="T36" fmla="*/ 140206367 w 4"/>
                  <a:gd name="T37" fmla="*/ 318068699 h 3"/>
                  <a:gd name="T38" fmla="*/ 140206367 w 4"/>
                  <a:gd name="T39" fmla="*/ 318068699 h 3"/>
                  <a:gd name="T40" fmla="*/ 140206367 w 4"/>
                  <a:gd name="T41" fmla="*/ 318068699 h 3"/>
                  <a:gd name="T42" fmla="*/ 140206367 w 4"/>
                  <a:gd name="T43" fmla="*/ 205818079 h 3"/>
                  <a:gd name="T44" fmla="*/ 0 w 4"/>
                  <a:gd name="T45" fmla="*/ 205818079 h 3"/>
                  <a:gd name="T46" fmla="*/ 0 w 4"/>
                  <a:gd name="T47" fmla="*/ 205818079 h 3"/>
                  <a:gd name="T48" fmla="*/ 0 w 4"/>
                  <a:gd name="T49" fmla="*/ 112261484 h 3"/>
                  <a:gd name="T50" fmla="*/ 0 w 4"/>
                  <a:gd name="T51" fmla="*/ 112261484 h 3"/>
                  <a:gd name="T52" fmla="*/ 0 w 4"/>
                  <a:gd name="T53" fmla="*/ 112261484 h 3"/>
                  <a:gd name="T54" fmla="*/ 140206367 w 4"/>
                  <a:gd name="T55" fmla="*/ 112261484 h 3"/>
                  <a:gd name="T56" fmla="*/ 140206367 w 4"/>
                  <a:gd name="T57" fmla="*/ 0 h 3"/>
                  <a:gd name="T58" fmla="*/ 140206367 w 4"/>
                  <a:gd name="T59" fmla="*/ 0 h 3"/>
                  <a:gd name="T60" fmla="*/ 140206367 w 4"/>
                  <a:gd name="T61" fmla="*/ 0 h 3"/>
                  <a:gd name="T62" fmla="*/ 274418465 w 4"/>
                  <a:gd name="T63" fmla="*/ 0 h 3"/>
                  <a:gd name="T64" fmla="*/ 274418465 w 4"/>
                  <a:gd name="T65" fmla="*/ 0 h 3"/>
                  <a:gd name="T66" fmla="*/ 274418465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accent2"/>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75" name="Freeform 75"/>
              <p:cNvSpPr>
                <a:spLocks/>
              </p:cNvSpPr>
              <p:nvPr/>
            </p:nvSpPr>
            <p:spPr bwMode="auto">
              <a:xfrm>
                <a:off x="2186" y="3394"/>
                <a:ext cx="39" cy="15"/>
              </a:xfrm>
              <a:custGeom>
                <a:avLst/>
                <a:gdLst>
                  <a:gd name="T0" fmla="*/ 0 w 8"/>
                  <a:gd name="T1" fmla="*/ 732421847 h 3"/>
                  <a:gd name="T2" fmla="*/ 1258155936 w 8"/>
                  <a:gd name="T3" fmla="*/ 732421847 h 3"/>
                  <a:gd name="T4" fmla="*/ 1439996001 w 8"/>
                  <a:gd name="T5" fmla="*/ 0 h 3"/>
                  <a:gd name="T6" fmla="*/ 371612259 w 8"/>
                  <a:gd name="T7" fmla="*/ 0 h 3"/>
                  <a:gd name="T8" fmla="*/ 0 w 8"/>
                  <a:gd name="T9" fmla="*/ 732421847 h 3"/>
                  <a:gd name="T10" fmla="*/ 0 w 8"/>
                  <a:gd name="T11" fmla="*/ 7324218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accent2"/>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76" name="Freeform 76"/>
              <p:cNvSpPr>
                <a:spLocks/>
              </p:cNvSpPr>
              <p:nvPr/>
            </p:nvSpPr>
            <p:spPr bwMode="auto">
              <a:xfrm>
                <a:off x="2026" y="3321"/>
                <a:ext cx="38" cy="24"/>
              </a:xfrm>
              <a:custGeom>
                <a:avLst/>
                <a:gdLst>
                  <a:gd name="T0" fmla="*/ 0 w 8"/>
                  <a:gd name="T1" fmla="*/ 591177451 h 5"/>
                  <a:gd name="T2" fmla="*/ 385337296 w 8"/>
                  <a:gd name="T3" fmla="*/ 746750998 h 5"/>
                  <a:gd name="T4" fmla="*/ 777932285 w 8"/>
                  <a:gd name="T5" fmla="*/ 746750998 h 5"/>
                  <a:gd name="T6" fmla="*/ 1052408282 w 8"/>
                  <a:gd name="T7" fmla="*/ 311084656 h 5"/>
                  <a:gd name="T8" fmla="*/ 665980082 w 8"/>
                  <a:gd name="T9" fmla="*/ 0 h 5"/>
                  <a:gd name="T10" fmla="*/ 140206367 w 8"/>
                  <a:gd name="T11" fmla="*/ 311084656 h 5"/>
                  <a:gd name="T12" fmla="*/ 0 w 8"/>
                  <a:gd name="T13" fmla="*/ 591177451 h 5"/>
                  <a:gd name="T14" fmla="*/ 0 w 8"/>
                  <a:gd name="T15" fmla="*/ 59117745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accent2"/>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77" name="Freeform 77"/>
              <p:cNvSpPr>
                <a:spLocks/>
              </p:cNvSpPr>
              <p:nvPr/>
            </p:nvSpPr>
            <p:spPr bwMode="auto">
              <a:xfrm>
                <a:off x="1991" y="3321"/>
                <a:ext cx="20" cy="24"/>
              </a:xfrm>
              <a:custGeom>
                <a:avLst/>
                <a:gdLst>
                  <a:gd name="T0" fmla="*/ 0 w 4"/>
                  <a:gd name="T1" fmla="*/ 746750998 h 5"/>
                  <a:gd name="T2" fmla="*/ 976561134 w 4"/>
                  <a:gd name="T3" fmla="*/ 311084656 h 5"/>
                  <a:gd name="T4" fmla="*/ 976561134 w 4"/>
                  <a:gd name="T5" fmla="*/ 0 h 5"/>
                  <a:gd name="T6" fmla="*/ 0 w 4"/>
                  <a:gd name="T7" fmla="*/ 591177451 h 5"/>
                  <a:gd name="T8" fmla="*/ 0 w 4"/>
                  <a:gd name="T9" fmla="*/ 746750998 h 5"/>
                  <a:gd name="T10" fmla="*/ 0 w 4"/>
                  <a:gd name="T11" fmla="*/ 746750998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accent2"/>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0778" name="Freeform 78"/>
              <p:cNvSpPr>
                <a:spLocks/>
              </p:cNvSpPr>
              <p:nvPr/>
            </p:nvSpPr>
            <p:spPr bwMode="auto">
              <a:xfrm>
                <a:off x="2128" y="3360"/>
                <a:ext cx="39" cy="34"/>
              </a:xfrm>
              <a:custGeom>
                <a:avLst/>
                <a:gdLst>
                  <a:gd name="T0" fmla="*/ 553467612 w 8"/>
                  <a:gd name="T1" fmla="*/ 1205323064 h 7"/>
                  <a:gd name="T2" fmla="*/ 1439996001 w 8"/>
                  <a:gd name="T3" fmla="*/ 1205323064 h 7"/>
                  <a:gd name="T4" fmla="*/ 1439996001 w 8"/>
                  <a:gd name="T5" fmla="*/ 672536448 h 7"/>
                  <a:gd name="T6" fmla="*/ 735641673 w 8"/>
                  <a:gd name="T7" fmla="*/ 0 h 7"/>
                  <a:gd name="T8" fmla="*/ 0 w 8"/>
                  <a:gd name="T9" fmla="*/ 358111838 h 7"/>
                  <a:gd name="T10" fmla="*/ 553467612 w 8"/>
                  <a:gd name="T11" fmla="*/ 1205323064 h 7"/>
                  <a:gd name="T12" fmla="*/ 553467612 w 8"/>
                  <a:gd name="T13" fmla="*/ 120532306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accent2"/>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grpSp>
      <p:sp>
        <p:nvSpPr>
          <p:cNvPr id="30732" name="Rectangle 153"/>
          <p:cNvSpPr>
            <a:spLocks noChangeArrowheads="1"/>
          </p:cNvSpPr>
          <p:nvPr/>
        </p:nvSpPr>
        <p:spPr bwMode="auto">
          <a:xfrm>
            <a:off x="23256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algn="ctr" defTabSz="914400" fontAlgn="base">
              <a:spcBef>
                <a:spcPct val="0"/>
              </a:spcBef>
              <a:spcAft>
                <a:spcPct val="0"/>
              </a:spcAft>
            </a:pPr>
            <a:endParaRPr lang="en-US" altLang="en-US">
              <a:solidFill>
                <a:srgbClr val="000000"/>
              </a:solidFill>
              <a:latin typeface="Myriad Web Pro" pitchFamily="34" charset="0"/>
            </a:endParaRPr>
          </a:p>
        </p:txBody>
      </p:sp>
    </p:spTree>
    <p:extLst>
      <p:ext uri="{BB962C8B-B14F-4D97-AF65-F5344CB8AC3E}">
        <p14:creationId xmlns:p14="http://schemas.microsoft.com/office/powerpoint/2010/main" val="1224594236"/>
      </p:ext>
    </p:extLst>
  </p:cSld>
  <p:clrMapOvr>
    <a:masterClrMapping/>
  </p:clrMapOvr>
  <p:transition advClick="0" advTm="1000">
    <p:randomBar/>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6"/>
          <p:cNvSpPr>
            <a:spLocks noGrp="1" noChangeArrowheads="1"/>
          </p:cNvSpPr>
          <p:nvPr>
            <p:ph type="title" idx="4294967295"/>
          </p:nvPr>
        </p:nvSpPr>
        <p:spPr>
          <a:xfrm>
            <a:off x="0" y="242888"/>
            <a:ext cx="9144000" cy="1143000"/>
          </a:xfrm>
        </p:spPr>
        <p:txBody>
          <a:bodyPr/>
          <a:lstStyle/>
          <a:p>
            <a:r>
              <a:rPr lang="en-US" altLang="en-US" sz="2800" smtClean="0">
                <a:solidFill>
                  <a:srgbClr val="000099"/>
                </a:solidFill>
              </a:rPr>
              <a:t>Obesity Trends* Among U.S. Adults, BRFSS 2007</a:t>
            </a:r>
            <a:br>
              <a:rPr lang="en-US" altLang="en-US" sz="2800" smtClean="0">
                <a:solidFill>
                  <a:srgbClr val="000099"/>
                </a:solidFill>
              </a:rPr>
            </a:br>
            <a:r>
              <a:rPr lang="en-US" altLang="en-US" sz="1400" smtClean="0">
                <a:solidFill>
                  <a:srgbClr val="000099"/>
                </a:solidFill>
              </a:rPr>
              <a:t>(*BMI ≥30, or ~ 30 lbs. overweight for 5’ 4” person)</a:t>
            </a:r>
          </a:p>
        </p:txBody>
      </p:sp>
      <p:sp>
        <p:nvSpPr>
          <p:cNvPr id="31747" name="Text Box 81"/>
          <p:cNvSpPr txBox="1">
            <a:spLocks noChangeArrowheads="1"/>
          </p:cNvSpPr>
          <p:nvPr/>
        </p:nvSpPr>
        <p:spPr bwMode="auto">
          <a:xfrm>
            <a:off x="723900" y="5894388"/>
            <a:ext cx="81454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r>
              <a:rPr lang="en-US" altLang="en-US" sz="1400" b="1">
                <a:solidFill>
                  <a:srgbClr val="000000"/>
                </a:solidFill>
                <a:latin typeface="Arial Narrow" pitchFamily="34" charset="0"/>
              </a:rPr>
              <a:t> No Data          &lt;10%           10%–14%	    15%–19%           20%–24%          25%–29%           ≥30%</a:t>
            </a:r>
            <a:r>
              <a:rPr lang="en-US" altLang="en-US" sz="1400">
                <a:solidFill>
                  <a:srgbClr val="000000"/>
                </a:solidFill>
                <a:latin typeface="Arial Narrow" pitchFamily="34" charset="0"/>
              </a:rPr>
              <a:t> </a:t>
            </a:r>
          </a:p>
        </p:txBody>
      </p:sp>
      <p:sp>
        <p:nvSpPr>
          <p:cNvPr id="31748" name="Rectangle 82"/>
          <p:cNvSpPr>
            <a:spLocks noChangeArrowheads="1"/>
          </p:cNvSpPr>
          <p:nvPr/>
        </p:nvSpPr>
        <p:spPr bwMode="auto">
          <a:xfrm>
            <a:off x="5492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31749" name="Rectangle 83"/>
          <p:cNvSpPr>
            <a:spLocks noChangeArrowheads="1"/>
          </p:cNvSpPr>
          <p:nvPr/>
        </p:nvSpPr>
        <p:spPr bwMode="auto">
          <a:xfrm>
            <a:off x="15160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31750" name="Rectangle 85"/>
          <p:cNvSpPr>
            <a:spLocks noChangeArrowheads="1"/>
          </p:cNvSpPr>
          <p:nvPr/>
        </p:nvSpPr>
        <p:spPr bwMode="auto">
          <a:xfrm>
            <a:off x="3443288" y="5953125"/>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31751" name="Rectangle 86"/>
          <p:cNvSpPr>
            <a:spLocks noChangeArrowheads="1"/>
          </p:cNvSpPr>
          <p:nvPr/>
        </p:nvSpPr>
        <p:spPr bwMode="auto">
          <a:xfrm>
            <a:off x="5621338" y="5948363"/>
            <a:ext cx="234950" cy="234950"/>
          </a:xfrm>
          <a:prstGeom prst="rect">
            <a:avLst/>
          </a:prstGeom>
          <a:solidFill>
            <a:srgbClr val="ED4213"/>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31752" name="Rectangle 87"/>
          <p:cNvSpPr>
            <a:spLocks noChangeArrowheads="1"/>
          </p:cNvSpPr>
          <p:nvPr/>
        </p:nvSpPr>
        <p:spPr bwMode="auto">
          <a:xfrm>
            <a:off x="4541838" y="5945188"/>
            <a:ext cx="234950" cy="234950"/>
          </a:xfrm>
          <a:prstGeom prst="rect">
            <a:avLst/>
          </a:prstGeom>
          <a:solidFill>
            <a:srgbClr val="FFC66D"/>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31753" name="Rectangle 88"/>
          <p:cNvSpPr>
            <a:spLocks noChangeArrowheads="1"/>
          </p:cNvSpPr>
          <p:nvPr/>
        </p:nvSpPr>
        <p:spPr bwMode="auto">
          <a:xfrm>
            <a:off x="444500" y="5892800"/>
            <a:ext cx="7148513"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31754" name="Rectangle 89" descr="20%"/>
          <p:cNvSpPr>
            <a:spLocks noChangeArrowheads="1"/>
          </p:cNvSpPr>
          <p:nvPr/>
        </p:nvSpPr>
        <p:spPr bwMode="auto">
          <a:xfrm>
            <a:off x="6753225" y="5948363"/>
            <a:ext cx="234950"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grpSp>
        <p:nvGrpSpPr>
          <p:cNvPr id="31755" name="Group 93"/>
          <p:cNvGrpSpPr>
            <a:grpSpLocks/>
          </p:cNvGrpSpPr>
          <p:nvPr/>
        </p:nvGrpSpPr>
        <p:grpSpPr bwMode="auto">
          <a:xfrm>
            <a:off x="844550" y="1709738"/>
            <a:ext cx="6940550" cy="3567112"/>
            <a:chOff x="728" y="1077"/>
            <a:chExt cx="4372" cy="2247"/>
          </a:xfrm>
        </p:grpSpPr>
        <p:sp>
          <p:nvSpPr>
            <p:cNvPr id="31757" name="Freeform 69"/>
            <p:cNvSpPr>
              <a:spLocks/>
            </p:cNvSpPr>
            <p:nvPr/>
          </p:nvSpPr>
          <p:spPr bwMode="auto">
            <a:xfrm>
              <a:off x="4849" y="1189"/>
              <a:ext cx="251" cy="385"/>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370701951 h 79"/>
                <a:gd name="T84" fmla="*/ 2147483647 w 49"/>
                <a:gd name="T85" fmla="*/ 370701951 h 79"/>
                <a:gd name="T86" fmla="*/ 2147483647 w 49"/>
                <a:gd name="T87" fmla="*/ 883869208 h 79"/>
                <a:gd name="T88" fmla="*/ 2147483647 w 49"/>
                <a:gd name="T89" fmla="*/ 370701951 h 79"/>
                <a:gd name="T90" fmla="*/ 2147483647 w 49"/>
                <a:gd name="T91" fmla="*/ 181365379 h 79"/>
                <a:gd name="T92" fmla="*/ 1976814899 w 49"/>
                <a:gd name="T93" fmla="*/ 2147483647 h 79"/>
                <a:gd name="T94" fmla="*/ 2147483647 w 49"/>
                <a:gd name="T95" fmla="*/ 2147483647 h 79"/>
                <a:gd name="T96" fmla="*/ 2147483647 w 49"/>
                <a:gd name="T97" fmla="*/ 2147483647 h 79"/>
                <a:gd name="T98" fmla="*/ 1653467005 w 49"/>
                <a:gd name="T99" fmla="*/ 2147483647 h 79"/>
                <a:gd name="T100" fmla="*/ 1976814899 w 49"/>
                <a:gd name="T101" fmla="*/ 2147483647 h 79"/>
                <a:gd name="T102" fmla="*/ 1267555097 w 49"/>
                <a:gd name="T103" fmla="*/ 2147483647 h 79"/>
                <a:gd name="T104" fmla="*/ 1267555097 w 49"/>
                <a:gd name="T105" fmla="*/ 2147483647 h 79"/>
                <a:gd name="T106" fmla="*/ 956621721 w 49"/>
                <a:gd name="T107" fmla="*/ 2147483647 h 79"/>
                <a:gd name="T108" fmla="*/ 956621721 w 49"/>
                <a:gd name="T109" fmla="*/ 2147483647 h 79"/>
                <a:gd name="T110" fmla="*/ 322788522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31758" name="Group 92"/>
            <p:cNvGrpSpPr>
              <a:grpSpLocks/>
            </p:cNvGrpSpPr>
            <p:nvPr/>
          </p:nvGrpSpPr>
          <p:grpSpPr bwMode="auto">
            <a:xfrm>
              <a:off x="723" y="1077"/>
              <a:ext cx="4281" cy="2247"/>
              <a:chOff x="723" y="1077"/>
              <a:chExt cx="4281" cy="2247"/>
            </a:xfrm>
          </p:grpSpPr>
          <p:sp>
            <p:nvSpPr>
              <p:cNvPr id="31759" name="Freeform 17"/>
              <p:cNvSpPr>
                <a:spLocks/>
              </p:cNvSpPr>
              <p:nvPr/>
            </p:nvSpPr>
            <p:spPr bwMode="auto">
              <a:xfrm>
                <a:off x="1661" y="1077"/>
                <a:ext cx="460" cy="322"/>
              </a:xfrm>
              <a:custGeom>
                <a:avLst/>
                <a:gdLst>
                  <a:gd name="T0" fmla="*/ 316723999 w 90"/>
                  <a:gd name="T1" fmla="*/ 2147483647 h 66"/>
                  <a:gd name="T2" fmla="*/ 0 w 90"/>
                  <a:gd name="T3" fmla="*/ 2147483647 h 66"/>
                  <a:gd name="T4" fmla="*/ 316723999 w 90"/>
                  <a:gd name="T5" fmla="*/ 2147483647 h 66"/>
                  <a:gd name="T6" fmla="*/ 316723999 w 90"/>
                  <a:gd name="T7" fmla="*/ 2147483647 h 66"/>
                  <a:gd name="T8" fmla="*/ 316723999 w 90"/>
                  <a:gd name="T9" fmla="*/ 2147483647 h 66"/>
                  <a:gd name="T10" fmla="*/ 621254609 w 90"/>
                  <a:gd name="T11" fmla="*/ 2147483647 h 66"/>
                  <a:gd name="T12" fmla="*/ 316723999 w 90"/>
                  <a:gd name="T13" fmla="*/ 2147483647 h 66"/>
                  <a:gd name="T14" fmla="*/ 937978690 w 90"/>
                  <a:gd name="T15" fmla="*/ 2147483647 h 66"/>
                  <a:gd name="T16" fmla="*/ 937978690 w 90"/>
                  <a:gd name="T17" fmla="*/ 2147483647 h 66"/>
                  <a:gd name="T18" fmla="*/ 937978690 w 90"/>
                  <a:gd name="T19" fmla="*/ 2147483647 h 66"/>
                  <a:gd name="T20" fmla="*/ 621254609 w 90"/>
                  <a:gd name="T21" fmla="*/ 2147483647 h 66"/>
                  <a:gd name="T22" fmla="*/ 937978690 w 90"/>
                  <a:gd name="T23" fmla="*/ 2147483647 h 66"/>
                  <a:gd name="T24" fmla="*/ 1618811497 w 90"/>
                  <a:gd name="T25" fmla="*/ 2147483647 h 66"/>
                  <a:gd name="T26" fmla="*/ 1240210282 w 90"/>
                  <a:gd name="T27" fmla="*/ 2147483647 h 66"/>
                  <a:gd name="T28" fmla="*/ 937978690 w 90"/>
                  <a:gd name="T29" fmla="*/ 2147483647 h 66"/>
                  <a:gd name="T30" fmla="*/ 937978690 w 90"/>
                  <a:gd name="T31" fmla="*/ 2147483647 h 66"/>
                  <a:gd name="T32" fmla="*/ 937978690 w 90"/>
                  <a:gd name="T33" fmla="*/ 2147483647 h 66"/>
                  <a:gd name="T34" fmla="*/ 937978690 w 90"/>
                  <a:gd name="T35" fmla="*/ 2147483647 h 66"/>
                  <a:gd name="T36" fmla="*/ 621254609 w 90"/>
                  <a:gd name="T37" fmla="*/ 2009074864 h 66"/>
                  <a:gd name="T38" fmla="*/ 621254609 w 90"/>
                  <a:gd name="T39" fmla="*/ 1077569653 h 66"/>
                  <a:gd name="T40" fmla="*/ 2147483647 w 90"/>
                  <a:gd name="T41" fmla="*/ 1642858384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1826102137 h 66"/>
                  <a:gd name="T66" fmla="*/ 2147483647 w 90"/>
                  <a:gd name="T67" fmla="*/ 1642858384 h 66"/>
                  <a:gd name="T68" fmla="*/ 2147483647 w 90"/>
                  <a:gd name="T69" fmla="*/ 1268565757 h 66"/>
                  <a:gd name="T70" fmla="*/ 2147483647 w 90"/>
                  <a:gd name="T71" fmla="*/ 894257830 h 66"/>
                  <a:gd name="T72" fmla="*/ 2147483647 w 90"/>
                  <a:gd name="T73" fmla="*/ 0 h 66"/>
                  <a:gd name="T74" fmla="*/ 2147483647 w 90"/>
                  <a:gd name="T75" fmla="*/ 1642858384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1923413335 w 90"/>
                  <a:gd name="T119" fmla="*/ 2147483647 h 66"/>
                  <a:gd name="T120" fmla="*/ 93797869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60" name="Freeform 19"/>
              <p:cNvSpPr>
                <a:spLocks/>
              </p:cNvSpPr>
              <p:nvPr/>
            </p:nvSpPr>
            <p:spPr bwMode="auto">
              <a:xfrm>
                <a:off x="1989" y="1155"/>
                <a:ext cx="415" cy="634"/>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1982766210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61" name="Freeform 20"/>
              <p:cNvSpPr>
                <a:spLocks/>
              </p:cNvSpPr>
              <p:nvPr/>
            </p:nvSpPr>
            <p:spPr bwMode="auto">
              <a:xfrm>
                <a:off x="2164" y="1170"/>
                <a:ext cx="706" cy="424"/>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1951593668 w 138"/>
                  <a:gd name="T57" fmla="*/ 2147483647 h 87"/>
                  <a:gd name="T58" fmla="*/ 626469826 w 138"/>
                  <a:gd name="T59" fmla="*/ 2147483647 h 87"/>
                  <a:gd name="T60" fmla="*/ 626469826 w 138"/>
                  <a:gd name="T61" fmla="*/ 2147483647 h 87"/>
                  <a:gd name="T62" fmla="*/ 626469826 w 138"/>
                  <a:gd name="T63" fmla="*/ 2147483647 h 87"/>
                  <a:gd name="T64" fmla="*/ 946035653 w 138"/>
                  <a:gd name="T65" fmla="*/ 0 h 87"/>
                  <a:gd name="T66" fmla="*/ 2147483647 w 138"/>
                  <a:gd name="T67" fmla="*/ 1436246842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31762" name="Group 91"/>
              <p:cNvGrpSpPr>
                <a:grpSpLocks/>
              </p:cNvGrpSpPr>
              <p:nvPr/>
            </p:nvGrpSpPr>
            <p:grpSpPr bwMode="auto">
              <a:xfrm>
                <a:off x="723" y="1248"/>
                <a:ext cx="4281" cy="2076"/>
                <a:chOff x="723" y="1248"/>
                <a:chExt cx="4281" cy="2076"/>
              </a:xfrm>
            </p:grpSpPr>
            <p:sp>
              <p:nvSpPr>
                <p:cNvPr id="31763" name="Freeform 2"/>
                <p:cNvSpPr>
                  <a:spLocks/>
                </p:cNvSpPr>
                <p:nvPr/>
              </p:nvSpPr>
              <p:spPr bwMode="auto">
                <a:xfrm>
                  <a:off x="2844" y="1262"/>
                  <a:ext cx="456" cy="269"/>
                </a:xfrm>
                <a:custGeom>
                  <a:avLst/>
                  <a:gdLst>
                    <a:gd name="T0" fmla="*/ 0 w 89"/>
                    <a:gd name="T1" fmla="*/ 2147483647 h 55"/>
                    <a:gd name="T2" fmla="*/ 1656883978 w 89"/>
                    <a:gd name="T3" fmla="*/ 0 h 55"/>
                    <a:gd name="T4" fmla="*/ 2147483647 w 89"/>
                    <a:gd name="T5" fmla="*/ 571718316 h 55"/>
                    <a:gd name="T6" fmla="*/ 2147483647 w 89"/>
                    <a:gd name="T7" fmla="*/ 767139426 h 55"/>
                    <a:gd name="T8" fmla="*/ 2147483647 w 89"/>
                    <a:gd name="T9" fmla="*/ 916157950 h 55"/>
                    <a:gd name="T10" fmla="*/ 2147483647 w 89"/>
                    <a:gd name="T11" fmla="*/ 1684640224 h 55"/>
                    <a:gd name="T12" fmla="*/ 2147483647 w 89"/>
                    <a:gd name="T13" fmla="*/ 1880116268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64" name="Freeform 3"/>
                <p:cNvSpPr>
                  <a:spLocks/>
                </p:cNvSpPr>
                <p:nvPr/>
              </p:nvSpPr>
              <p:spPr bwMode="auto">
                <a:xfrm>
                  <a:off x="2824" y="1511"/>
                  <a:ext cx="483" cy="312"/>
                </a:xfrm>
                <a:custGeom>
                  <a:avLst/>
                  <a:gdLst>
                    <a:gd name="T0" fmla="*/ 0 w 94"/>
                    <a:gd name="T1" fmla="*/ 2147483647 h 64"/>
                    <a:gd name="T2" fmla="*/ 988780179 w 94"/>
                    <a:gd name="T3" fmla="*/ 2147483647 h 64"/>
                    <a:gd name="T4" fmla="*/ 1385774645 w 94"/>
                    <a:gd name="T5" fmla="*/ 0 h 64"/>
                    <a:gd name="T6" fmla="*/ 2147483647 w 94"/>
                    <a:gd name="T7" fmla="*/ 735641673 h 64"/>
                    <a:gd name="T8" fmla="*/ 2147483647 w 94"/>
                    <a:gd name="T9" fmla="*/ 1068315259 h 64"/>
                    <a:gd name="T10" fmla="*/ 2147483647 w 94"/>
                    <a:gd name="T11" fmla="*/ 1258155936 h 64"/>
                    <a:gd name="T12" fmla="*/ 2147483647 w 94"/>
                    <a:gd name="T13" fmla="*/ 1811609040 h 64"/>
                    <a:gd name="T14" fmla="*/ 2147483647 w 94"/>
                    <a:gd name="T15" fmla="*/ 1993784505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65" name="Freeform 4"/>
                <p:cNvSpPr>
                  <a:spLocks/>
                </p:cNvSpPr>
                <p:nvPr/>
              </p:nvSpPr>
              <p:spPr bwMode="auto">
                <a:xfrm>
                  <a:off x="2921" y="2018"/>
                  <a:ext cx="512" cy="259"/>
                </a:xfrm>
                <a:custGeom>
                  <a:avLst/>
                  <a:gdLst>
                    <a:gd name="T0" fmla="*/ 952493707 w 100"/>
                    <a:gd name="T1" fmla="*/ 0 h 53"/>
                    <a:gd name="T2" fmla="*/ 2147483647 w 100"/>
                    <a:gd name="T3" fmla="*/ 379886313 h 53"/>
                    <a:gd name="T4" fmla="*/ 2147483647 w 100"/>
                    <a:gd name="T5" fmla="*/ 1102848188 h 53"/>
                    <a:gd name="T6" fmla="*/ 2147483647 w 100"/>
                    <a:gd name="T7" fmla="*/ 1482735283 h 53"/>
                    <a:gd name="T8" fmla="*/ 2147483647 w 100"/>
                    <a:gd name="T9" fmla="*/ 1856424520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952493707 w 100"/>
                    <a:gd name="T27" fmla="*/ 0 h 53"/>
                    <a:gd name="T28" fmla="*/ 95249370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66" name="Freeform 5"/>
                <p:cNvSpPr>
                  <a:spLocks/>
                </p:cNvSpPr>
                <p:nvPr/>
              </p:nvSpPr>
              <p:spPr bwMode="auto">
                <a:xfrm>
                  <a:off x="3296" y="1726"/>
                  <a:ext cx="420" cy="263"/>
                </a:xfrm>
                <a:custGeom>
                  <a:avLst/>
                  <a:gdLst>
                    <a:gd name="T0" fmla="*/ 2147483647 w 82"/>
                    <a:gd name="T1" fmla="*/ 0 h 54"/>
                    <a:gd name="T2" fmla="*/ 2147483647 w 82"/>
                    <a:gd name="T3" fmla="*/ 698389718 h 54"/>
                    <a:gd name="T4" fmla="*/ 2147483647 w 82"/>
                    <a:gd name="T5" fmla="*/ 1059295126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1974725353 w 82"/>
                    <a:gd name="T49" fmla="*/ 2147483647 h 54"/>
                    <a:gd name="T50" fmla="*/ 1652160228 w 82"/>
                    <a:gd name="T51" fmla="*/ 2147483647 h 54"/>
                    <a:gd name="T52" fmla="*/ 955863917 w 82"/>
                    <a:gd name="T53" fmla="*/ 2147483647 h 54"/>
                    <a:gd name="T54" fmla="*/ 1266601191 w 82"/>
                    <a:gd name="T55" fmla="*/ 2147483647 h 54"/>
                    <a:gd name="T56" fmla="*/ 633299612 w 82"/>
                    <a:gd name="T57" fmla="*/ 2147483647 h 54"/>
                    <a:gd name="T58" fmla="*/ 633299612 w 82"/>
                    <a:gd name="T59" fmla="*/ 2147483647 h 54"/>
                    <a:gd name="T60" fmla="*/ 633299612 w 82"/>
                    <a:gd name="T61" fmla="*/ 2117015525 h 54"/>
                    <a:gd name="T62" fmla="*/ 633299612 w 82"/>
                    <a:gd name="T63" fmla="*/ 1794736429 h 54"/>
                    <a:gd name="T64" fmla="*/ 322564715 w 82"/>
                    <a:gd name="T65" fmla="*/ 1059295126 h 54"/>
                    <a:gd name="T66" fmla="*/ 322564715 w 82"/>
                    <a:gd name="T67" fmla="*/ 548946069 h 54"/>
                    <a:gd name="T68" fmla="*/ 633299612 w 82"/>
                    <a:gd name="T69" fmla="*/ 368501158 h 54"/>
                    <a:gd name="T70" fmla="*/ 633299612 w 82"/>
                    <a:gd name="T71" fmla="*/ 368501158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67" name="Freeform 6"/>
                <p:cNvSpPr>
                  <a:spLocks/>
                </p:cNvSpPr>
                <p:nvPr/>
              </p:nvSpPr>
              <p:spPr bwMode="auto">
                <a:xfrm>
                  <a:off x="3526" y="1438"/>
                  <a:ext cx="364" cy="371"/>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966455144 w 71"/>
                    <a:gd name="T21" fmla="*/ 2147483647 h 76"/>
                    <a:gd name="T22" fmla="*/ 325438336 w 71"/>
                    <a:gd name="T23" fmla="*/ 2147483647 h 76"/>
                    <a:gd name="T24" fmla="*/ 638601326 w 71"/>
                    <a:gd name="T25" fmla="*/ 2147483647 h 76"/>
                    <a:gd name="T26" fmla="*/ 966455144 w 71"/>
                    <a:gd name="T27" fmla="*/ 2147483647 h 76"/>
                    <a:gd name="T28" fmla="*/ 0 w 71"/>
                    <a:gd name="T29" fmla="*/ 2147483647 h 76"/>
                    <a:gd name="T30" fmla="*/ 325438336 w 71"/>
                    <a:gd name="T31" fmla="*/ 2147483647 h 76"/>
                    <a:gd name="T32" fmla="*/ 1668443710 w 71"/>
                    <a:gd name="T33" fmla="*/ 2147483647 h 76"/>
                    <a:gd name="T34" fmla="*/ 2147483647 w 71"/>
                    <a:gd name="T35" fmla="*/ 2147483647 h 76"/>
                    <a:gd name="T36" fmla="*/ 2147483647 w 71"/>
                    <a:gd name="T37" fmla="*/ 1090867967 h 76"/>
                    <a:gd name="T38" fmla="*/ 2147483647 w 71"/>
                    <a:gd name="T39" fmla="*/ 898712226 h 76"/>
                    <a:gd name="T40" fmla="*/ 2147483647 w 71"/>
                    <a:gd name="T41" fmla="*/ 898712226 h 76"/>
                    <a:gd name="T42" fmla="*/ 2147483647 w 71"/>
                    <a:gd name="T43" fmla="*/ 184102857 h 76"/>
                    <a:gd name="T44" fmla="*/ 2147483647 w 71"/>
                    <a:gd name="T45" fmla="*/ 184102857 h 76"/>
                    <a:gd name="T46" fmla="*/ 2147483647 w 71"/>
                    <a:gd name="T47" fmla="*/ 560428001 h 76"/>
                    <a:gd name="T48" fmla="*/ 2147483647 w 71"/>
                    <a:gd name="T49" fmla="*/ 1090867967 h 76"/>
                    <a:gd name="T50" fmla="*/ 2147483647 w 71"/>
                    <a:gd name="T51" fmla="*/ 898712226 h 76"/>
                    <a:gd name="T52" fmla="*/ 2147483647 w 71"/>
                    <a:gd name="T53" fmla="*/ 1090867967 h 76"/>
                    <a:gd name="T54" fmla="*/ 2147483647 w 71"/>
                    <a:gd name="T55" fmla="*/ 1459141321 h 76"/>
                    <a:gd name="T56" fmla="*/ 2147483647 w 71"/>
                    <a:gd name="T57" fmla="*/ 1837061920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68" name="Freeform 7"/>
                <p:cNvSpPr>
                  <a:spLocks/>
                </p:cNvSpPr>
                <p:nvPr/>
              </p:nvSpPr>
              <p:spPr bwMode="auto">
                <a:xfrm>
                  <a:off x="4060" y="1789"/>
                  <a:ext cx="291" cy="307"/>
                </a:xfrm>
                <a:custGeom>
                  <a:avLst/>
                  <a:gdLst>
                    <a:gd name="T0" fmla="*/ 1599479009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551688729 h 63"/>
                    <a:gd name="T56" fmla="*/ 2147483647 w 57"/>
                    <a:gd name="T57" fmla="*/ 1064559258 h 63"/>
                    <a:gd name="T58" fmla="*/ 2147483647 w 57"/>
                    <a:gd name="T59" fmla="*/ 1805091263 h 63"/>
                    <a:gd name="T60" fmla="*/ 2147483647 w 57"/>
                    <a:gd name="T61" fmla="*/ 1805091263 h 63"/>
                    <a:gd name="T62" fmla="*/ 2147483647 w 57"/>
                    <a:gd name="T63" fmla="*/ 2147483647 h 63"/>
                    <a:gd name="T64" fmla="*/ 2147483647 w 57"/>
                    <a:gd name="T65" fmla="*/ 2136765640 h 63"/>
                    <a:gd name="T66" fmla="*/ 2147483647 w 57"/>
                    <a:gd name="T67" fmla="*/ 2136765640 h 63"/>
                    <a:gd name="T68" fmla="*/ 2147483647 w 57"/>
                    <a:gd name="T69" fmla="*/ 1986354311 h 63"/>
                    <a:gd name="T70" fmla="*/ 2147483647 w 57"/>
                    <a:gd name="T71" fmla="*/ 1616262177 h 63"/>
                    <a:gd name="T72" fmla="*/ 2147483647 w 57"/>
                    <a:gd name="T73" fmla="*/ 1805091263 h 63"/>
                    <a:gd name="T74" fmla="*/ 0 w 57"/>
                    <a:gd name="T75" fmla="*/ 1986354311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69" name="Freeform 8"/>
                <p:cNvSpPr>
                  <a:spLocks/>
                </p:cNvSpPr>
                <p:nvPr/>
              </p:nvSpPr>
              <p:spPr bwMode="auto">
                <a:xfrm>
                  <a:off x="3962" y="2716"/>
                  <a:ext cx="632" cy="453"/>
                </a:xfrm>
                <a:custGeom>
                  <a:avLst/>
                  <a:gdLst>
                    <a:gd name="T0" fmla="*/ 0 w 123"/>
                    <a:gd name="T1" fmla="*/ 1427980228 h 93"/>
                    <a:gd name="T2" fmla="*/ 0 w 123"/>
                    <a:gd name="T3" fmla="*/ 1796790768 h 93"/>
                    <a:gd name="T4" fmla="*/ 653944851 w 123"/>
                    <a:gd name="T5" fmla="*/ 2127028868 h 93"/>
                    <a:gd name="T6" fmla="*/ 988661669 w 123"/>
                    <a:gd name="T7" fmla="*/ 2147483647 h 93"/>
                    <a:gd name="T8" fmla="*/ 1385600156 w 123"/>
                    <a:gd name="T9" fmla="*/ 2147483647 h 93"/>
                    <a:gd name="T10" fmla="*/ 988661669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1427980228 h 93"/>
                    <a:gd name="T106" fmla="*/ 2147483647 w 123"/>
                    <a:gd name="T107" fmla="*/ 1060329679 h 93"/>
                    <a:gd name="T108" fmla="*/ 2147483647 w 123"/>
                    <a:gd name="T109" fmla="*/ 180605215 h 93"/>
                    <a:gd name="T110" fmla="*/ 2147483647 w 123"/>
                    <a:gd name="T111" fmla="*/ 180605215 h 93"/>
                    <a:gd name="T112" fmla="*/ 2147483647 w 123"/>
                    <a:gd name="T113" fmla="*/ 1248868646 h 93"/>
                    <a:gd name="T114" fmla="*/ 2147483647 w 123"/>
                    <a:gd name="T115" fmla="*/ 1427980228 h 93"/>
                    <a:gd name="T116" fmla="*/ 2147483647 w 123"/>
                    <a:gd name="T117" fmla="*/ 1248868646 h 93"/>
                    <a:gd name="T118" fmla="*/ 2147483647 w 123"/>
                    <a:gd name="T119" fmla="*/ 54948566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70" name="Freeform 9"/>
                <p:cNvSpPr>
                  <a:spLocks/>
                </p:cNvSpPr>
                <p:nvPr/>
              </p:nvSpPr>
              <p:spPr bwMode="auto">
                <a:xfrm>
                  <a:off x="1492" y="1614"/>
                  <a:ext cx="553" cy="897"/>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1969448236 w 108"/>
                    <a:gd name="T53" fmla="*/ 2147483647 h 184"/>
                    <a:gd name="T54" fmla="*/ 321785857 w 108"/>
                    <a:gd name="T55" fmla="*/ 2147483647 h 184"/>
                    <a:gd name="T56" fmla="*/ 321785857 w 108"/>
                    <a:gd name="T57" fmla="*/ 2147483647 h 184"/>
                    <a:gd name="T58" fmla="*/ 1263050660 w 108"/>
                    <a:gd name="T59" fmla="*/ 2147483647 h 184"/>
                    <a:gd name="T60" fmla="*/ 631280535 w 108"/>
                    <a:gd name="T61" fmla="*/ 2147483647 h 184"/>
                    <a:gd name="T62" fmla="*/ 0 w 108"/>
                    <a:gd name="T63" fmla="*/ 2147483647 h 184"/>
                    <a:gd name="T64" fmla="*/ 0 w 108"/>
                    <a:gd name="T65" fmla="*/ 2147483647 h 184"/>
                    <a:gd name="T66" fmla="*/ 1969448236 w 108"/>
                    <a:gd name="T67" fmla="*/ 2147483647 h 184"/>
                    <a:gd name="T68" fmla="*/ 2147483647 w 108"/>
                    <a:gd name="T69" fmla="*/ 1811613047 h 184"/>
                    <a:gd name="T70" fmla="*/ 2147483647 w 108"/>
                    <a:gd name="T71" fmla="*/ 181852338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71" name="Freeform 10"/>
                <p:cNvSpPr>
                  <a:spLocks/>
                </p:cNvSpPr>
                <p:nvPr/>
              </p:nvSpPr>
              <p:spPr bwMode="auto">
                <a:xfrm>
                  <a:off x="2357" y="1545"/>
                  <a:ext cx="483" cy="381"/>
                </a:xfrm>
                <a:custGeom>
                  <a:avLst/>
                  <a:gdLst>
                    <a:gd name="T0" fmla="*/ 2147483647 w 94"/>
                    <a:gd name="T1" fmla="*/ 2147483647 h 78"/>
                    <a:gd name="T2" fmla="*/ 2147483647 w 94"/>
                    <a:gd name="T3" fmla="*/ 2147483647 h 78"/>
                    <a:gd name="T4" fmla="*/ 2147483647 w 94"/>
                    <a:gd name="T5" fmla="*/ 1847187939 h 78"/>
                    <a:gd name="T6" fmla="*/ 2147483647 w 94"/>
                    <a:gd name="T7" fmla="*/ 0 h 78"/>
                    <a:gd name="T8" fmla="*/ 2147483647 w 94"/>
                    <a:gd name="T9" fmla="*/ 1469023509 h 78"/>
                    <a:gd name="T10" fmla="*/ 988780179 w 94"/>
                    <a:gd name="T11" fmla="*/ 2147483647 h 78"/>
                    <a:gd name="T12" fmla="*/ 65401072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72" name="Freeform 11"/>
                <p:cNvSpPr>
                  <a:spLocks/>
                </p:cNvSpPr>
                <p:nvPr/>
              </p:nvSpPr>
              <p:spPr bwMode="auto">
                <a:xfrm>
                  <a:off x="2435" y="1892"/>
                  <a:ext cx="507" cy="375"/>
                </a:xfrm>
                <a:custGeom>
                  <a:avLst/>
                  <a:gdLst>
                    <a:gd name="T0" fmla="*/ 0 w 99"/>
                    <a:gd name="T1" fmla="*/ 2147483647 h 77"/>
                    <a:gd name="T2" fmla="*/ 2147483647 w 99"/>
                    <a:gd name="T3" fmla="*/ 0 h 77"/>
                    <a:gd name="T4" fmla="*/ 2147483647 w 99"/>
                    <a:gd name="T5" fmla="*/ 1245284390 h 77"/>
                    <a:gd name="T6" fmla="*/ 2147483647 w 99"/>
                    <a:gd name="T7" fmla="*/ 1606055052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73" name="Freeform 12"/>
                <p:cNvSpPr>
                  <a:spLocks/>
                </p:cNvSpPr>
                <p:nvPr/>
              </p:nvSpPr>
              <p:spPr bwMode="auto">
                <a:xfrm>
                  <a:off x="2368" y="2218"/>
                  <a:ext cx="486" cy="478"/>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1639164425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74" name="Freeform 13"/>
                <p:cNvSpPr>
                  <a:spLocks/>
                </p:cNvSpPr>
                <p:nvPr/>
              </p:nvSpPr>
              <p:spPr bwMode="auto">
                <a:xfrm>
                  <a:off x="2553" y="2306"/>
                  <a:ext cx="968" cy="898"/>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322448174 w 189"/>
                    <a:gd name="T35" fmla="*/ 2147483647 h 184"/>
                    <a:gd name="T36" fmla="*/ 1651480482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75" name="Freeform 14"/>
                <p:cNvSpPr>
                  <a:spLocks/>
                </p:cNvSpPr>
                <p:nvPr/>
              </p:nvSpPr>
              <p:spPr bwMode="auto">
                <a:xfrm>
                  <a:off x="4373" y="1453"/>
                  <a:ext cx="522" cy="38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31843597 h 78"/>
                    <a:gd name="T50" fmla="*/ 2147483647 w 102"/>
                    <a:gd name="T51" fmla="*/ 550270185 h 78"/>
                    <a:gd name="T52" fmla="*/ 2147483647 w 102"/>
                    <a:gd name="T53" fmla="*/ 0 h 78"/>
                    <a:gd name="T54" fmla="*/ 2147483647 w 102"/>
                    <a:gd name="T55" fmla="*/ 70034993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1960099833 w 102"/>
                    <a:gd name="T75" fmla="*/ 2147483647 h 78"/>
                    <a:gd name="T76" fmla="*/ 2147483647 w 102"/>
                    <a:gd name="T77" fmla="*/ 2147483647 h 78"/>
                    <a:gd name="T78" fmla="*/ 628567565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76" name="Freeform 15"/>
                <p:cNvSpPr>
                  <a:spLocks/>
                </p:cNvSpPr>
                <p:nvPr/>
              </p:nvSpPr>
              <p:spPr bwMode="auto">
                <a:xfrm>
                  <a:off x="4721" y="1428"/>
                  <a:ext cx="118" cy="205"/>
                </a:xfrm>
                <a:custGeom>
                  <a:avLst/>
                  <a:gdLst>
                    <a:gd name="T0" fmla="*/ 0 w 23"/>
                    <a:gd name="T1" fmla="*/ 897778470 h 42"/>
                    <a:gd name="T2" fmla="*/ 327349622 w 23"/>
                    <a:gd name="T3" fmla="*/ 1273704444 h 42"/>
                    <a:gd name="T4" fmla="*/ 0 w 23"/>
                    <a:gd name="T5" fmla="*/ 1457639592 h 42"/>
                    <a:gd name="T6" fmla="*/ 327349622 w 23"/>
                    <a:gd name="T7" fmla="*/ 1457639592 h 42"/>
                    <a:gd name="T8" fmla="*/ 327349622 w 23"/>
                    <a:gd name="T9" fmla="*/ 1649291485 h 42"/>
                    <a:gd name="T10" fmla="*/ 972898554 w 23"/>
                    <a:gd name="T11" fmla="*/ 2147483647 h 42"/>
                    <a:gd name="T12" fmla="*/ 1364163605 w 23"/>
                    <a:gd name="T13" fmla="*/ 2147483647 h 42"/>
                    <a:gd name="T14" fmla="*/ 972898554 w 23"/>
                    <a:gd name="T15" fmla="*/ 2147483647 h 42"/>
                    <a:gd name="T16" fmla="*/ 972898554 w 23"/>
                    <a:gd name="T17" fmla="*/ 2147483647 h 42"/>
                    <a:gd name="T18" fmla="*/ 1679445381 w 23"/>
                    <a:gd name="T19" fmla="*/ 2147483647 h 42"/>
                    <a:gd name="T20" fmla="*/ 1679445381 w 23"/>
                    <a:gd name="T21" fmla="*/ 2147483647 h 42"/>
                    <a:gd name="T22" fmla="*/ 1679445381 w 23"/>
                    <a:gd name="T23" fmla="*/ 2147483647 h 42"/>
                    <a:gd name="T24" fmla="*/ 2009236515 w 23"/>
                    <a:gd name="T25" fmla="*/ 2147483647 h 42"/>
                    <a:gd name="T26" fmla="*/ 1679445381 w 23"/>
                    <a:gd name="T27" fmla="*/ 2147483647 h 42"/>
                    <a:gd name="T28" fmla="*/ 2009236515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026868704 h 42"/>
                    <a:gd name="T70" fmla="*/ 2147483647 w 23"/>
                    <a:gd name="T71" fmla="*/ 1273704444 h 42"/>
                    <a:gd name="T72" fmla="*/ 2147483647 w 23"/>
                    <a:gd name="T73" fmla="*/ 897778470 h 42"/>
                    <a:gd name="T74" fmla="*/ 2147483647 w 23"/>
                    <a:gd name="T75" fmla="*/ 559860966 h 42"/>
                    <a:gd name="T76" fmla="*/ 2147483647 w 23"/>
                    <a:gd name="T77" fmla="*/ 559860966 h 42"/>
                    <a:gd name="T78" fmla="*/ 2147483647 w 23"/>
                    <a:gd name="T79" fmla="*/ 375925818 h 42"/>
                    <a:gd name="T80" fmla="*/ 2147483647 w 23"/>
                    <a:gd name="T81" fmla="*/ 0 h 42"/>
                    <a:gd name="T82" fmla="*/ 0 w 23"/>
                    <a:gd name="T83" fmla="*/ 897778470 h 42"/>
                    <a:gd name="T84" fmla="*/ 0 w 23"/>
                    <a:gd name="T85" fmla="*/ 8977784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77" name="Freeform 16"/>
                <p:cNvSpPr>
                  <a:spLocks/>
                </p:cNvSpPr>
                <p:nvPr/>
              </p:nvSpPr>
              <p:spPr bwMode="auto">
                <a:xfrm>
                  <a:off x="2096" y="1760"/>
                  <a:ext cx="390" cy="458"/>
                </a:xfrm>
                <a:custGeom>
                  <a:avLst/>
                  <a:gdLst>
                    <a:gd name="T0" fmla="*/ 2147483647 w 76"/>
                    <a:gd name="T1" fmla="*/ 2147483647 h 94"/>
                    <a:gd name="T2" fmla="*/ 2147483647 w 76"/>
                    <a:gd name="T3" fmla="*/ 2147483647 h 94"/>
                    <a:gd name="T4" fmla="*/ 2147483647 w 76"/>
                    <a:gd name="T5" fmla="*/ 2147483647 h 94"/>
                    <a:gd name="T6" fmla="*/ 2147483647 w 76"/>
                    <a:gd name="T7" fmla="*/ 1063071991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78" name="Freeform 18"/>
                <p:cNvSpPr>
                  <a:spLocks/>
                </p:cNvSpPr>
                <p:nvPr/>
              </p:nvSpPr>
              <p:spPr bwMode="auto">
                <a:xfrm>
                  <a:off x="1537" y="1282"/>
                  <a:ext cx="555" cy="439"/>
                </a:xfrm>
                <a:custGeom>
                  <a:avLst/>
                  <a:gdLst>
                    <a:gd name="T0" fmla="*/ 0 w 108"/>
                    <a:gd name="T1" fmla="*/ 2147483647 h 90"/>
                    <a:gd name="T2" fmla="*/ 0 w 108"/>
                    <a:gd name="T3" fmla="*/ 2147483647 h 90"/>
                    <a:gd name="T4" fmla="*/ 335130036 w 108"/>
                    <a:gd name="T5" fmla="*/ 2147483647 h 90"/>
                    <a:gd name="T6" fmla="*/ 654645091 w 108"/>
                    <a:gd name="T7" fmla="*/ 2147483647 h 90"/>
                    <a:gd name="T8" fmla="*/ 989774716 w 108"/>
                    <a:gd name="T9" fmla="*/ 2147483647 h 90"/>
                    <a:gd name="T10" fmla="*/ 1722195264 w 108"/>
                    <a:gd name="T11" fmla="*/ 2147483647 h 90"/>
                    <a:gd name="T12" fmla="*/ 1722195264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556333234 h 90"/>
                    <a:gd name="T22" fmla="*/ 2147483647 w 108"/>
                    <a:gd name="T23" fmla="*/ 0 h 90"/>
                    <a:gd name="T24" fmla="*/ 2147483647 w 108"/>
                    <a:gd name="T25" fmla="*/ 0 h 90"/>
                    <a:gd name="T26" fmla="*/ 2147483647 w 108"/>
                    <a:gd name="T27" fmla="*/ 182975996 h 90"/>
                    <a:gd name="T28" fmla="*/ 2147483647 w 108"/>
                    <a:gd name="T29" fmla="*/ 373628130 h 90"/>
                    <a:gd name="T30" fmla="*/ 2147483647 w 108"/>
                    <a:gd name="T31" fmla="*/ 892515652 h 90"/>
                    <a:gd name="T32" fmla="*/ 2147483647 w 108"/>
                    <a:gd name="T33" fmla="*/ 1449103154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335130036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79" name="Freeform 21"/>
                <p:cNvSpPr>
                  <a:spLocks/>
                </p:cNvSpPr>
                <p:nvPr/>
              </p:nvSpPr>
              <p:spPr bwMode="auto">
                <a:xfrm>
                  <a:off x="1738" y="1677"/>
                  <a:ext cx="440" cy="649"/>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1645603723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80" name="Freeform 22"/>
                <p:cNvSpPr>
                  <a:spLocks/>
                </p:cNvSpPr>
                <p:nvPr/>
              </p:nvSpPr>
              <p:spPr bwMode="auto">
                <a:xfrm>
                  <a:off x="1968" y="2170"/>
                  <a:ext cx="467" cy="517"/>
                </a:xfrm>
                <a:custGeom>
                  <a:avLst/>
                  <a:gdLst>
                    <a:gd name="T0" fmla="*/ 2147483647 w 91"/>
                    <a:gd name="T1" fmla="*/ 2147483647 h 106"/>
                    <a:gd name="T2" fmla="*/ 2147483647 w 91"/>
                    <a:gd name="T3" fmla="*/ 1821239785 h 106"/>
                    <a:gd name="T4" fmla="*/ 2147483647 w 91"/>
                    <a:gd name="T5" fmla="*/ 0 h 106"/>
                    <a:gd name="T6" fmla="*/ 2147483647 w 91"/>
                    <a:gd name="T7" fmla="*/ 0 h 106"/>
                    <a:gd name="T8" fmla="*/ 2147483647 w 91"/>
                    <a:gd name="T9" fmla="*/ 1638386809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1686114204 w 91"/>
                    <a:gd name="T71" fmla="*/ 2147483647 h 106"/>
                    <a:gd name="T72" fmla="*/ 975095016 w 91"/>
                    <a:gd name="T73" fmla="*/ 2147483647 h 106"/>
                    <a:gd name="T74" fmla="*/ 975095016 w 91"/>
                    <a:gd name="T75" fmla="*/ 2147483647 h 106"/>
                    <a:gd name="T76" fmla="*/ 1367678691 w 91"/>
                    <a:gd name="T77" fmla="*/ 2147483647 h 106"/>
                    <a:gd name="T78" fmla="*/ 975095016 w 91"/>
                    <a:gd name="T79" fmla="*/ 2147483647 h 106"/>
                    <a:gd name="T80" fmla="*/ 975095016 w 91"/>
                    <a:gd name="T81" fmla="*/ 2147483647 h 106"/>
                    <a:gd name="T82" fmla="*/ 975095016 w 91"/>
                    <a:gd name="T83" fmla="*/ 2147483647 h 106"/>
                    <a:gd name="T84" fmla="*/ 1686114204 w 91"/>
                    <a:gd name="T85" fmla="*/ 2147483647 h 106"/>
                    <a:gd name="T86" fmla="*/ 2014670579 w 91"/>
                    <a:gd name="T87" fmla="*/ 2147483647 h 106"/>
                    <a:gd name="T88" fmla="*/ 1686114204 w 91"/>
                    <a:gd name="T89" fmla="*/ 2147483647 h 106"/>
                    <a:gd name="T90" fmla="*/ 1686114204 w 91"/>
                    <a:gd name="T91" fmla="*/ 2147483647 h 106"/>
                    <a:gd name="T92" fmla="*/ 1367678691 w 91"/>
                    <a:gd name="T93" fmla="*/ 2147483647 h 106"/>
                    <a:gd name="T94" fmla="*/ 975095016 w 91"/>
                    <a:gd name="T95" fmla="*/ 2147483647 h 106"/>
                    <a:gd name="T96" fmla="*/ 328557606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81" name="Freeform 23"/>
                <p:cNvSpPr>
                  <a:spLocks/>
                </p:cNvSpPr>
                <p:nvPr/>
              </p:nvSpPr>
              <p:spPr bwMode="auto">
                <a:xfrm>
                  <a:off x="3265" y="1248"/>
                  <a:ext cx="456" cy="487"/>
                </a:xfrm>
                <a:custGeom>
                  <a:avLst/>
                  <a:gdLst>
                    <a:gd name="T0" fmla="*/ 2147483647 w 89"/>
                    <a:gd name="T1" fmla="*/ 2147483647 h 100"/>
                    <a:gd name="T2" fmla="*/ 1272696424 w 89"/>
                    <a:gd name="T3" fmla="*/ 2147483647 h 100"/>
                    <a:gd name="T4" fmla="*/ 2147483647 w 89"/>
                    <a:gd name="T5" fmla="*/ 2147483647 h 100"/>
                    <a:gd name="T6" fmla="*/ 2147483647 w 89"/>
                    <a:gd name="T7" fmla="*/ 2147483647 h 100"/>
                    <a:gd name="T8" fmla="*/ 1656883978 w 89"/>
                    <a:gd name="T9" fmla="*/ 2147483647 h 100"/>
                    <a:gd name="T10" fmla="*/ 1656883978 w 89"/>
                    <a:gd name="T11" fmla="*/ 2147483647 h 100"/>
                    <a:gd name="T12" fmla="*/ 1272696424 w 89"/>
                    <a:gd name="T13" fmla="*/ 2147483647 h 100"/>
                    <a:gd name="T14" fmla="*/ 634919508 w 89"/>
                    <a:gd name="T15" fmla="*/ 2147483647 h 100"/>
                    <a:gd name="T16" fmla="*/ 0 w 89"/>
                    <a:gd name="T17" fmla="*/ 2147483647 h 100"/>
                    <a:gd name="T18" fmla="*/ 323383120 w 89"/>
                    <a:gd name="T19" fmla="*/ 2115757374 h 100"/>
                    <a:gd name="T20" fmla="*/ 0 w 89"/>
                    <a:gd name="T21" fmla="*/ 1244992601 h 100"/>
                    <a:gd name="T22" fmla="*/ 2147483647 w 89"/>
                    <a:gd name="T23" fmla="*/ 548657773 h 100"/>
                    <a:gd name="T24" fmla="*/ 2147483647 w 89"/>
                    <a:gd name="T25" fmla="*/ 180352096 h 100"/>
                    <a:gd name="T26" fmla="*/ 2147483647 w 89"/>
                    <a:gd name="T27" fmla="*/ 878314284 h 100"/>
                    <a:gd name="T28" fmla="*/ 2147483647 w 89"/>
                    <a:gd name="T29" fmla="*/ 1793647413 h 100"/>
                    <a:gd name="T30" fmla="*/ 2147483647 w 89"/>
                    <a:gd name="T31" fmla="*/ 2115757374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82" name="Freeform 24"/>
                <p:cNvSpPr>
                  <a:spLocks/>
                </p:cNvSpPr>
                <p:nvPr/>
              </p:nvSpPr>
              <p:spPr bwMode="auto">
                <a:xfrm>
                  <a:off x="3634" y="1799"/>
                  <a:ext cx="277" cy="463"/>
                </a:xfrm>
                <a:custGeom>
                  <a:avLst/>
                  <a:gdLst>
                    <a:gd name="T0" fmla="*/ 2147483647 w 54"/>
                    <a:gd name="T1" fmla="*/ 370850443 h 95"/>
                    <a:gd name="T2" fmla="*/ 2147483647 w 54"/>
                    <a:gd name="T3" fmla="*/ 884278172 h 95"/>
                    <a:gd name="T4" fmla="*/ 2147483647 w 54"/>
                    <a:gd name="T5" fmla="*/ 1436567008 h 95"/>
                    <a:gd name="T6" fmla="*/ 2147483647 w 54"/>
                    <a:gd name="T7" fmla="*/ 2139395402 h 95"/>
                    <a:gd name="T8" fmla="*/ 2147483647 w 54"/>
                    <a:gd name="T9" fmla="*/ 2147483647 h 95"/>
                    <a:gd name="T10" fmla="*/ 2147483647 w 54"/>
                    <a:gd name="T11" fmla="*/ 2147483647 h 95"/>
                    <a:gd name="T12" fmla="*/ 2147483647 w 54"/>
                    <a:gd name="T13" fmla="*/ 2147483647 h 95"/>
                    <a:gd name="T14" fmla="*/ 1676858873 w 54"/>
                    <a:gd name="T15" fmla="*/ 2147483647 h 95"/>
                    <a:gd name="T16" fmla="*/ 1362390177 w 54"/>
                    <a:gd name="T17" fmla="*/ 2147483647 h 95"/>
                    <a:gd name="T18" fmla="*/ 2006765041 w 54"/>
                    <a:gd name="T19" fmla="*/ 2147483647 h 95"/>
                    <a:gd name="T20" fmla="*/ 1362390177 w 54"/>
                    <a:gd name="T21" fmla="*/ 2147483647 h 95"/>
                    <a:gd name="T22" fmla="*/ 326896759 w 54"/>
                    <a:gd name="T23" fmla="*/ 2147483647 h 95"/>
                    <a:gd name="T24" fmla="*/ 0 w 54"/>
                    <a:gd name="T25" fmla="*/ 2147483647 h 95"/>
                    <a:gd name="T26" fmla="*/ 0 w 54"/>
                    <a:gd name="T27" fmla="*/ 2147483647 h 95"/>
                    <a:gd name="T28" fmla="*/ 326896759 w 54"/>
                    <a:gd name="T29" fmla="*/ 2147483647 h 95"/>
                    <a:gd name="T30" fmla="*/ 1676858873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1988859900 h 95"/>
                    <a:gd name="T92" fmla="*/ 2147483647 w 54"/>
                    <a:gd name="T93" fmla="*/ 1065717657 h 95"/>
                    <a:gd name="T94" fmla="*/ 2147483647 w 54"/>
                    <a:gd name="T95" fmla="*/ 552289928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83" name="Freeform 26"/>
                <p:cNvSpPr>
                  <a:spLocks/>
                </p:cNvSpPr>
                <p:nvPr/>
              </p:nvSpPr>
              <p:spPr bwMode="auto">
                <a:xfrm>
                  <a:off x="4244" y="1896"/>
                  <a:ext cx="314" cy="293"/>
                </a:xfrm>
                <a:custGeom>
                  <a:avLst/>
                  <a:gdLst>
                    <a:gd name="T0" fmla="*/ 2147483647 w 61"/>
                    <a:gd name="T1" fmla="*/ 0 h 60"/>
                    <a:gd name="T2" fmla="*/ 2147483647 w 61"/>
                    <a:gd name="T3" fmla="*/ 562044646 h 60"/>
                    <a:gd name="T4" fmla="*/ 2147483647 w 61"/>
                    <a:gd name="T5" fmla="*/ 901642498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091089745 w 61"/>
                    <a:gd name="T23" fmla="*/ 2147483647 h 60"/>
                    <a:gd name="T24" fmla="*/ 1410792217 w 61"/>
                    <a:gd name="T25" fmla="*/ 2147483647 h 60"/>
                    <a:gd name="T26" fmla="*/ 1410792217 w 61"/>
                    <a:gd name="T27" fmla="*/ 2147483647 h 60"/>
                    <a:gd name="T28" fmla="*/ 667464918 w 61"/>
                    <a:gd name="T29" fmla="*/ 2147483647 h 60"/>
                    <a:gd name="T30" fmla="*/ 0 w 61"/>
                    <a:gd name="T31" fmla="*/ 2147483647 h 60"/>
                    <a:gd name="T32" fmla="*/ 0 w 61"/>
                    <a:gd name="T33" fmla="*/ 2147483647 h 60"/>
                    <a:gd name="T34" fmla="*/ 1004655123 w 61"/>
                    <a:gd name="T35" fmla="*/ 2147483647 h 60"/>
                    <a:gd name="T36" fmla="*/ 2091089745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035792235 h 60"/>
                    <a:gd name="T92" fmla="*/ 2147483647 w 61"/>
                    <a:gd name="T93" fmla="*/ 2035792235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84" name="Freeform 27"/>
                <p:cNvSpPr>
                  <a:spLocks/>
                </p:cNvSpPr>
                <p:nvPr/>
              </p:nvSpPr>
              <p:spPr bwMode="auto">
                <a:xfrm>
                  <a:off x="3475" y="2604"/>
                  <a:ext cx="394" cy="322"/>
                </a:xfrm>
                <a:custGeom>
                  <a:avLst/>
                  <a:gdLst>
                    <a:gd name="T0" fmla="*/ 2147483647 w 77"/>
                    <a:gd name="T1" fmla="*/ 183295195 h 66"/>
                    <a:gd name="T2" fmla="*/ 2147483647 w 77"/>
                    <a:gd name="T3" fmla="*/ 182610213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1255187469 w 77"/>
                    <a:gd name="T67" fmla="*/ 2147483647 h 66"/>
                    <a:gd name="T68" fmla="*/ 1637709125 w 77"/>
                    <a:gd name="T69" fmla="*/ 2147483647 h 66"/>
                    <a:gd name="T70" fmla="*/ 1957320816 w 77"/>
                    <a:gd name="T71" fmla="*/ 2147483647 h 66"/>
                    <a:gd name="T72" fmla="*/ 1957320816 w 77"/>
                    <a:gd name="T73" fmla="*/ 2147483647 h 66"/>
                    <a:gd name="T74" fmla="*/ 2147483647 w 77"/>
                    <a:gd name="T75" fmla="*/ 2147483647 h 66"/>
                    <a:gd name="T76" fmla="*/ 2147483647 w 77"/>
                    <a:gd name="T77" fmla="*/ 2147483647 h 66"/>
                    <a:gd name="T78" fmla="*/ 1957320816 w 77"/>
                    <a:gd name="T79" fmla="*/ 2147483647 h 66"/>
                    <a:gd name="T80" fmla="*/ 1255187469 w 77"/>
                    <a:gd name="T81" fmla="*/ 2147483647 h 66"/>
                    <a:gd name="T82" fmla="*/ 320060093 w 77"/>
                    <a:gd name="T83" fmla="*/ 2147483647 h 66"/>
                    <a:gd name="T84" fmla="*/ 0 w 77"/>
                    <a:gd name="T85" fmla="*/ 183295195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85" name="Freeform 28" descr="20%"/>
                <p:cNvSpPr>
                  <a:spLocks/>
                </p:cNvSpPr>
                <p:nvPr/>
              </p:nvSpPr>
              <p:spPr bwMode="auto">
                <a:xfrm>
                  <a:off x="3665" y="2423"/>
                  <a:ext cx="240" cy="405"/>
                </a:xfrm>
                <a:custGeom>
                  <a:avLst/>
                  <a:gdLst>
                    <a:gd name="T0" fmla="*/ 2147483647 w 47"/>
                    <a:gd name="T1" fmla="*/ 0 h 83"/>
                    <a:gd name="T2" fmla="*/ 2147483647 w 47"/>
                    <a:gd name="T3" fmla="*/ 374751691 h 83"/>
                    <a:gd name="T4" fmla="*/ 2147483647 w 47"/>
                    <a:gd name="T5" fmla="*/ 558253044 h 83"/>
                    <a:gd name="T6" fmla="*/ 2147483647 w 47"/>
                    <a:gd name="T7" fmla="*/ 895331746 h 83"/>
                    <a:gd name="T8" fmla="*/ 2147483647 w 47"/>
                    <a:gd name="T9" fmla="*/ 1453584946 h 83"/>
                    <a:gd name="T10" fmla="*/ 2147483647 w 47"/>
                    <a:gd name="T11" fmla="*/ 2011836585 h 83"/>
                    <a:gd name="T12" fmla="*/ 2147483647 w 47"/>
                    <a:gd name="T13" fmla="*/ 2147483647 h 83"/>
                    <a:gd name="T14" fmla="*/ 2147483647 w 47"/>
                    <a:gd name="T15" fmla="*/ 2147483647 h 83"/>
                    <a:gd name="T16" fmla="*/ 2147483647 w 47"/>
                    <a:gd name="T17" fmla="*/ 2147483647 h 83"/>
                    <a:gd name="T18" fmla="*/ 1905032205 w 47"/>
                    <a:gd name="T19" fmla="*/ 2147483647 h 83"/>
                    <a:gd name="T20" fmla="*/ 1905032205 w 47"/>
                    <a:gd name="T21" fmla="*/ 2147483647 h 83"/>
                    <a:gd name="T22" fmla="*/ 1602738353 w 47"/>
                    <a:gd name="T23" fmla="*/ 2147483647 h 83"/>
                    <a:gd name="T24" fmla="*/ 1602738353 w 47"/>
                    <a:gd name="T25" fmla="*/ 2147483647 h 83"/>
                    <a:gd name="T26" fmla="*/ 1229671853 w 47"/>
                    <a:gd name="T27" fmla="*/ 2147483647 h 83"/>
                    <a:gd name="T28" fmla="*/ 927839454 w 47"/>
                    <a:gd name="T29" fmla="*/ 2147483647 h 83"/>
                    <a:gd name="T30" fmla="*/ 1229671853 w 47"/>
                    <a:gd name="T31" fmla="*/ 2147483647 h 83"/>
                    <a:gd name="T32" fmla="*/ 1602738353 w 47"/>
                    <a:gd name="T33" fmla="*/ 2147483647 h 83"/>
                    <a:gd name="T34" fmla="*/ 1602738353 w 47"/>
                    <a:gd name="T35" fmla="*/ 2147483647 h 83"/>
                    <a:gd name="T36" fmla="*/ 1602738353 w 47"/>
                    <a:gd name="T37" fmla="*/ 2147483647 h 83"/>
                    <a:gd name="T38" fmla="*/ 1602738353 w 47"/>
                    <a:gd name="T39" fmla="*/ 2147483647 h 83"/>
                    <a:gd name="T40" fmla="*/ 1602738353 w 47"/>
                    <a:gd name="T41" fmla="*/ 2147483647 h 83"/>
                    <a:gd name="T42" fmla="*/ 1229671853 w 47"/>
                    <a:gd name="T43" fmla="*/ 2147483647 h 83"/>
                    <a:gd name="T44" fmla="*/ 1602738353 w 47"/>
                    <a:gd name="T45" fmla="*/ 2147483647 h 83"/>
                    <a:gd name="T46" fmla="*/ 1229671853 w 47"/>
                    <a:gd name="T47" fmla="*/ 2147483647 h 83"/>
                    <a:gd name="T48" fmla="*/ 1905032205 w 47"/>
                    <a:gd name="T49" fmla="*/ 2147483647 h 83"/>
                    <a:gd name="T50" fmla="*/ 1905032205 w 47"/>
                    <a:gd name="T51" fmla="*/ 2147483647 h 83"/>
                    <a:gd name="T52" fmla="*/ 2147483647 w 47"/>
                    <a:gd name="T53" fmla="*/ 2147483647 h 83"/>
                    <a:gd name="T54" fmla="*/ 2147483647 w 47"/>
                    <a:gd name="T55" fmla="*/ 2147483647 h 83"/>
                    <a:gd name="T56" fmla="*/ 2147483647 w 47"/>
                    <a:gd name="T57" fmla="*/ 2147483647 h 83"/>
                    <a:gd name="T58" fmla="*/ 1905032205 w 47"/>
                    <a:gd name="T59" fmla="*/ 2147483647 h 83"/>
                    <a:gd name="T60" fmla="*/ 1905032205 w 47"/>
                    <a:gd name="T61" fmla="*/ 2147483647 h 83"/>
                    <a:gd name="T62" fmla="*/ 1602738353 w 47"/>
                    <a:gd name="T63" fmla="*/ 2147483647 h 83"/>
                    <a:gd name="T64" fmla="*/ 927839454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374751691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86" name="Freeform 29"/>
                <p:cNvSpPr>
                  <a:spLocks/>
                </p:cNvSpPr>
                <p:nvPr/>
              </p:nvSpPr>
              <p:spPr bwMode="auto">
                <a:xfrm>
                  <a:off x="4333" y="1721"/>
                  <a:ext cx="403" cy="249"/>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031865015 h 51"/>
                    <a:gd name="T62" fmla="*/ 2147483647 w 79"/>
                    <a:gd name="T63" fmla="*/ 1839756905 h 51"/>
                    <a:gd name="T64" fmla="*/ 2147483647 w 79"/>
                    <a:gd name="T65" fmla="*/ 1655061845 h 51"/>
                    <a:gd name="T66" fmla="*/ 2147483647 w 79"/>
                    <a:gd name="T67" fmla="*/ 1655061845 h 51"/>
                    <a:gd name="T68" fmla="*/ 2147483647 w 79"/>
                    <a:gd name="T69" fmla="*/ 1462939986 h 51"/>
                    <a:gd name="T70" fmla="*/ 2147483647 w 79"/>
                    <a:gd name="T71" fmla="*/ 1462939986 h 51"/>
                    <a:gd name="T72" fmla="*/ 2147483647 w 79"/>
                    <a:gd name="T73" fmla="*/ 1276980983 h 51"/>
                    <a:gd name="T74" fmla="*/ 2147483647 w 79"/>
                    <a:gd name="T75" fmla="*/ 1092285923 h 51"/>
                    <a:gd name="T76" fmla="*/ 2147483647 w 79"/>
                    <a:gd name="T77" fmla="*/ 561192165 h 51"/>
                    <a:gd name="T78" fmla="*/ 2147483647 w 79"/>
                    <a:gd name="T79" fmla="*/ 561192165 h 51"/>
                    <a:gd name="T80" fmla="*/ 2147483647 w 79"/>
                    <a:gd name="T81" fmla="*/ 376817700 h 51"/>
                    <a:gd name="T82" fmla="*/ 2147483647 w 79"/>
                    <a:gd name="T83" fmla="*/ 376817700 h 51"/>
                    <a:gd name="T84" fmla="*/ 2147483647 w 79"/>
                    <a:gd name="T85" fmla="*/ 376817700 h 51"/>
                    <a:gd name="T86" fmla="*/ 2147483647 w 79"/>
                    <a:gd name="T87" fmla="*/ 184373762 h 51"/>
                    <a:gd name="T88" fmla="*/ 2147483647 w 79"/>
                    <a:gd name="T89" fmla="*/ 0 h 51"/>
                    <a:gd name="T90" fmla="*/ 2147483647 w 79"/>
                    <a:gd name="T91" fmla="*/ 2031865015 h 51"/>
                    <a:gd name="T92" fmla="*/ 2147483647 w 79"/>
                    <a:gd name="T93" fmla="*/ 1276980983 h 51"/>
                    <a:gd name="T94" fmla="*/ 1586234159 w 79"/>
                    <a:gd name="T95" fmla="*/ 1839756905 h 51"/>
                    <a:gd name="T96" fmla="*/ 1586234159 w 79"/>
                    <a:gd name="T97" fmla="*/ 1839756905 h 51"/>
                    <a:gd name="T98" fmla="*/ 1216675099 w 79"/>
                    <a:gd name="T99" fmla="*/ 1655061845 h 51"/>
                    <a:gd name="T100" fmla="*/ 1216675099 w 79"/>
                    <a:gd name="T101" fmla="*/ 1655061845 h 51"/>
                    <a:gd name="T102" fmla="*/ 919472365 w 79"/>
                    <a:gd name="T103" fmla="*/ 2031865015 h 51"/>
                    <a:gd name="T104" fmla="*/ 310949130 w 79"/>
                    <a:gd name="T105" fmla="*/ 2147483647 h 51"/>
                    <a:gd name="T106" fmla="*/ 0 w 79"/>
                    <a:gd name="T107" fmla="*/ 2147483647 h 51"/>
                    <a:gd name="T108" fmla="*/ 1216675099 w 79"/>
                    <a:gd name="T109" fmla="*/ 2147483647 h 51"/>
                    <a:gd name="T110" fmla="*/ 1885677204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87" name="Freeform 30"/>
                <p:cNvSpPr>
                  <a:spLocks/>
                </p:cNvSpPr>
                <p:nvPr/>
              </p:nvSpPr>
              <p:spPr bwMode="auto">
                <a:xfrm>
                  <a:off x="4198" y="1970"/>
                  <a:ext cx="523" cy="287"/>
                </a:xfrm>
                <a:custGeom>
                  <a:avLst/>
                  <a:gdLst>
                    <a:gd name="T0" fmla="*/ 2147483647 w 102"/>
                    <a:gd name="T1" fmla="*/ 2147483647 h 59"/>
                    <a:gd name="T2" fmla="*/ 2147483647 w 102"/>
                    <a:gd name="T3" fmla="*/ 2147483647 h 59"/>
                    <a:gd name="T4" fmla="*/ 2147483647 w 102"/>
                    <a:gd name="T5" fmla="*/ 2147483647 h 59"/>
                    <a:gd name="T6" fmla="*/ 1670757005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092303320 h 59"/>
                    <a:gd name="T34" fmla="*/ 2147483647 w 102"/>
                    <a:gd name="T35" fmla="*/ 1765944516 h 59"/>
                    <a:gd name="T36" fmla="*/ 2147483647 w 102"/>
                    <a:gd name="T37" fmla="*/ 867789086 h 59"/>
                    <a:gd name="T38" fmla="*/ 2147483647 w 102"/>
                    <a:gd name="T39" fmla="*/ 178395651 h 59"/>
                    <a:gd name="T40" fmla="*/ 2147483647 w 102"/>
                    <a:gd name="T41" fmla="*/ 683150885 h 59"/>
                    <a:gd name="T42" fmla="*/ 2147483647 w 102"/>
                    <a:gd name="T43" fmla="*/ 178395651 h 59"/>
                    <a:gd name="T44" fmla="*/ 2147483647 w 102"/>
                    <a:gd name="T45" fmla="*/ 363033931 h 59"/>
                    <a:gd name="T46" fmla="*/ 2147483647 w 102"/>
                    <a:gd name="T47" fmla="*/ 683150885 h 59"/>
                    <a:gd name="T48" fmla="*/ 2147483647 w 102"/>
                    <a:gd name="T49" fmla="*/ 1409216879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88" name="Freeform 32"/>
                <p:cNvSpPr>
                  <a:spLocks/>
                </p:cNvSpPr>
                <p:nvPr/>
              </p:nvSpPr>
              <p:spPr bwMode="auto">
                <a:xfrm>
                  <a:off x="2808" y="1760"/>
                  <a:ext cx="571" cy="268"/>
                </a:xfrm>
                <a:custGeom>
                  <a:avLst/>
                  <a:gdLst>
                    <a:gd name="T0" fmla="*/ 0 w 111"/>
                    <a:gd name="T1" fmla="*/ 2147483647 h 55"/>
                    <a:gd name="T2" fmla="*/ 998866754 w 111"/>
                    <a:gd name="T3" fmla="*/ 0 h 55"/>
                    <a:gd name="T4" fmla="*/ 2147483647 w 111"/>
                    <a:gd name="T5" fmla="*/ 551399380 h 55"/>
                    <a:gd name="T6" fmla="*/ 2147483647 w 111"/>
                    <a:gd name="T7" fmla="*/ 1064062695 h 55"/>
                    <a:gd name="T8" fmla="*/ 2147483647 w 111"/>
                    <a:gd name="T9" fmla="*/ 1064062695 h 55"/>
                    <a:gd name="T10" fmla="*/ 2147483647 w 111"/>
                    <a:gd name="T11" fmla="*/ 882608930 h 55"/>
                    <a:gd name="T12" fmla="*/ 2147483647 w 111"/>
                    <a:gd name="T13" fmla="*/ 1064062695 h 55"/>
                    <a:gd name="T14" fmla="*/ 2147483647 w 111"/>
                    <a:gd name="T15" fmla="*/ 1615126052 h 55"/>
                    <a:gd name="T16" fmla="*/ 2147483647 w 111"/>
                    <a:gd name="T17" fmla="*/ 1615126052 h 55"/>
                    <a:gd name="T18" fmla="*/ 2147483647 w 111"/>
                    <a:gd name="T19" fmla="*/ 1615126052 h 55"/>
                    <a:gd name="T20" fmla="*/ 2147483647 w 111"/>
                    <a:gd name="T21" fmla="*/ 1252809487 h 55"/>
                    <a:gd name="T22" fmla="*/ 2147483647 w 111"/>
                    <a:gd name="T23" fmla="*/ 1252809487 h 55"/>
                    <a:gd name="T24" fmla="*/ 2147483647 w 111"/>
                    <a:gd name="T25" fmla="*/ 1434007219 h 55"/>
                    <a:gd name="T26" fmla="*/ 2147483647 w 111"/>
                    <a:gd name="T27" fmla="*/ 1985407068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89" name="Freeform 33"/>
                <p:cNvSpPr>
                  <a:spLocks/>
                </p:cNvSpPr>
                <p:nvPr/>
              </p:nvSpPr>
              <p:spPr bwMode="auto">
                <a:xfrm>
                  <a:off x="2849" y="2262"/>
                  <a:ext cx="595" cy="293"/>
                </a:xfrm>
                <a:custGeom>
                  <a:avLst/>
                  <a:gdLst>
                    <a:gd name="T0" fmla="*/ 2147483647 w 116"/>
                    <a:gd name="T1" fmla="*/ 184636755 h 60"/>
                    <a:gd name="T2" fmla="*/ 0 w 116"/>
                    <a:gd name="T3" fmla="*/ 165837082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56204464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90" name="Freeform 34"/>
                <p:cNvSpPr>
                  <a:spLocks/>
                </p:cNvSpPr>
                <p:nvPr/>
              </p:nvSpPr>
              <p:spPr bwMode="auto">
                <a:xfrm>
                  <a:off x="3353" y="1970"/>
                  <a:ext cx="460" cy="38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1062106054 h 78"/>
                    <a:gd name="T54" fmla="*/ 2147483647 w 90"/>
                    <a:gd name="T55" fmla="*/ 700349937 h 78"/>
                    <a:gd name="T56" fmla="*/ 0 w 90"/>
                    <a:gd name="T57" fmla="*/ 369388385 h 78"/>
                    <a:gd name="T58" fmla="*/ 621254609 w 90"/>
                    <a:gd name="T59" fmla="*/ 881234543 h 78"/>
                    <a:gd name="T60" fmla="*/ 1618811497 w 90"/>
                    <a:gd name="T61" fmla="*/ 1612376083 h 78"/>
                    <a:gd name="T62" fmla="*/ 1618811497 w 90"/>
                    <a:gd name="T63" fmla="*/ 1980464751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91" name="Freeform 35"/>
                <p:cNvSpPr>
                  <a:spLocks/>
                </p:cNvSpPr>
                <p:nvPr/>
              </p:nvSpPr>
              <p:spPr bwMode="auto">
                <a:xfrm>
                  <a:off x="3787" y="2057"/>
                  <a:ext cx="510" cy="249"/>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1462939986 h 51"/>
                    <a:gd name="T32" fmla="*/ 2147483647 w 99"/>
                    <a:gd name="T33" fmla="*/ 1276980983 h 51"/>
                    <a:gd name="T34" fmla="*/ 2147483647 w 99"/>
                    <a:gd name="T35" fmla="*/ 753555407 h 51"/>
                    <a:gd name="T36" fmla="*/ 2147483647 w 99"/>
                    <a:gd name="T37" fmla="*/ 753555407 h 51"/>
                    <a:gd name="T38" fmla="*/ 2147483647 w 99"/>
                    <a:gd name="T39" fmla="*/ 1092285923 h 51"/>
                    <a:gd name="T40" fmla="*/ 2147483647 w 99"/>
                    <a:gd name="T41" fmla="*/ 1092285923 h 51"/>
                    <a:gd name="T42" fmla="*/ 2147483647 w 99"/>
                    <a:gd name="T43" fmla="*/ 1092285923 h 51"/>
                    <a:gd name="T44" fmla="*/ 2147483647 w 99"/>
                    <a:gd name="T45" fmla="*/ 900177813 h 51"/>
                    <a:gd name="T46" fmla="*/ 2147483647 w 99"/>
                    <a:gd name="T47" fmla="*/ 753555407 h 51"/>
                    <a:gd name="T48" fmla="*/ 2147483647 w 99"/>
                    <a:gd name="T49" fmla="*/ 0 h 51"/>
                    <a:gd name="T50" fmla="*/ 2147483647 w 99"/>
                    <a:gd name="T51" fmla="*/ 184373762 h 51"/>
                    <a:gd name="T52" fmla="*/ 2147483647 w 99"/>
                    <a:gd name="T53" fmla="*/ 0 h 51"/>
                    <a:gd name="T54" fmla="*/ 2147483647 w 99"/>
                    <a:gd name="T55" fmla="*/ 376817700 h 51"/>
                    <a:gd name="T56" fmla="*/ 2147483647 w 99"/>
                    <a:gd name="T57" fmla="*/ 1092285923 h 51"/>
                    <a:gd name="T58" fmla="*/ 2147483647 w 99"/>
                    <a:gd name="T59" fmla="*/ 1462939986 h 51"/>
                    <a:gd name="T60" fmla="*/ 2147483647 w 99"/>
                    <a:gd name="T61" fmla="*/ 1462939986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05488379 w 99"/>
                    <a:gd name="T99" fmla="*/ 2147483647 h 51"/>
                    <a:gd name="T100" fmla="*/ 1420533904 w 99"/>
                    <a:gd name="T101" fmla="*/ 2147483647 h 51"/>
                    <a:gd name="T102" fmla="*/ 1420533904 w 99"/>
                    <a:gd name="T103" fmla="*/ 2147483647 h 51"/>
                    <a:gd name="T104" fmla="*/ 1763309187 w 99"/>
                    <a:gd name="T105" fmla="*/ 2147483647 h 51"/>
                    <a:gd name="T106" fmla="*/ 1014325932 w 99"/>
                    <a:gd name="T107" fmla="*/ 2147483647 h 51"/>
                    <a:gd name="T108" fmla="*/ 342289558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92" name="Freeform 36" descr="20%"/>
                <p:cNvSpPr>
                  <a:spLocks/>
                </p:cNvSpPr>
                <p:nvPr/>
              </p:nvSpPr>
              <p:spPr bwMode="auto">
                <a:xfrm>
                  <a:off x="3742" y="2243"/>
                  <a:ext cx="568" cy="190"/>
                </a:xfrm>
                <a:custGeom>
                  <a:avLst/>
                  <a:gdLst>
                    <a:gd name="T0" fmla="*/ 2147483647 w 111"/>
                    <a:gd name="T1" fmla="*/ 0 h 39"/>
                    <a:gd name="T2" fmla="*/ 2147483647 w 111"/>
                    <a:gd name="T3" fmla="*/ 550270185 h 39"/>
                    <a:gd name="T4" fmla="*/ 2147483647 w 111"/>
                    <a:gd name="T5" fmla="*/ 700349937 h 39"/>
                    <a:gd name="T6" fmla="*/ 2147483647 w 111"/>
                    <a:gd name="T7" fmla="*/ 1612376083 h 39"/>
                    <a:gd name="T8" fmla="*/ 2147483647 w 111"/>
                    <a:gd name="T9" fmla="*/ 1431491477 h 39"/>
                    <a:gd name="T10" fmla="*/ 2147483647 w 111"/>
                    <a:gd name="T11" fmla="*/ 1612376083 h 39"/>
                    <a:gd name="T12" fmla="*/ 2147483647 w 111"/>
                    <a:gd name="T13" fmla="*/ 1799583887 h 39"/>
                    <a:gd name="T14" fmla="*/ 2147483647 w 111"/>
                    <a:gd name="T15" fmla="*/ 1980464751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1958039355 w 111"/>
                    <a:gd name="T31" fmla="*/ 2147483647 h 39"/>
                    <a:gd name="T32" fmla="*/ 1638338340 w 111"/>
                    <a:gd name="T33" fmla="*/ 2147483647 h 39"/>
                    <a:gd name="T34" fmla="*/ 1255693036 w 111"/>
                    <a:gd name="T35" fmla="*/ 2147483647 h 39"/>
                    <a:gd name="T36" fmla="*/ 628035483 w 111"/>
                    <a:gd name="T37" fmla="*/ 2147483647 h 39"/>
                    <a:gd name="T38" fmla="*/ 628035483 w 111"/>
                    <a:gd name="T39" fmla="*/ 2147483647 h 39"/>
                    <a:gd name="T40" fmla="*/ 628035483 w 111"/>
                    <a:gd name="T41" fmla="*/ 2147483647 h 39"/>
                    <a:gd name="T42" fmla="*/ 628035483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31843597 h 39"/>
                    <a:gd name="T90" fmla="*/ 2147483647 w 111"/>
                    <a:gd name="T91" fmla="*/ 2131843597 h 39"/>
                    <a:gd name="T92" fmla="*/ 2147483647 w 111"/>
                    <a:gd name="T93" fmla="*/ 2147483647 h 39"/>
                    <a:gd name="T94" fmla="*/ 2147483647 w 111"/>
                    <a:gd name="T95" fmla="*/ 2131843597 h 39"/>
                    <a:gd name="T96" fmla="*/ 2147483647 w 111"/>
                    <a:gd name="T97" fmla="*/ 2131843597 h 39"/>
                    <a:gd name="T98" fmla="*/ 2147483647 w 111"/>
                    <a:gd name="T99" fmla="*/ 1799583887 h 39"/>
                    <a:gd name="T100" fmla="*/ 2147483647 w 111"/>
                    <a:gd name="T101" fmla="*/ 1799583887 h 39"/>
                    <a:gd name="T102" fmla="*/ 2147483647 w 111"/>
                    <a:gd name="T103" fmla="*/ 1799583887 h 39"/>
                    <a:gd name="T104" fmla="*/ 2147483647 w 111"/>
                    <a:gd name="T105" fmla="*/ 1062106054 h 39"/>
                    <a:gd name="T106" fmla="*/ 2147483647 w 111"/>
                    <a:gd name="T107" fmla="*/ 881234543 h 39"/>
                    <a:gd name="T108" fmla="*/ 2147483647 w 111"/>
                    <a:gd name="T109" fmla="*/ 700349937 h 39"/>
                    <a:gd name="T110" fmla="*/ 2147483647 w 111"/>
                    <a:gd name="T111" fmla="*/ 550270185 h 39"/>
                    <a:gd name="T112" fmla="*/ 2147483647 w 111"/>
                    <a:gd name="T113" fmla="*/ 180884996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93" name="Freeform 37" descr="20%"/>
                <p:cNvSpPr>
                  <a:spLocks/>
                </p:cNvSpPr>
                <p:nvPr/>
              </p:nvSpPr>
              <p:spPr bwMode="auto">
                <a:xfrm>
                  <a:off x="3890" y="2409"/>
                  <a:ext cx="267" cy="404"/>
                </a:xfrm>
                <a:custGeom>
                  <a:avLst/>
                  <a:gdLst>
                    <a:gd name="T0" fmla="*/ 0 w 52"/>
                    <a:gd name="T1" fmla="*/ 544460651 h 83"/>
                    <a:gd name="T2" fmla="*/ 332435852 w 52"/>
                    <a:gd name="T3" fmla="*/ 872786404 h 83"/>
                    <a:gd name="T4" fmla="*/ 0 w 52"/>
                    <a:gd name="T5" fmla="*/ 2147483647 h 83"/>
                    <a:gd name="T6" fmla="*/ 0 w 52"/>
                    <a:gd name="T7" fmla="*/ 2147483647 h 83"/>
                    <a:gd name="T8" fmla="*/ 979788499 w 52"/>
                    <a:gd name="T9" fmla="*/ 2147483647 h 83"/>
                    <a:gd name="T10" fmla="*/ 1376950307 w 52"/>
                    <a:gd name="T11" fmla="*/ 2147483647 h 83"/>
                    <a:gd name="T12" fmla="*/ 1706929678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544460651 h 83"/>
                    <a:gd name="T106" fmla="*/ 0 w 52"/>
                    <a:gd name="T107" fmla="*/ 544460651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94" name="Freeform 38"/>
                <p:cNvSpPr>
                  <a:spLocks/>
                </p:cNvSpPr>
                <p:nvPr/>
              </p:nvSpPr>
              <p:spPr bwMode="auto">
                <a:xfrm>
                  <a:off x="4142" y="2179"/>
                  <a:ext cx="610" cy="249"/>
                </a:xfrm>
                <a:custGeom>
                  <a:avLst/>
                  <a:gdLst>
                    <a:gd name="T0" fmla="*/ 637890308 w 119"/>
                    <a:gd name="T1" fmla="*/ 2147483647 h 51"/>
                    <a:gd name="T2" fmla="*/ 1353884872 w 119"/>
                    <a:gd name="T3" fmla="*/ 2147483647 h 51"/>
                    <a:gd name="T4" fmla="*/ 1666642106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184373762 h 51"/>
                    <a:gd name="T28" fmla="*/ 2147483647 w 119"/>
                    <a:gd name="T29" fmla="*/ 376817700 h 51"/>
                    <a:gd name="T30" fmla="*/ 2147483647 w 119"/>
                    <a:gd name="T31" fmla="*/ 900177813 h 51"/>
                    <a:gd name="T32" fmla="*/ 2147483647 w 119"/>
                    <a:gd name="T33" fmla="*/ 1092285923 h 51"/>
                    <a:gd name="T34" fmla="*/ 2147483647 w 119"/>
                    <a:gd name="T35" fmla="*/ 900177813 h 51"/>
                    <a:gd name="T36" fmla="*/ 2147483647 w 119"/>
                    <a:gd name="T37" fmla="*/ 1092285923 h 51"/>
                    <a:gd name="T38" fmla="*/ 2147483647 w 119"/>
                    <a:gd name="T39" fmla="*/ 1462939986 h 51"/>
                    <a:gd name="T40" fmla="*/ 2147483647 w 119"/>
                    <a:gd name="T41" fmla="*/ 2031865015 h 51"/>
                    <a:gd name="T42" fmla="*/ 2147483647 w 119"/>
                    <a:gd name="T43" fmla="*/ 2147483647 h 51"/>
                    <a:gd name="T44" fmla="*/ 2147483647 w 119"/>
                    <a:gd name="T45" fmla="*/ 1655061845 h 51"/>
                    <a:gd name="T46" fmla="*/ 2147483647 w 119"/>
                    <a:gd name="T47" fmla="*/ 2031865015 h 51"/>
                    <a:gd name="T48" fmla="*/ 2147483647 w 119"/>
                    <a:gd name="T49" fmla="*/ 2031865015 h 51"/>
                    <a:gd name="T50" fmla="*/ 2147483647 w 119"/>
                    <a:gd name="T51" fmla="*/ 1655061845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95" name="Freeform 39"/>
                <p:cNvSpPr>
                  <a:spLocks/>
                </p:cNvSpPr>
                <p:nvPr/>
              </p:nvSpPr>
              <p:spPr bwMode="auto">
                <a:xfrm>
                  <a:off x="3433" y="2306"/>
                  <a:ext cx="345" cy="302"/>
                </a:xfrm>
                <a:custGeom>
                  <a:avLst/>
                  <a:gdLst>
                    <a:gd name="T0" fmla="*/ 0 w 67"/>
                    <a:gd name="T1" fmla="*/ 549485708 h 62"/>
                    <a:gd name="T2" fmla="*/ 2147483647 w 67"/>
                    <a:gd name="T3" fmla="*/ 0 h 62"/>
                    <a:gd name="T4" fmla="*/ 2147483647 w 67"/>
                    <a:gd name="T5" fmla="*/ 180605230 h 62"/>
                    <a:gd name="T6" fmla="*/ 2147483647 w 67"/>
                    <a:gd name="T7" fmla="*/ 368877751 h 62"/>
                    <a:gd name="T8" fmla="*/ 2147483647 w 67"/>
                    <a:gd name="T9" fmla="*/ 549485708 h 62"/>
                    <a:gd name="T10" fmla="*/ 2147483647 w 67"/>
                    <a:gd name="T11" fmla="*/ 879722121 h 62"/>
                    <a:gd name="T12" fmla="*/ 2147483647 w 67"/>
                    <a:gd name="T13" fmla="*/ 1060329766 h 62"/>
                    <a:gd name="T14" fmla="*/ 2147483647 w 67"/>
                    <a:gd name="T15" fmla="*/ 1427980345 h 62"/>
                    <a:gd name="T16" fmla="*/ 2147483647 w 67"/>
                    <a:gd name="T17" fmla="*/ 1608583627 h 62"/>
                    <a:gd name="T18" fmla="*/ 2147483647 w 67"/>
                    <a:gd name="T19" fmla="*/ 1608583627 h 62"/>
                    <a:gd name="T20" fmla="*/ 2147483647 w 67"/>
                    <a:gd name="T21" fmla="*/ 1608583627 h 62"/>
                    <a:gd name="T22" fmla="*/ 2147483647 w 67"/>
                    <a:gd name="T23" fmla="*/ 1796790916 h 62"/>
                    <a:gd name="T24" fmla="*/ 2147483647 w 67"/>
                    <a:gd name="T25" fmla="*/ 2127031536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097110648 w 67"/>
                    <a:gd name="T87" fmla="*/ 2147483647 h 62"/>
                    <a:gd name="T88" fmla="*/ 1415026145 w 67"/>
                    <a:gd name="T89" fmla="*/ 2147483647 h 62"/>
                    <a:gd name="T90" fmla="*/ 1415026145 w 67"/>
                    <a:gd name="T91" fmla="*/ 2147483647 h 62"/>
                    <a:gd name="T92" fmla="*/ 669222910 w 67"/>
                    <a:gd name="T93" fmla="*/ 2147483647 h 62"/>
                    <a:gd name="T94" fmla="*/ 669222910 w 67"/>
                    <a:gd name="T95" fmla="*/ 2147483647 h 62"/>
                    <a:gd name="T96" fmla="*/ 0 w 67"/>
                    <a:gd name="T97" fmla="*/ 549485708 h 62"/>
                    <a:gd name="T98" fmla="*/ 0 w 67"/>
                    <a:gd name="T99" fmla="*/ 549485708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31796" name="Group 40"/>
                <p:cNvGrpSpPr>
                  <a:grpSpLocks/>
                </p:cNvGrpSpPr>
                <p:nvPr/>
              </p:nvGrpSpPr>
              <p:grpSpPr bwMode="auto">
                <a:xfrm>
                  <a:off x="723" y="2448"/>
                  <a:ext cx="1263" cy="876"/>
                  <a:chOff x="768" y="2832"/>
                  <a:chExt cx="1203" cy="876"/>
                </a:xfrm>
              </p:grpSpPr>
              <p:sp>
                <p:nvSpPr>
                  <p:cNvPr id="31819" name="Freeform 41"/>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871840685 w 188"/>
                      <a:gd name="T9" fmla="*/ 2147483647 h 160"/>
                      <a:gd name="T10" fmla="*/ 1961554403 w 188"/>
                      <a:gd name="T11" fmla="*/ 2147483647 h 160"/>
                      <a:gd name="T12" fmla="*/ 2147483647 w 188"/>
                      <a:gd name="T13" fmla="*/ 2147483647 h 160"/>
                      <a:gd name="T14" fmla="*/ 2147483647 w 188"/>
                      <a:gd name="T15" fmla="*/ 2147483647 h 160"/>
                      <a:gd name="T16" fmla="*/ 2147483647 w 188"/>
                      <a:gd name="T17" fmla="*/ 2147483647 h 160"/>
                      <a:gd name="T18" fmla="*/ 1774530021 w 188"/>
                      <a:gd name="T19" fmla="*/ 2147483647 h 160"/>
                      <a:gd name="T20" fmla="*/ 1051290271 w 188"/>
                      <a:gd name="T21" fmla="*/ 2147483647 h 160"/>
                      <a:gd name="T22" fmla="*/ 1961554403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544053840 w 188"/>
                      <a:gd name="T37" fmla="*/ 2147483647 h 160"/>
                      <a:gd name="T38" fmla="*/ 544053840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886529878 h 160"/>
                      <a:gd name="T88" fmla="*/ 2147483647 w 188"/>
                      <a:gd name="T89" fmla="*/ 886529878 h 160"/>
                      <a:gd name="T90" fmla="*/ 2147483647 w 188"/>
                      <a:gd name="T91" fmla="*/ 886529878 h 160"/>
                      <a:gd name="T92" fmla="*/ 2147483647 w 188"/>
                      <a:gd name="T93" fmla="*/ 0 h 160"/>
                      <a:gd name="T94" fmla="*/ 2147483647 w 188"/>
                      <a:gd name="T95" fmla="*/ 743294476 h 160"/>
                      <a:gd name="T96" fmla="*/ 2147483647 w 188"/>
                      <a:gd name="T97" fmla="*/ 2147483647 h 160"/>
                      <a:gd name="T98" fmla="*/ 2147483647 w 188"/>
                      <a:gd name="T99" fmla="*/ 2147483647 h 160"/>
                      <a:gd name="T100" fmla="*/ 1774530021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20" name="Freeform 42"/>
                  <p:cNvSpPr>
                    <a:spLocks/>
                  </p:cNvSpPr>
                  <p:nvPr/>
                </p:nvSpPr>
                <p:spPr bwMode="auto">
                  <a:xfrm>
                    <a:off x="1021" y="3608"/>
                    <a:ext cx="20" cy="14"/>
                  </a:xfrm>
                  <a:custGeom>
                    <a:avLst/>
                    <a:gdLst>
                      <a:gd name="T0" fmla="*/ 488280567 w 4"/>
                      <a:gd name="T1" fmla="*/ 205818079 h 3"/>
                      <a:gd name="T2" fmla="*/ 488280567 w 4"/>
                      <a:gd name="T3" fmla="*/ 112261484 h 3"/>
                      <a:gd name="T4" fmla="*/ 488280567 w 4"/>
                      <a:gd name="T5" fmla="*/ 112261484 h 3"/>
                      <a:gd name="T6" fmla="*/ 488280567 w 4"/>
                      <a:gd name="T7" fmla="*/ 112261484 h 3"/>
                      <a:gd name="T8" fmla="*/ 488280567 w 4"/>
                      <a:gd name="T9" fmla="*/ 112261484 h 3"/>
                      <a:gd name="T10" fmla="*/ 488280567 w 4"/>
                      <a:gd name="T11" fmla="*/ 112261484 h 3"/>
                      <a:gd name="T12" fmla="*/ 488280567 w 4"/>
                      <a:gd name="T13" fmla="*/ 112261484 h 3"/>
                      <a:gd name="T14" fmla="*/ 244140284 w 4"/>
                      <a:gd name="T15" fmla="*/ 0 h 3"/>
                      <a:gd name="T16" fmla="*/ 244140284 w 4"/>
                      <a:gd name="T17" fmla="*/ 0 h 3"/>
                      <a:gd name="T18" fmla="*/ 0 w 4"/>
                      <a:gd name="T19" fmla="*/ 112261484 h 3"/>
                      <a:gd name="T20" fmla="*/ 0 w 4"/>
                      <a:gd name="T21" fmla="*/ 112261484 h 3"/>
                      <a:gd name="T22" fmla="*/ 0 w 4"/>
                      <a:gd name="T23" fmla="*/ 112261484 h 3"/>
                      <a:gd name="T24" fmla="*/ 0 w 4"/>
                      <a:gd name="T25" fmla="*/ 112261484 h 3"/>
                      <a:gd name="T26" fmla="*/ 0 w 4"/>
                      <a:gd name="T27" fmla="*/ 112261484 h 3"/>
                      <a:gd name="T28" fmla="*/ 0 w 4"/>
                      <a:gd name="T29" fmla="*/ 112261484 h 3"/>
                      <a:gd name="T30" fmla="*/ 0 w 4"/>
                      <a:gd name="T31" fmla="*/ 205818079 h 3"/>
                      <a:gd name="T32" fmla="*/ 0 w 4"/>
                      <a:gd name="T33" fmla="*/ 205818079 h 3"/>
                      <a:gd name="T34" fmla="*/ 244140284 w 4"/>
                      <a:gd name="T35" fmla="*/ 205818079 h 3"/>
                      <a:gd name="T36" fmla="*/ 244140284 w 4"/>
                      <a:gd name="T37" fmla="*/ 205818079 h 3"/>
                      <a:gd name="T38" fmla="*/ 244140284 w 4"/>
                      <a:gd name="T39" fmla="*/ 318068699 h 3"/>
                      <a:gd name="T40" fmla="*/ 488280567 w 4"/>
                      <a:gd name="T41" fmla="*/ 318068699 h 3"/>
                      <a:gd name="T42" fmla="*/ 488280567 w 4"/>
                      <a:gd name="T43" fmla="*/ 318068699 h 3"/>
                      <a:gd name="T44" fmla="*/ 732420451 w 4"/>
                      <a:gd name="T45" fmla="*/ 318068699 h 3"/>
                      <a:gd name="T46" fmla="*/ 732420451 w 4"/>
                      <a:gd name="T47" fmla="*/ 318068699 h 3"/>
                      <a:gd name="T48" fmla="*/ 976561134 w 4"/>
                      <a:gd name="T49" fmla="*/ 205818079 h 3"/>
                      <a:gd name="T50" fmla="*/ 976561134 w 4"/>
                      <a:gd name="T51" fmla="*/ 205818079 h 3"/>
                      <a:gd name="T52" fmla="*/ 976561134 w 4"/>
                      <a:gd name="T53" fmla="*/ 205818079 h 3"/>
                      <a:gd name="T54" fmla="*/ 976561134 w 4"/>
                      <a:gd name="T55" fmla="*/ 112261484 h 3"/>
                      <a:gd name="T56" fmla="*/ 976561134 w 4"/>
                      <a:gd name="T57" fmla="*/ 112261484 h 3"/>
                      <a:gd name="T58" fmla="*/ 976561134 w 4"/>
                      <a:gd name="T59" fmla="*/ 112261484 h 3"/>
                      <a:gd name="T60" fmla="*/ 976561134 w 4"/>
                      <a:gd name="T61" fmla="*/ 112261484 h 3"/>
                      <a:gd name="T62" fmla="*/ 976561134 w 4"/>
                      <a:gd name="T63" fmla="*/ 112261484 h 3"/>
                      <a:gd name="T64" fmla="*/ 976561134 w 4"/>
                      <a:gd name="T65" fmla="*/ 0 h 3"/>
                      <a:gd name="T66" fmla="*/ 976561134 w 4"/>
                      <a:gd name="T67" fmla="*/ 0 h 3"/>
                      <a:gd name="T68" fmla="*/ 976561134 w 4"/>
                      <a:gd name="T69" fmla="*/ 0 h 3"/>
                      <a:gd name="T70" fmla="*/ 976561134 w 4"/>
                      <a:gd name="T71" fmla="*/ 0 h 3"/>
                      <a:gd name="T72" fmla="*/ 976561134 w 4"/>
                      <a:gd name="T73" fmla="*/ 112261484 h 3"/>
                      <a:gd name="T74" fmla="*/ 732420451 w 4"/>
                      <a:gd name="T75" fmla="*/ 112261484 h 3"/>
                      <a:gd name="T76" fmla="*/ 732420451 w 4"/>
                      <a:gd name="T77" fmla="*/ 112261484 h 3"/>
                      <a:gd name="T78" fmla="*/ 488280567 w 4"/>
                      <a:gd name="T79" fmla="*/ 205818079 h 3"/>
                      <a:gd name="T80" fmla="*/ 488280567 w 4"/>
                      <a:gd name="T81" fmla="*/ 205818079 h 3"/>
                      <a:gd name="T82" fmla="*/ 488280567 w 4"/>
                      <a:gd name="T83" fmla="*/ 205818079 h 3"/>
                      <a:gd name="T84" fmla="*/ 488280567 w 4"/>
                      <a:gd name="T85" fmla="*/ 205818079 h 3"/>
                      <a:gd name="T86" fmla="*/ 488280567 w 4"/>
                      <a:gd name="T87" fmla="*/ 318068699 h 3"/>
                      <a:gd name="T88" fmla="*/ 732420451 w 4"/>
                      <a:gd name="T89" fmla="*/ 318068699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21" name="Freeform 43"/>
                  <p:cNvSpPr>
                    <a:spLocks/>
                  </p:cNvSpPr>
                  <p:nvPr/>
                </p:nvSpPr>
                <p:spPr bwMode="auto">
                  <a:xfrm>
                    <a:off x="978" y="3610"/>
                    <a:ext cx="43" cy="30"/>
                  </a:xfrm>
                  <a:custGeom>
                    <a:avLst/>
                    <a:gdLst>
                      <a:gd name="T0" fmla="*/ 979352908 w 9"/>
                      <a:gd name="T1" fmla="*/ 0 h 6"/>
                      <a:gd name="T2" fmla="*/ 564215260 w 9"/>
                      <a:gd name="T3" fmla="*/ 0 h 6"/>
                      <a:gd name="T4" fmla="*/ 415150796 w 9"/>
                      <a:gd name="T5" fmla="*/ 244140482 h 6"/>
                      <a:gd name="T6" fmla="*/ 415150796 w 9"/>
                      <a:gd name="T7" fmla="*/ 244140482 h 6"/>
                      <a:gd name="T8" fmla="*/ 415150796 w 9"/>
                      <a:gd name="T9" fmla="*/ 488280965 h 6"/>
                      <a:gd name="T10" fmla="*/ 415150796 w 9"/>
                      <a:gd name="T11" fmla="*/ 732421847 h 6"/>
                      <a:gd name="T12" fmla="*/ 297046244 w 9"/>
                      <a:gd name="T13" fmla="*/ 732421847 h 6"/>
                      <a:gd name="T14" fmla="*/ 297046244 w 9"/>
                      <a:gd name="T15" fmla="*/ 732421847 h 6"/>
                      <a:gd name="T16" fmla="*/ 149064501 w 9"/>
                      <a:gd name="T17" fmla="*/ 732421847 h 6"/>
                      <a:gd name="T18" fmla="*/ 149064501 w 9"/>
                      <a:gd name="T19" fmla="*/ 976561930 h 6"/>
                      <a:gd name="T20" fmla="*/ 149064501 w 9"/>
                      <a:gd name="T21" fmla="*/ 1220702012 h 6"/>
                      <a:gd name="T22" fmla="*/ 0 w 9"/>
                      <a:gd name="T23" fmla="*/ 1220702012 h 6"/>
                      <a:gd name="T24" fmla="*/ 0 w 9"/>
                      <a:gd name="T25" fmla="*/ 1464842414 h 6"/>
                      <a:gd name="T26" fmla="*/ 0 w 9"/>
                      <a:gd name="T27" fmla="*/ 1464842414 h 6"/>
                      <a:gd name="T28" fmla="*/ 0 w 9"/>
                      <a:gd name="T29" fmla="*/ 1464842414 h 6"/>
                      <a:gd name="T30" fmla="*/ 0 w 9"/>
                      <a:gd name="T31" fmla="*/ 1464842414 h 6"/>
                      <a:gd name="T32" fmla="*/ 0 w 9"/>
                      <a:gd name="T33" fmla="*/ 1464842414 h 6"/>
                      <a:gd name="T34" fmla="*/ 0 w 9"/>
                      <a:gd name="T35" fmla="*/ 1464842414 h 6"/>
                      <a:gd name="T36" fmla="*/ 0 w 9"/>
                      <a:gd name="T37" fmla="*/ 1464842414 h 6"/>
                      <a:gd name="T38" fmla="*/ 149064501 w 9"/>
                      <a:gd name="T39" fmla="*/ 1464842414 h 6"/>
                      <a:gd name="T40" fmla="*/ 297046244 w 9"/>
                      <a:gd name="T41" fmla="*/ 1464842414 h 6"/>
                      <a:gd name="T42" fmla="*/ 415150796 w 9"/>
                      <a:gd name="T43" fmla="*/ 1220702012 h 6"/>
                      <a:gd name="T44" fmla="*/ 861263415 w 9"/>
                      <a:gd name="T45" fmla="*/ 732421847 h 6"/>
                      <a:gd name="T46" fmla="*/ 979352908 w 9"/>
                      <a:gd name="T47" fmla="*/ 488280965 h 6"/>
                      <a:gd name="T48" fmla="*/ 1128703273 w 9"/>
                      <a:gd name="T49" fmla="*/ 488280965 h 6"/>
                      <a:gd name="T50" fmla="*/ 1269931572 w 9"/>
                      <a:gd name="T51" fmla="*/ 244140482 h 6"/>
                      <a:gd name="T52" fmla="*/ 1269931572 w 9"/>
                      <a:gd name="T53" fmla="*/ 244140482 h 6"/>
                      <a:gd name="T54" fmla="*/ 1269931572 w 9"/>
                      <a:gd name="T55" fmla="*/ 244140482 h 6"/>
                      <a:gd name="T56" fmla="*/ 1128703273 w 9"/>
                      <a:gd name="T57" fmla="*/ 0 h 6"/>
                      <a:gd name="T58" fmla="*/ 1128703273 w 9"/>
                      <a:gd name="T59" fmla="*/ 0 h 6"/>
                      <a:gd name="T60" fmla="*/ 1128703273 w 9"/>
                      <a:gd name="T61" fmla="*/ 0 h 6"/>
                      <a:gd name="T62" fmla="*/ 1128703273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22" name="Freeform 44"/>
                  <p:cNvSpPr>
                    <a:spLocks/>
                  </p:cNvSpPr>
                  <p:nvPr/>
                </p:nvSpPr>
                <p:spPr bwMode="auto">
                  <a:xfrm>
                    <a:off x="934" y="3632"/>
                    <a:ext cx="44" cy="34"/>
                  </a:xfrm>
                  <a:custGeom>
                    <a:avLst/>
                    <a:gdLst>
                      <a:gd name="T0" fmla="*/ 1490132076 w 9"/>
                      <a:gd name="T1" fmla="*/ 534073098 h 7"/>
                      <a:gd name="T2" fmla="*/ 1490132076 w 9"/>
                      <a:gd name="T3" fmla="*/ 175964446 h 7"/>
                      <a:gd name="T4" fmla="*/ 912443375 w 9"/>
                      <a:gd name="T5" fmla="*/ 534073098 h 7"/>
                      <a:gd name="T6" fmla="*/ 764323715 w 9"/>
                      <a:gd name="T7" fmla="*/ 672536448 h 7"/>
                      <a:gd name="T8" fmla="*/ 764323715 w 9"/>
                      <a:gd name="T9" fmla="*/ 672536448 h 7"/>
                      <a:gd name="T10" fmla="*/ 382832065 w 9"/>
                      <a:gd name="T11" fmla="*/ 854684384 h 7"/>
                      <a:gd name="T12" fmla="*/ 186636188 w 9"/>
                      <a:gd name="T13" fmla="*/ 1030635696 h 7"/>
                      <a:gd name="T14" fmla="*/ 0 w 9"/>
                      <a:gd name="T15" fmla="*/ 1030635696 h 7"/>
                      <a:gd name="T16" fmla="*/ 382832065 w 9"/>
                      <a:gd name="T17" fmla="*/ 1030635696 h 7"/>
                      <a:gd name="T18" fmla="*/ 569467705 w 9"/>
                      <a:gd name="T19" fmla="*/ 854684384 h 7"/>
                      <a:gd name="T20" fmla="*/ 1107298603 w 9"/>
                      <a:gd name="T21" fmla="*/ 672536448 h 7"/>
                      <a:gd name="T22" fmla="*/ 1490132076 w 9"/>
                      <a:gd name="T23" fmla="*/ 534073098 h 7"/>
                      <a:gd name="T24" fmla="*/ 1490132076 w 9"/>
                      <a:gd name="T25" fmla="*/ 534073098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23" name="Freeform 45"/>
                  <p:cNvSpPr>
                    <a:spLocks/>
                  </p:cNvSpPr>
                  <p:nvPr/>
                </p:nvSpPr>
                <p:spPr bwMode="auto">
                  <a:xfrm>
                    <a:off x="934" y="3637"/>
                    <a:ext cx="39" cy="29"/>
                  </a:xfrm>
                  <a:custGeom>
                    <a:avLst/>
                    <a:gdLst>
                      <a:gd name="T0" fmla="*/ 1439996001 w 8"/>
                      <a:gd name="T1" fmla="*/ 333859803 h 6"/>
                      <a:gd name="T2" fmla="*/ 1439996001 w 8"/>
                      <a:gd name="T3" fmla="*/ 167114728 h 6"/>
                      <a:gd name="T4" fmla="*/ 1439996001 w 8"/>
                      <a:gd name="T5" fmla="*/ 167114728 h 6"/>
                      <a:gd name="T6" fmla="*/ 1439996001 w 8"/>
                      <a:gd name="T7" fmla="*/ 0 h 6"/>
                      <a:gd name="T8" fmla="*/ 1439996001 w 8"/>
                      <a:gd name="T9" fmla="*/ 0 h 6"/>
                      <a:gd name="T10" fmla="*/ 1439996001 w 8"/>
                      <a:gd name="T11" fmla="*/ 0 h 6"/>
                      <a:gd name="T12" fmla="*/ 1439996001 w 8"/>
                      <a:gd name="T13" fmla="*/ 0 h 6"/>
                      <a:gd name="T14" fmla="*/ 1439996001 w 8"/>
                      <a:gd name="T15" fmla="*/ 0 h 6"/>
                      <a:gd name="T16" fmla="*/ 1439996001 w 8"/>
                      <a:gd name="T17" fmla="*/ 0 h 6"/>
                      <a:gd name="T18" fmla="*/ 1439996001 w 8"/>
                      <a:gd name="T19" fmla="*/ 0 h 6"/>
                      <a:gd name="T20" fmla="*/ 1258155936 w 8"/>
                      <a:gd name="T21" fmla="*/ 0 h 6"/>
                      <a:gd name="T22" fmla="*/ 1258155936 w 8"/>
                      <a:gd name="T23" fmla="*/ 0 h 6"/>
                      <a:gd name="T24" fmla="*/ 1068315259 w 8"/>
                      <a:gd name="T25" fmla="*/ 0 h 6"/>
                      <a:gd name="T26" fmla="*/ 886529793 w 8"/>
                      <a:gd name="T27" fmla="*/ 167114728 h 6"/>
                      <a:gd name="T28" fmla="*/ 886529793 w 8"/>
                      <a:gd name="T29" fmla="*/ 333859803 h 6"/>
                      <a:gd name="T30" fmla="*/ 886529793 w 8"/>
                      <a:gd name="T31" fmla="*/ 333859803 h 6"/>
                      <a:gd name="T32" fmla="*/ 735641673 w 8"/>
                      <a:gd name="T33" fmla="*/ 333859803 h 6"/>
                      <a:gd name="T34" fmla="*/ 735641673 w 8"/>
                      <a:gd name="T35" fmla="*/ 333859803 h 6"/>
                      <a:gd name="T36" fmla="*/ 735641673 w 8"/>
                      <a:gd name="T37" fmla="*/ 333859803 h 6"/>
                      <a:gd name="T38" fmla="*/ 735641673 w 8"/>
                      <a:gd name="T39" fmla="*/ 500977083 h 6"/>
                      <a:gd name="T40" fmla="*/ 735641673 w 8"/>
                      <a:gd name="T41" fmla="*/ 500977083 h 6"/>
                      <a:gd name="T42" fmla="*/ 735641673 w 8"/>
                      <a:gd name="T43" fmla="*/ 500977083 h 6"/>
                      <a:gd name="T44" fmla="*/ 735641673 w 8"/>
                      <a:gd name="T45" fmla="*/ 500977083 h 6"/>
                      <a:gd name="T46" fmla="*/ 371612259 w 8"/>
                      <a:gd name="T47" fmla="*/ 640669498 h 6"/>
                      <a:gd name="T48" fmla="*/ 371612259 w 8"/>
                      <a:gd name="T49" fmla="*/ 640669498 h 6"/>
                      <a:gd name="T50" fmla="*/ 371612259 w 8"/>
                      <a:gd name="T51" fmla="*/ 640669498 h 6"/>
                      <a:gd name="T52" fmla="*/ 371612259 w 8"/>
                      <a:gd name="T53" fmla="*/ 640669498 h 6"/>
                      <a:gd name="T54" fmla="*/ 181852311 w 8"/>
                      <a:gd name="T55" fmla="*/ 640669498 h 6"/>
                      <a:gd name="T56" fmla="*/ 181852311 w 8"/>
                      <a:gd name="T57" fmla="*/ 807720735 h 6"/>
                      <a:gd name="T58" fmla="*/ 181852311 w 8"/>
                      <a:gd name="T59" fmla="*/ 807720735 h 6"/>
                      <a:gd name="T60" fmla="*/ 0 w 8"/>
                      <a:gd name="T61" fmla="*/ 807720735 h 6"/>
                      <a:gd name="T62" fmla="*/ 0 w 8"/>
                      <a:gd name="T63" fmla="*/ 807720735 h 6"/>
                      <a:gd name="T64" fmla="*/ 0 w 8"/>
                      <a:gd name="T65" fmla="*/ 807720735 h 6"/>
                      <a:gd name="T66" fmla="*/ 181852311 w 8"/>
                      <a:gd name="T67" fmla="*/ 974528682 h 6"/>
                      <a:gd name="T68" fmla="*/ 181852311 w 8"/>
                      <a:gd name="T69" fmla="*/ 974528682 h 6"/>
                      <a:gd name="T70" fmla="*/ 181852311 w 8"/>
                      <a:gd name="T71" fmla="*/ 974528682 h 6"/>
                      <a:gd name="T72" fmla="*/ 181852311 w 8"/>
                      <a:gd name="T73" fmla="*/ 974528682 h 6"/>
                      <a:gd name="T74" fmla="*/ 371612259 w 8"/>
                      <a:gd name="T75" fmla="*/ 807720735 h 6"/>
                      <a:gd name="T76" fmla="*/ 371612259 w 8"/>
                      <a:gd name="T77" fmla="*/ 807720735 h 6"/>
                      <a:gd name="T78" fmla="*/ 553467612 w 8"/>
                      <a:gd name="T79" fmla="*/ 807720735 h 6"/>
                      <a:gd name="T80" fmla="*/ 553467612 w 8"/>
                      <a:gd name="T81" fmla="*/ 640669498 h 6"/>
                      <a:gd name="T82" fmla="*/ 553467612 w 8"/>
                      <a:gd name="T83" fmla="*/ 640669498 h 6"/>
                      <a:gd name="T84" fmla="*/ 886529793 w 8"/>
                      <a:gd name="T85" fmla="*/ 640669498 h 6"/>
                      <a:gd name="T86" fmla="*/ 886529793 w 8"/>
                      <a:gd name="T87" fmla="*/ 500977083 h 6"/>
                      <a:gd name="T88" fmla="*/ 1068315259 w 8"/>
                      <a:gd name="T89" fmla="*/ 500977083 h 6"/>
                      <a:gd name="T90" fmla="*/ 1258155936 w 8"/>
                      <a:gd name="T91" fmla="*/ 500977083 h 6"/>
                      <a:gd name="T92" fmla="*/ 1258155936 w 8"/>
                      <a:gd name="T93" fmla="*/ 333859803 h 6"/>
                      <a:gd name="T94" fmla="*/ 1258155936 w 8"/>
                      <a:gd name="T95" fmla="*/ 333859803 h 6"/>
                      <a:gd name="T96" fmla="*/ 1439996001 w 8"/>
                      <a:gd name="T97" fmla="*/ 333859803 h 6"/>
                      <a:gd name="T98" fmla="*/ 1439996001 w 8"/>
                      <a:gd name="T99" fmla="*/ 333859803 h 6"/>
                      <a:gd name="T100" fmla="*/ 1439996001 w 8"/>
                      <a:gd name="T101" fmla="*/ 333859803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24" name="Freeform 46"/>
                  <p:cNvSpPr>
                    <a:spLocks/>
                  </p:cNvSpPr>
                  <p:nvPr/>
                </p:nvSpPr>
                <p:spPr bwMode="auto">
                  <a:xfrm>
                    <a:off x="909" y="3676"/>
                    <a:ext cx="5" cy="5"/>
                  </a:xfrm>
                  <a:custGeom>
                    <a:avLst/>
                    <a:gdLst>
                      <a:gd name="T0" fmla="*/ 244140284 w 1"/>
                      <a:gd name="T1" fmla="*/ 0 h 1"/>
                      <a:gd name="T2" fmla="*/ 0 w 1"/>
                      <a:gd name="T3" fmla="*/ 0 h 1"/>
                      <a:gd name="T4" fmla="*/ 0 w 1"/>
                      <a:gd name="T5" fmla="*/ 244140284 h 1"/>
                      <a:gd name="T6" fmla="*/ 244140284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25" name="Freeform 47"/>
                  <p:cNvSpPr>
                    <a:spLocks/>
                  </p:cNvSpPr>
                  <p:nvPr/>
                </p:nvSpPr>
                <p:spPr bwMode="auto">
                  <a:xfrm>
                    <a:off x="909" y="3676"/>
                    <a:ext cx="5" cy="5"/>
                  </a:xfrm>
                  <a:custGeom>
                    <a:avLst/>
                    <a:gdLst>
                      <a:gd name="T0" fmla="*/ 244140284 w 1"/>
                      <a:gd name="T1" fmla="*/ 0 h 1"/>
                      <a:gd name="T2" fmla="*/ 244140284 w 1"/>
                      <a:gd name="T3" fmla="*/ 0 h 1"/>
                      <a:gd name="T4" fmla="*/ 244140284 w 1"/>
                      <a:gd name="T5" fmla="*/ 0 h 1"/>
                      <a:gd name="T6" fmla="*/ 244140284 w 1"/>
                      <a:gd name="T7" fmla="*/ 0 h 1"/>
                      <a:gd name="T8" fmla="*/ 0 w 1"/>
                      <a:gd name="T9" fmla="*/ 0 h 1"/>
                      <a:gd name="T10" fmla="*/ 0 w 1"/>
                      <a:gd name="T11" fmla="*/ 0 h 1"/>
                      <a:gd name="T12" fmla="*/ 0 w 1"/>
                      <a:gd name="T13" fmla="*/ 0 h 1"/>
                      <a:gd name="T14" fmla="*/ 0 w 1"/>
                      <a:gd name="T15" fmla="*/ 0 h 1"/>
                      <a:gd name="T16" fmla="*/ 0 w 1"/>
                      <a:gd name="T17" fmla="*/ 244140284 h 1"/>
                      <a:gd name="T18" fmla="*/ 0 w 1"/>
                      <a:gd name="T19" fmla="*/ 244140284 h 1"/>
                      <a:gd name="T20" fmla="*/ 0 w 1"/>
                      <a:gd name="T21" fmla="*/ 244140284 h 1"/>
                      <a:gd name="T22" fmla="*/ 0 w 1"/>
                      <a:gd name="T23" fmla="*/ 244140284 h 1"/>
                      <a:gd name="T24" fmla="*/ 0 w 1"/>
                      <a:gd name="T25" fmla="*/ 244140284 h 1"/>
                      <a:gd name="T26" fmla="*/ 244140284 w 1"/>
                      <a:gd name="T27" fmla="*/ 244140284 h 1"/>
                      <a:gd name="T28" fmla="*/ 244140284 w 1"/>
                      <a:gd name="T29" fmla="*/ 0 h 1"/>
                      <a:gd name="T30" fmla="*/ 244140284 w 1"/>
                      <a:gd name="T31" fmla="*/ 0 h 1"/>
                      <a:gd name="T32" fmla="*/ 244140284 w 1"/>
                      <a:gd name="T33" fmla="*/ 0 h 1"/>
                      <a:gd name="T34" fmla="*/ 244140284 w 1"/>
                      <a:gd name="T35" fmla="*/ 0 h 1"/>
                      <a:gd name="T36" fmla="*/ 244140284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26" name="Freeform 48"/>
                  <p:cNvSpPr>
                    <a:spLocks/>
                  </p:cNvSpPr>
                  <p:nvPr/>
                </p:nvSpPr>
                <p:spPr bwMode="auto">
                  <a:xfrm>
                    <a:off x="870" y="3682"/>
                    <a:ext cx="14" cy="14"/>
                  </a:xfrm>
                  <a:custGeom>
                    <a:avLst/>
                    <a:gdLst>
                      <a:gd name="T0" fmla="*/ 205818079 w 3"/>
                      <a:gd name="T1" fmla="*/ 112261484 h 3"/>
                      <a:gd name="T2" fmla="*/ 318068699 w 3"/>
                      <a:gd name="T3" fmla="*/ 112261484 h 3"/>
                      <a:gd name="T4" fmla="*/ 205818079 w 3"/>
                      <a:gd name="T5" fmla="*/ 112261484 h 3"/>
                      <a:gd name="T6" fmla="*/ 318068699 w 3"/>
                      <a:gd name="T7" fmla="*/ 205818079 h 3"/>
                      <a:gd name="T8" fmla="*/ 205818079 w 3"/>
                      <a:gd name="T9" fmla="*/ 205818079 h 3"/>
                      <a:gd name="T10" fmla="*/ 112261484 w 3"/>
                      <a:gd name="T11" fmla="*/ 318068699 h 3"/>
                      <a:gd name="T12" fmla="*/ 0 w 3"/>
                      <a:gd name="T13" fmla="*/ 318068699 h 3"/>
                      <a:gd name="T14" fmla="*/ 112261484 w 3"/>
                      <a:gd name="T15" fmla="*/ 112261484 h 3"/>
                      <a:gd name="T16" fmla="*/ 205818079 w 3"/>
                      <a:gd name="T17" fmla="*/ 112261484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27" name="Freeform 49"/>
                  <p:cNvSpPr>
                    <a:spLocks/>
                  </p:cNvSpPr>
                  <p:nvPr/>
                </p:nvSpPr>
                <p:spPr bwMode="auto">
                  <a:xfrm>
                    <a:off x="875" y="3684"/>
                    <a:ext cx="14" cy="9"/>
                  </a:xfrm>
                  <a:custGeom>
                    <a:avLst/>
                    <a:gdLst>
                      <a:gd name="T0" fmla="*/ 205818079 w 3"/>
                      <a:gd name="T1" fmla="*/ 0 h 2"/>
                      <a:gd name="T2" fmla="*/ 205818079 w 3"/>
                      <a:gd name="T3" fmla="*/ 0 h 2"/>
                      <a:gd name="T4" fmla="*/ 205818079 w 3"/>
                      <a:gd name="T5" fmla="*/ 0 h 2"/>
                      <a:gd name="T6" fmla="*/ 205818079 w 3"/>
                      <a:gd name="T7" fmla="*/ 0 h 2"/>
                      <a:gd name="T8" fmla="*/ 318068699 w 3"/>
                      <a:gd name="T9" fmla="*/ 0 h 2"/>
                      <a:gd name="T10" fmla="*/ 318068699 w 3"/>
                      <a:gd name="T11" fmla="*/ 0 h 2"/>
                      <a:gd name="T12" fmla="*/ 318068699 w 3"/>
                      <a:gd name="T13" fmla="*/ 0 h 2"/>
                      <a:gd name="T14" fmla="*/ 318068699 w 3"/>
                      <a:gd name="T15" fmla="*/ 0 h 2"/>
                      <a:gd name="T16" fmla="*/ 318068699 w 3"/>
                      <a:gd name="T17" fmla="*/ 0 h 2"/>
                      <a:gd name="T18" fmla="*/ 318068699 w 3"/>
                      <a:gd name="T19" fmla="*/ 0 h 2"/>
                      <a:gd name="T20" fmla="*/ 318068699 w 3"/>
                      <a:gd name="T21" fmla="*/ 0 h 2"/>
                      <a:gd name="T22" fmla="*/ 205818079 w 3"/>
                      <a:gd name="T23" fmla="*/ 0 h 2"/>
                      <a:gd name="T24" fmla="*/ 205818079 w 3"/>
                      <a:gd name="T25" fmla="*/ 74807622 h 2"/>
                      <a:gd name="T26" fmla="*/ 318068699 w 3"/>
                      <a:gd name="T27" fmla="*/ 74807622 h 2"/>
                      <a:gd name="T28" fmla="*/ 318068699 w 3"/>
                      <a:gd name="T29" fmla="*/ 74807622 h 2"/>
                      <a:gd name="T30" fmla="*/ 318068699 w 3"/>
                      <a:gd name="T31" fmla="*/ 74807622 h 2"/>
                      <a:gd name="T32" fmla="*/ 205818079 w 3"/>
                      <a:gd name="T33" fmla="*/ 74807622 h 2"/>
                      <a:gd name="T34" fmla="*/ 205818079 w 3"/>
                      <a:gd name="T35" fmla="*/ 74807622 h 2"/>
                      <a:gd name="T36" fmla="*/ 205818079 w 3"/>
                      <a:gd name="T37" fmla="*/ 74807622 h 2"/>
                      <a:gd name="T38" fmla="*/ 205818079 w 3"/>
                      <a:gd name="T39" fmla="*/ 74807622 h 2"/>
                      <a:gd name="T40" fmla="*/ 205818079 w 3"/>
                      <a:gd name="T41" fmla="*/ 74807622 h 2"/>
                      <a:gd name="T42" fmla="*/ 112261484 w 3"/>
                      <a:gd name="T43" fmla="*/ 136197979 h 2"/>
                      <a:gd name="T44" fmla="*/ 112261484 w 3"/>
                      <a:gd name="T45" fmla="*/ 136197979 h 2"/>
                      <a:gd name="T46" fmla="*/ 112261484 w 3"/>
                      <a:gd name="T47" fmla="*/ 136197979 h 2"/>
                      <a:gd name="T48" fmla="*/ 0 w 3"/>
                      <a:gd name="T49" fmla="*/ 136197979 h 2"/>
                      <a:gd name="T50" fmla="*/ 0 w 3"/>
                      <a:gd name="T51" fmla="*/ 136197979 h 2"/>
                      <a:gd name="T52" fmla="*/ 0 w 3"/>
                      <a:gd name="T53" fmla="*/ 74807622 h 2"/>
                      <a:gd name="T54" fmla="*/ 112261484 w 3"/>
                      <a:gd name="T55" fmla="*/ 74807622 h 2"/>
                      <a:gd name="T56" fmla="*/ 112261484 w 3"/>
                      <a:gd name="T57" fmla="*/ 74807622 h 2"/>
                      <a:gd name="T58" fmla="*/ 112261484 w 3"/>
                      <a:gd name="T59" fmla="*/ 74807622 h 2"/>
                      <a:gd name="T60" fmla="*/ 112261484 w 3"/>
                      <a:gd name="T61" fmla="*/ 0 h 2"/>
                      <a:gd name="T62" fmla="*/ 205818079 w 3"/>
                      <a:gd name="T63" fmla="*/ 0 h 2"/>
                      <a:gd name="T64" fmla="*/ 205818079 w 3"/>
                      <a:gd name="T65" fmla="*/ 0 h 2"/>
                      <a:gd name="T66" fmla="*/ 205818079 w 3"/>
                      <a:gd name="T67" fmla="*/ 0 h 2"/>
                      <a:gd name="T68" fmla="*/ 205818079 w 3"/>
                      <a:gd name="T69" fmla="*/ 0 h 2"/>
                      <a:gd name="T70" fmla="*/ 205818079 w 3"/>
                      <a:gd name="T71" fmla="*/ 0 h 2"/>
                      <a:gd name="T72" fmla="*/ 205818079 w 3"/>
                      <a:gd name="T73" fmla="*/ 0 h 2"/>
                      <a:gd name="T74" fmla="*/ 20581807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28" name="Freeform 50"/>
                  <p:cNvSpPr>
                    <a:spLocks/>
                  </p:cNvSpPr>
                  <p:nvPr/>
                </p:nvSpPr>
                <p:spPr bwMode="auto">
                  <a:xfrm>
                    <a:off x="833" y="3690"/>
                    <a:ext cx="19" cy="10"/>
                  </a:xfrm>
                  <a:custGeom>
                    <a:avLst/>
                    <a:gdLst>
                      <a:gd name="T0" fmla="*/ 385337296 w 4"/>
                      <a:gd name="T1" fmla="*/ 244140284 h 2"/>
                      <a:gd name="T2" fmla="*/ 385337296 w 4"/>
                      <a:gd name="T3" fmla="*/ 0 h 2"/>
                      <a:gd name="T4" fmla="*/ 525555709 w 4"/>
                      <a:gd name="T5" fmla="*/ 0 h 2"/>
                      <a:gd name="T6" fmla="*/ 525555709 w 4"/>
                      <a:gd name="T7" fmla="*/ 244140284 h 2"/>
                      <a:gd name="T8" fmla="*/ 140206367 w 4"/>
                      <a:gd name="T9" fmla="*/ 488280567 h 2"/>
                      <a:gd name="T10" fmla="*/ 385337296 w 4"/>
                      <a:gd name="T11" fmla="*/ 244140284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29" name="Freeform 51"/>
                  <p:cNvSpPr>
                    <a:spLocks/>
                  </p:cNvSpPr>
                  <p:nvPr/>
                </p:nvSpPr>
                <p:spPr bwMode="auto">
                  <a:xfrm>
                    <a:off x="838" y="3690"/>
                    <a:ext cx="14" cy="10"/>
                  </a:xfrm>
                  <a:custGeom>
                    <a:avLst/>
                    <a:gdLst>
                      <a:gd name="T0" fmla="*/ 205818079 w 3"/>
                      <a:gd name="T1" fmla="*/ 244140284 h 2"/>
                      <a:gd name="T2" fmla="*/ 205818079 w 3"/>
                      <a:gd name="T3" fmla="*/ 244140284 h 2"/>
                      <a:gd name="T4" fmla="*/ 205818079 w 3"/>
                      <a:gd name="T5" fmla="*/ 0 h 2"/>
                      <a:gd name="T6" fmla="*/ 205818079 w 3"/>
                      <a:gd name="T7" fmla="*/ 0 h 2"/>
                      <a:gd name="T8" fmla="*/ 205818079 w 3"/>
                      <a:gd name="T9" fmla="*/ 0 h 2"/>
                      <a:gd name="T10" fmla="*/ 205818079 w 3"/>
                      <a:gd name="T11" fmla="*/ 0 h 2"/>
                      <a:gd name="T12" fmla="*/ 205818079 w 3"/>
                      <a:gd name="T13" fmla="*/ 0 h 2"/>
                      <a:gd name="T14" fmla="*/ 318068699 w 3"/>
                      <a:gd name="T15" fmla="*/ 0 h 2"/>
                      <a:gd name="T16" fmla="*/ 318068699 w 3"/>
                      <a:gd name="T17" fmla="*/ 0 h 2"/>
                      <a:gd name="T18" fmla="*/ 318068699 w 3"/>
                      <a:gd name="T19" fmla="*/ 0 h 2"/>
                      <a:gd name="T20" fmla="*/ 318068699 w 3"/>
                      <a:gd name="T21" fmla="*/ 244140284 h 2"/>
                      <a:gd name="T22" fmla="*/ 318068699 w 3"/>
                      <a:gd name="T23" fmla="*/ 244140284 h 2"/>
                      <a:gd name="T24" fmla="*/ 318068699 w 3"/>
                      <a:gd name="T25" fmla="*/ 244140284 h 2"/>
                      <a:gd name="T26" fmla="*/ 318068699 w 3"/>
                      <a:gd name="T27" fmla="*/ 244140284 h 2"/>
                      <a:gd name="T28" fmla="*/ 205818079 w 3"/>
                      <a:gd name="T29" fmla="*/ 488280567 h 2"/>
                      <a:gd name="T30" fmla="*/ 112261484 w 3"/>
                      <a:gd name="T31" fmla="*/ 488280567 h 2"/>
                      <a:gd name="T32" fmla="*/ 0 w 3"/>
                      <a:gd name="T33" fmla="*/ 488280567 h 2"/>
                      <a:gd name="T34" fmla="*/ 0 w 3"/>
                      <a:gd name="T35" fmla="*/ 488280567 h 2"/>
                      <a:gd name="T36" fmla="*/ 0 w 3"/>
                      <a:gd name="T37" fmla="*/ 488280567 h 2"/>
                      <a:gd name="T38" fmla="*/ 0 w 3"/>
                      <a:gd name="T39" fmla="*/ 488280567 h 2"/>
                      <a:gd name="T40" fmla="*/ 0 w 3"/>
                      <a:gd name="T41" fmla="*/ 488280567 h 2"/>
                      <a:gd name="T42" fmla="*/ 0 w 3"/>
                      <a:gd name="T43" fmla="*/ 488280567 h 2"/>
                      <a:gd name="T44" fmla="*/ 112261484 w 3"/>
                      <a:gd name="T45" fmla="*/ 488280567 h 2"/>
                      <a:gd name="T46" fmla="*/ 205818079 w 3"/>
                      <a:gd name="T47" fmla="*/ 244140284 h 2"/>
                      <a:gd name="T48" fmla="*/ 205818079 w 3"/>
                      <a:gd name="T49" fmla="*/ 244140284 h 2"/>
                      <a:gd name="T50" fmla="*/ 205818079 w 3"/>
                      <a:gd name="T51" fmla="*/ 244140284 h 2"/>
                      <a:gd name="T52" fmla="*/ 205818079 w 3"/>
                      <a:gd name="T53" fmla="*/ 244140284 h 2"/>
                      <a:gd name="T54" fmla="*/ 205818079 w 3"/>
                      <a:gd name="T55" fmla="*/ 244140284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30" name="Freeform 52"/>
                  <p:cNvSpPr>
                    <a:spLocks/>
                  </p:cNvSpPr>
                  <p:nvPr/>
                </p:nvSpPr>
                <p:spPr bwMode="auto">
                  <a:xfrm>
                    <a:off x="814" y="3691"/>
                    <a:ext cx="10" cy="15"/>
                  </a:xfrm>
                  <a:custGeom>
                    <a:avLst/>
                    <a:gdLst>
                      <a:gd name="T0" fmla="*/ 244140284 w 2"/>
                      <a:gd name="T1" fmla="*/ 244140482 h 3"/>
                      <a:gd name="T2" fmla="*/ 0 w 2"/>
                      <a:gd name="T3" fmla="*/ 0 h 3"/>
                      <a:gd name="T4" fmla="*/ 0 w 2"/>
                      <a:gd name="T5" fmla="*/ 0 h 3"/>
                      <a:gd name="T6" fmla="*/ 244140284 w 2"/>
                      <a:gd name="T7" fmla="*/ 488280965 h 3"/>
                      <a:gd name="T8" fmla="*/ 0 w 2"/>
                      <a:gd name="T9" fmla="*/ 488280965 h 3"/>
                      <a:gd name="T10" fmla="*/ 0 w 2"/>
                      <a:gd name="T11" fmla="*/ 488280965 h 3"/>
                      <a:gd name="T12" fmla="*/ 0 w 2"/>
                      <a:gd name="T13" fmla="*/ 732421847 h 3"/>
                      <a:gd name="T14" fmla="*/ 244140284 w 2"/>
                      <a:gd name="T15" fmla="*/ 732421847 h 3"/>
                      <a:gd name="T16" fmla="*/ 244140284 w 2"/>
                      <a:gd name="T17" fmla="*/ 732421847 h 3"/>
                      <a:gd name="T18" fmla="*/ 488280567 w 2"/>
                      <a:gd name="T19" fmla="*/ 732421847 h 3"/>
                      <a:gd name="T20" fmla="*/ 488280567 w 2"/>
                      <a:gd name="T21" fmla="*/ 244140482 h 3"/>
                      <a:gd name="T22" fmla="*/ 488280567 w 2"/>
                      <a:gd name="T23" fmla="*/ 0 h 3"/>
                      <a:gd name="T24" fmla="*/ 244140284 w 2"/>
                      <a:gd name="T25" fmla="*/ 0 h 3"/>
                      <a:gd name="T26" fmla="*/ 244140284 w 2"/>
                      <a:gd name="T27" fmla="*/ 244140482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31" name="Freeform 53"/>
                  <p:cNvSpPr>
                    <a:spLocks/>
                  </p:cNvSpPr>
                  <p:nvPr/>
                </p:nvSpPr>
                <p:spPr bwMode="auto">
                  <a:xfrm>
                    <a:off x="814" y="3691"/>
                    <a:ext cx="10" cy="15"/>
                  </a:xfrm>
                  <a:custGeom>
                    <a:avLst/>
                    <a:gdLst>
                      <a:gd name="T0" fmla="*/ 244140284 w 2"/>
                      <a:gd name="T1" fmla="*/ 244140482 h 3"/>
                      <a:gd name="T2" fmla="*/ 244140284 w 2"/>
                      <a:gd name="T3" fmla="*/ 0 h 3"/>
                      <a:gd name="T4" fmla="*/ 244140284 w 2"/>
                      <a:gd name="T5" fmla="*/ 0 h 3"/>
                      <a:gd name="T6" fmla="*/ 244140284 w 2"/>
                      <a:gd name="T7" fmla="*/ 0 h 3"/>
                      <a:gd name="T8" fmla="*/ 0 w 2"/>
                      <a:gd name="T9" fmla="*/ 0 h 3"/>
                      <a:gd name="T10" fmla="*/ 0 w 2"/>
                      <a:gd name="T11" fmla="*/ 0 h 3"/>
                      <a:gd name="T12" fmla="*/ 0 w 2"/>
                      <a:gd name="T13" fmla="*/ 244140482 h 3"/>
                      <a:gd name="T14" fmla="*/ 244140284 w 2"/>
                      <a:gd name="T15" fmla="*/ 244140482 h 3"/>
                      <a:gd name="T16" fmla="*/ 244140284 w 2"/>
                      <a:gd name="T17" fmla="*/ 244140482 h 3"/>
                      <a:gd name="T18" fmla="*/ 244140284 w 2"/>
                      <a:gd name="T19" fmla="*/ 488280965 h 3"/>
                      <a:gd name="T20" fmla="*/ 0 w 2"/>
                      <a:gd name="T21" fmla="*/ 488280965 h 3"/>
                      <a:gd name="T22" fmla="*/ 0 w 2"/>
                      <a:gd name="T23" fmla="*/ 488280965 h 3"/>
                      <a:gd name="T24" fmla="*/ 0 w 2"/>
                      <a:gd name="T25" fmla="*/ 488280965 h 3"/>
                      <a:gd name="T26" fmla="*/ 0 w 2"/>
                      <a:gd name="T27" fmla="*/ 488280965 h 3"/>
                      <a:gd name="T28" fmla="*/ 0 w 2"/>
                      <a:gd name="T29" fmla="*/ 488280965 h 3"/>
                      <a:gd name="T30" fmla="*/ 0 w 2"/>
                      <a:gd name="T31" fmla="*/ 488280965 h 3"/>
                      <a:gd name="T32" fmla="*/ 0 w 2"/>
                      <a:gd name="T33" fmla="*/ 732421847 h 3"/>
                      <a:gd name="T34" fmla="*/ 244140284 w 2"/>
                      <a:gd name="T35" fmla="*/ 732421847 h 3"/>
                      <a:gd name="T36" fmla="*/ 244140284 w 2"/>
                      <a:gd name="T37" fmla="*/ 732421847 h 3"/>
                      <a:gd name="T38" fmla="*/ 244140284 w 2"/>
                      <a:gd name="T39" fmla="*/ 732421847 h 3"/>
                      <a:gd name="T40" fmla="*/ 244140284 w 2"/>
                      <a:gd name="T41" fmla="*/ 732421847 h 3"/>
                      <a:gd name="T42" fmla="*/ 244140284 w 2"/>
                      <a:gd name="T43" fmla="*/ 732421847 h 3"/>
                      <a:gd name="T44" fmla="*/ 488280567 w 2"/>
                      <a:gd name="T45" fmla="*/ 732421847 h 3"/>
                      <a:gd name="T46" fmla="*/ 488280567 w 2"/>
                      <a:gd name="T47" fmla="*/ 488280965 h 3"/>
                      <a:gd name="T48" fmla="*/ 488280567 w 2"/>
                      <a:gd name="T49" fmla="*/ 244140482 h 3"/>
                      <a:gd name="T50" fmla="*/ 488280567 w 2"/>
                      <a:gd name="T51" fmla="*/ 244140482 h 3"/>
                      <a:gd name="T52" fmla="*/ 488280567 w 2"/>
                      <a:gd name="T53" fmla="*/ 244140482 h 3"/>
                      <a:gd name="T54" fmla="*/ 488280567 w 2"/>
                      <a:gd name="T55" fmla="*/ 0 h 3"/>
                      <a:gd name="T56" fmla="*/ 488280567 w 2"/>
                      <a:gd name="T57" fmla="*/ 0 h 3"/>
                      <a:gd name="T58" fmla="*/ 488280567 w 2"/>
                      <a:gd name="T59" fmla="*/ 0 h 3"/>
                      <a:gd name="T60" fmla="*/ 244140284 w 2"/>
                      <a:gd name="T61" fmla="*/ 0 h 3"/>
                      <a:gd name="T62" fmla="*/ 244140284 w 2"/>
                      <a:gd name="T63" fmla="*/ 0 h 3"/>
                      <a:gd name="T64" fmla="*/ 244140284 w 2"/>
                      <a:gd name="T65" fmla="*/ 244140482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32" name="Freeform 54"/>
                  <p:cNvSpPr>
                    <a:spLocks/>
                  </p:cNvSpPr>
                  <p:nvPr/>
                </p:nvSpPr>
                <p:spPr bwMode="auto">
                  <a:xfrm>
                    <a:off x="795" y="3693"/>
                    <a:ext cx="15" cy="15"/>
                  </a:xfrm>
                  <a:custGeom>
                    <a:avLst/>
                    <a:gdLst>
                      <a:gd name="T0" fmla="*/ 732421847 w 3"/>
                      <a:gd name="T1" fmla="*/ 732421847 h 3"/>
                      <a:gd name="T2" fmla="*/ 732421847 w 3"/>
                      <a:gd name="T3" fmla="*/ 732421847 h 3"/>
                      <a:gd name="T4" fmla="*/ 732421847 w 3"/>
                      <a:gd name="T5" fmla="*/ 732421847 h 3"/>
                      <a:gd name="T6" fmla="*/ 732421847 w 3"/>
                      <a:gd name="T7" fmla="*/ 732421847 h 3"/>
                      <a:gd name="T8" fmla="*/ 732421847 w 3"/>
                      <a:gd name="T9" fmla="*/ 732421847 h 3"/>
                      <a:gd name="T10" fmla="*/ 732421847 w 3"/>
                      <a:gd name="T11" fmla="*/ 732421847 h 3"/>
                      <a:gd name="T12" fmla="*/ 488280965 w 3"/>
                      <a:gd name="T13" fmla="*/ 488280965 h 3"/>
                      <a:gd name="T14" fmla="*/ 244140482 w 3"/>
                      <a:gd name="T15" fmla="*/ 244140482 h 3"/>
                      <a:gd name="T16" fmla="*/ 244140482 w 3"/>
                      <a:gd name="T17" fmla="*/ 244140482 h 3"/>
                      <a:gd name="T18" fmla="*/ 244140482 w 3"/>
                      <a:gd name="T19" fmla="*/ 244140482 h 3"/>
                      <a:gd name="T20" fmla="*/ 244140482 w 3"/>
                      <a:gd name="T21" fmla="*/ 244140482 h 3"/>
                      <a:gd name="T22" fmla="*/ 244140482 w 3"/>
                      <a:gd name="T23" fmla="*/ 244140482 h 3"/>
                      <a:gd name="T24" fmla="*/ 244140482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44140482 h 3"/>
                      <a:gd name="T42" fmla="*/ 0 w 3"/>
                      <a:gd name="T43" fmla="*/ 244140482 h 3"/>
                      <a:gd name="T44" fmla="*/ 0 w 3"/>
                      <a:gd name="T45" fmla="*/ 244140482 h 3"/>
                      <a:gd name="T46" fmla="*/ 0 w 3"/>
                      <a:gd name="T47" fmla="*/ 244140482 h 3"/>
                      <a:gd name="T48" fmla="*/ 244140482 w 3"/>
                      <a:gd name="T49" fmla="*/ 244140482 h 3"/>
                      <a:gd name="T50" fmla="*/ 244140482 w 3"/>
                      <a:gd name="T51" fmla="*/ 488280965 h 3"/>
                      <a:gd name="T52" fmla="*/ 244140482 w 3"/>
                      <a:gd name="T53" fmla="*/ 488280965 h 3"/>
                      <a:gd name="T54" fmla="*/ 488280965 w 3"/>
                      <a:gd name="T55" fmla="*/ 732421847 h 3"/>
                      <a:gd name="T56" fmla="*/ 488280965 w 3"/>
                      <a:gd name="T57" fmla="*/ 732421847 h 3"/>
                      <a:gd name="T58" fmla="*/ 732421847 w 3"/>
                      <a:gd name="T59" fmla="*/ 732421847 h 3"/>
                      <a:gd name="T60" fmla="*/ 732421847 w 3"/>
                      <a:gd name="T61" fmla="*/ 732421847 h 3"/>
                      <a:gd name="T62" fmla="*/ 732421847 w 3"/>
                      <a:gd name="T63" fmla="*/ 732421847 h 3"/>
                      <a:gd name="T64" fmla="*/ 732421847 w 3"/>
                      <a:gd name="T65" fmla="*/ 732421847 h 3"/>
                      <a:gd name="T66" fmla="*/ 732421847 w 3"/>
                      <a:gd name="T67" fmla="*/ 7324218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33" name="Freeform 55"/>
                  <p:cNvSpPr>
                    <a:spLocks/>
                  </p:cNvSpPr>
                  <p:nvPr/>
                </p:nvSpPr>
                <p:spPr bwMode="auto">
                  <a:xfrm>
                    <a:off x="768" y="3683"/>
                    <a:ext cx="19" cy="10"/>
                  </a:xfrm>
                  <a:custGeom>
                    <a:avLst/>
                    <a:gdLst>
                      <a:gd name="T0" fmla="*/ 0 w 4"/>
                      <a:gd name="T1" fmla="*/ 244140284 h 2"/>
                      <a:gd name="T2" fmla="*/ 0 w 4"/>
                      <a:gd name="T3" fmla="*/ 244140284 h 2"/>
                      <a:gd name="T4" fmla="*/ 140206367 w 4"/>
                      <a:gd name="T5" fmla="*/ 0 h 2"/>
                      <a:gd name="T6" fmla="*/ 140206367 w 4"/>
                      <a:gd name="T7" fmla="*/ 0 h 2"/>
                      <a:gd name="T8" fmla="*/ 274418465 w 4"/>
                      <a:gd name="T9" fmla="*/ 0 h 2"/>
                      <a:gd name="T10" fmla="*/ 385337296 w 4"/>
                      <a:gd name="T11" fmla="*/ 0 h 2"/>
                      <a:gd name="T12" fmla="*/ 385337296 w 4"/>
                      <a:gd name="T13" fmla="*/ 0 h 2"/>
                      <a:gd name="T14" fmla="*/ 385337296 w 4"/>
                      <a:gd name="T15" fmla="*/ 0 h 2"/>
                      <a:gd name="T16" fmla="*/ 385337296 w 4"/>
                      <a:gd name="T17" fmla="*/ 244140284 h 2"/>
                      <a:gd name="T18" fmla="*/ 525555709 w 4"/>
                      <a:gd name="T19" fmla="*/ 244140284 h 2"/>
                      <a:gd name="T20" fmla="*/ 525555709 w 4"/>
                      <a:gd name="T21" fmla="*/ 244140284 h 2"/>
                      <a:gd name="T22" fmla="*/ 525555709 w 4"/>
                      <a:gd name="T23" fmla="*/ 244140284 h 2"/>
                      <a:gd name="T24" fmla="*/ 525555709 w 4"/>
                      <a:gd name="T25" fmla="*/ 244140284 h 2"/>
                      <a:gd name="T26" fmla="*/ 525555709 w 4"/>
                      <a:gd name="T27" fmla="*/ 244140284 h 2"/>
                      <a:gd name="T28" fmla="*/ 525555709 w 4"/>
                      <a:gd name="T29" fmla="*/ 244140284 h 2"/>
                      <a:gd name="T30" fmla="*/ 525555709 w 4"/>
                      <a:gd name="T31" fmla="*/ 244140284 h 2"/>
                      <a:gd name="T32" fmla="*/ 525555709 w 4"/>
                      <a:gd name="T33" fmla="*/ 488280567 h 2"/>
                      <a:gd name="T34" fmla="*/ 525555709 w 4"/>
                      <a:gd name="T35" fmla="*/ 488280567 h 2"/>
                      <a:gd name="T36" fmla="*/ 525555709 w 4"/>
                      <a:gd name="T37" fmla="*/ 488280567 h 2"/>
                      <a:gd name="T38" fmla="*/ 525555709 w 4"/>
                      <a:gd name="T39" fmla="*/ 488280567 h 2"/>
                      <a:gd name="T40" fmla="*/ 385337296 w 4"/>
                      <a:gd name="T41" fmla="*/ 244140284 h 2"/>
                      <a:gd name="T42" fmla="*/ 385337296 w 4"/>
                      <a:gd name="T43" fmla="*/ 244140284 h 2"/>
                      <a:gd name="T44" fmla="*/ 385337296 w 4"/>
                      <a:gd name="T45" fmla="*/ 488280567 h 2"/>
                      <a:gd name="T46" fmla="*/ 385337296 w 4"/>
                      <a:gd name="T47" fmla="*/ 488280567 h 2"/>
                      <a:gd name="T48" fmla="*/ 385337296 w 4"/>
                      <a:gd name="T49" fmla="*/ 488280567 h 2"/>
                      <a:gd name="T50" fmla="*/ 274418465 w 4"/>
                      <a:gd name="T51" fmla="*/ 488280567 h 2"/>
                      <a:gd name="T52" fmla="*/ 274418465 w 4"/>
                      <a:gd name="T53" fmla="*/ 488280567 h 2"/>
                      <a:gd name="T54" fmla="*/ 274418465 w 4"/>
                      <a:gd name="T55" fmla="*/ 488280567 h 2"/>
                      <a:gd name="T56" fmla="*/ 274418465 w 4"/>
                      <a:gd name="T57" fmla="*/ 488280567 h 2"/>
                      <a:gd name="T58" fmla="*/ 274418465 w 4"/>
                      <a:gd name="T59" fmla="*/ 488280567 h 2"/>
                      <a:gd name="T60" fmla="*/ 274418465 w 4"/>
                      <a:gd name="T61" fmla="*/ 488280567 h 2"/>
                      <a:gd name="T62" fmla="*/ 274418465 w 4"/>
                      <a:gd name="T63" fmla="*/ 488280567 h 2"/>
                      <a:gd name="T64" fmla="*/ 140206367 w 4"/>
                      <a:gd name="T65" fmla="*/ 488280567 h 2"/>
                      <a:gd name="T66" fmla="*/ 140206367 w 4"/>
                      <a:gd name="T67" fmla="*/ 488280567 h 2"/>
                      <a:gd name="T68" fmla="*/ 140206367 w 4"/>
                      <a:gd name="T69" fmla="*/ 244140284 h 2"/>
                      <a:gd name="T70" fmla="*/ 140206367 w 4"/>
                      <a:gd name="T71" fmla="*/ 244140284 h 2"/>
                      <a:gd name="T72" fmla="*/ 140206367 w 4"/>
                      <a:gd name="T73" fmla="*/ 244140284 h 2"/>
                      <a:gd name="T74" fmla="*/ 140206367 w 4"/>
                      <a:gd name="T75" fmla="*/ 244140284 h 2"/>
                      <a:gd name="T76" fmla="*/ 140206367 w 4"/>
                      <a:gd name="T77" fmla="*/ 244140284 h 2"/>
                      <a:gd name="T78" fmla="*/ 140206367 w 4"/>
                      <a:gd name="T79" fmla="*/ 244140284 h 2"/>
                      <a:gd name="T80" fmla="*/ 140206367 w 4"/>
                      <a:gd name="T81" fmla="*/ 244140284 h 2"/>
                      <a:gd name="T82" fmla="*/ 140206367 w 4"/>
                      <a:gd name="T83" fmla="*/ 244140284 h 2"/>
                      <a:gd name="T84" fmla="*/ 140206367 w 4"/>
                      <a:gd name="T85" fmla="*/ 244140284 h 2"/>
                      <a:gd name="T86" fmla="*/ 140206367 w 4"/>
                      <a:gd name="T87" fmla="*/ 244140284 h 2"/>
                      <a:gd name="T88" fmla="*/ 140206367 w 4"/>
                      <a:gd name="T89" fmla="*/ 244140284 h 2"/>
                      <a:gd name="T90" fmla="*/ 140206367 w 4"/>
                      <a:gd name="T91" fmla="*/ 244140284 h 2"/>
                      <a:gd name="T92" fmla="*/ 140206367 w 4"/>
                      <a:gd name="T93" fmla="*/ 244140284 h 2"/>
                      <a:gd name="T94" fmla="*/ 0 w 4"/>
                      <a:gd name="T95" fmla="*/ 244140284 h 2"/>
                      <a:gd name="T96" fmla="*/ 0 w 4"/>
                      <a:gd name="T97" fmla="*/ 244140284 h 2"/>
                      <a:gd name="T98" fmla="*/ 0 w 4"/>
                      <a:gd name="T99" fmla="*/ 244140284 h 2"/>
                      <a:gd name="T100" fmla="*/ 0 w 4"/>
                      <a:gd name="T101" fmla="*/ 244140284 h 2"/>
                      <a:gd name="T102" fmla="*/ 0 w 4"/>
                      <a:gd name="T103" fmla="*/ 244140284 h 2"/>
                      <a:gd name="T104" fmla="*/ 0 w 4"/>
                      <a:gd name="T105" fmla="*/ 244140284 h 2"/>
                      <a:gd name="T106" fmla="*/ 0 w 4"/>
                      <a:gd name="T107" fmla="*/ 244140284 h 2"/>
                      <a:gd name="T108" fmla="*/ 0 w 4"/>
                      <a:gd name="T109" fmla="*/ 244140284 h 2"/>
                      <a:gd name="T110" fmla="*/ 0 w 4"/>
                      <a:gd name="T111" fmla="*/ 244140284 h 2"/>
                      <a:gd name="T112" fmla="*/ 0 w 4"/>
                      <a:gd name="T113" fmla="*/ 244140284 h 2"/>
                      <a:gd name="T114" fmla="*/ 0 w 4"/>
                      <a:gd name="T115" fmla="*/ 244140284 h 2"/>
                      <a:gd name="T116" fmla="*/ 0 w 4"/>
                      <a:gd name="T117" fmla="*/ 244140284 h 2"/>
                      <a:gd name="T118" fmla="*/ 0 w 4"/>
                      <a:gd name="T119" fmla="*/ 244140284 h 2"/>
                      <a:gd name="T120" fmla="*/ 0 w 4"/>
                      <a:gd name="T121" fmla="*/ 244140284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grpSp>
              <p:nvGrpSpPr>
                <p:cNvPr id="31797" name="Group 56"/>
                <p:cNvGrpSpPr>
                  <a:grpSpLocks/>
                </p:cNvGrpSpPr>
                <p:nvPr/>
              </p:nvGrpSpPr>
              <p:grpSpPr bwMode="auto">
                <a:xfrm>
                  <a:off x="3669" y="1384"/>
                  <a:ext cx="523" cy="468"/>
                  <a:chOff x="3562" y="1636"/>
                  <a:chExt cx="497" cy="468"/>
                </a:xfrm>
              </p:grpSpPr>
              <p:sp>
                <p:nvSpPr>
                  <p:cNvPr id="31817" name="Freeform 57"/>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37510747 h 71"/>
                      <a:gd name="T46" fmla="*/ 2147483647 w 52"/>
                      <a:gd name="T47" fmla="*/ 1805733887 h 71"/>
                      <a:gd name="T48" fmla="*/ 2147483647 w 52"/>
                      <a:gd name="T49" fmla="*/ 1253865411 h 71"/>
                      <a:gd name="T50" fmla="*/ 2147483647 w 52"/>
                      <a:gd name="T51" fmla="*/ 702319738 h 71"/>
                      <a:gd name="T52" fmla="*/ 2147483647 w 52"/>
                      <a:gd name="T53" fmla="*/ 370540851 h 71"/>
                      <a:gd name="T54" fmla="*/ 2147483647 w 52"/>
                      <a:gd name="T55" fmla="*/ 181326456 h 71"/>
                      <a:gd name="T56" fmla="*/ 2147483647 w 52"/>
                      <a:gd name="T57" fmla="*/ 181326456 h 71"/>
                      <a:gd name="T58" fmla="*/ 2147483647 w 52"/>
                      <a:gd name="T59" fmla="*/ 551866761 h 71"/>
                      <a:gd name="T60" fmla="*/ 2147483647 w 52"/>
                      <a:gd name="T61" fmla="*/ 1064972182 h 71"/>
                      <a:gd name="T62" fmla="*/ 2147483647 w 52"/>
                      <a:gd name="T63" fmla="*/ 1253865411 h 71"/>
                      <a:gd name="T64" fmla="*/ 2147483647 w 52"/>
                      <a:gd name="T65" fmla="*/ 1435513812 h 71"/>
                      <a:gd name="T66" fmla="*/ 2147483647 w 52"/>
                      <a:gd name="T67" fmla="*/ 1805733887 h 71"/>
                      <a:gd name="T68" fmla="*/ 2095954765 w 52"/>
                      <a:gd name="T69" fmla="*/ 2147483647 h 71"/>
                      <a:gd name="T70" fmla="*/ 2095954765 w 52"/>
                      <a:gd name="T71" fmla="*/ 2147483647 h 71"/>
                      <a:gd name="T72" fmla="*/ 1769133041 w 52"/>
                      <a:gd name="T73" fmla="*/ 2147483647 h 71"/>
                      <a:gd name="T74" fmla="*/ 1769133041 w 52"/>
                      <a:gd name="T75" fmla="*/ 2147483647 h 71"/>
                      <a:gd name="T76" fmla="*/ 1769133041 w 52"/>
                      <a:gd name="T77" fmla="*/ 1987058862 h 71"/>
                      <a:gd name="T78" fmla="*/ 1411779443 w 52"/>
                      <a:gd name="T79" fmla="*/ 2147483647 h 71"/>
                      <a:gd name="T80" fmla="*/ 1411779443 w 52"/>
                      <a:gd name="T81" fmla="*/ 2147483647 h 71"/>
                      <a:gd name="T82" fmla="*/ 869140531 w 52"/>
                      <a:gd name="T83" fmla="*/ 2147483647 h 71"/>
                      <a:gd name="T84" fmla="*/ 684559882 w 52"/>
                      <a:gd name="T85" fmla="*/ 2147483647 h 71"/>
                      <a:gd name="T86" fmla="*/ 542319587 w 52"/>
                      <a:gd name="T87" fmla="*/ 2147483647 h 71"/>
                      <a:gd name="T88" fmla="*/ 363616320 w 52"/>
                      <a:gd name="T89" fmla="*/ 2147483647 h 71"/>
                      <a:gd name="T90" fmla="*/ 178637643 w 52"/>
                      <a:gd name="T91" fmla="*/ 2147483647 h 71"/>
                      <a:gd name="T92" fmla="*/ 363616320 w 52"/>
                      <a:gd name="T93" fmla="*/ 2147483647 h 71"/>
                      <a:gd name="T94" fmla="*/ 363616320 w 52"/>
                      <a:gd name="T95" fmla="*/ 2147483647 h 71"/>
                      <a:gd name="T96" fmla="*/ 1048176046 w 52"/>
                      <a:gd name="T97" fmla="*/ 2147483647 h 71"/>
                      <a:gd name="T98" fmla="*/ 1226814233 w 52"/>
                      <a:gd name="T99" fmla="*/ 2147483647 h 71"/>
                      <a:gd name="T100" fmla="*/ 1226814233 w 52"/>
                      <a:gd name="T101" fmla="*/ 2147483647 h 71"/>
                      <a:gd name="T102" fmla="*/ 1048176046 w 52"/>
                      <a:gd name="T103" fmla="*/ 2147483647 h 71"/>
                      <a:gd name="T104" fmla="*/ 363616320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18" name="Freeform 58"/>
                  <p:cNvSpPr>
                    <a:spLocks/>
                  </p:cNvSpPr>
                  <p:nvPr/>
                </p:nvSpPr>
                <p:spPr bwMode="auto">
                  <a:xfrm>
                    <a:off x="3562" y="1636"/>
                    <a:ext cx="405" cy="200"/>
                  </a:xfrm>
                  <a:custGeom>
                    <a:avLst/>
                    <a:gdLst>
                      <a:gd name="T0" fmla="*/ 749447794 w 83"/>
                      <a:gd name="T1" fmla="*/ 2147483647 h 41"/>
                      <a:gd name="T2" fmla="*/ 1453584946 w 83"/>
                      <a:gd name="T3" fmla="*/ 2147483647 h 41"/>
                      <a:gd name="T4" fmla="*/ 2147483647 w 83"/>
                      <a:gd name="T5" fmla="*/ 1075969161 h 41"/>
                      <a:gd name="T6" fmla="*/ 2147483647 w 83"/>
                      <a:gd name="T7" fmla="*/ 183035327 h 41"/>
                      <a:gd name="T8" fmla="*/ 2147483647 w 83"/>
                      <a:gd name="T9" fmla="*/ 183035327 h 41"/>
                      <a:gd name="T10" fmla="*/ 2147483647 w 83"/>
                      <a:gd name="T11" fmla="*/ 747679253 h 41"/>
                      <a:gd name="T12" fmla="*/ 2147483647 w 83"/>
                      <a:gd name="T13" fmla="*/ 1640531682 h 41"/>
                      <a:gd name="T14" fmla="*/ 2147483647 w 83"/>
                      <a:gd name="T15" fmla="*/ 2147483647 h 41"/>
                      <a:gd name="T16" fmla="*/ 2147483647 w 83"/>
                      <a:gd name="T17" fmla="*/ 1823564121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1449801763 h 41"/>
                      <a:gd name="T28" fmla="*/ 2147483647 w 83"/>
                      <a:gd name="T29" fmla="*/ 2006682726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749447794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31798" name="Freeform 59"/>
                <p:cNvSpPr>
                  <a:spLocks/>
                </p:cNvSpPr>
                <p:nvPr/>
              </p:nvSpPr>
              <p:spPr bwMode="auto">
                <a:xfrm>
                  <a:off x="3880" y="1838"/>
                  <a:ext cx="206" cy="351"/>
                </a:xfrm>
                <a:custGeom>
                  <a:avLst/>
                  <a:gdLst>
                    <a:gd name="T0" fmla="*/ 341387767 w 40"/>
                    <a:gd name="T1" fmla="*/ 886529840 h 72"/>
                    <a:gd name="T2" fmla="*/ 1416667063 w 40"/>
                    <a:gd name="T3" fmla="*/ 2147483647 h 72"/>
                    <a:gd name="T4" fmla="*/ 1416667063 w 40"/>
                    <a:gd name="T5" fmla="*/ 2147483647 h 72"/>
                    <a:gd name="T6" fmla="*/ 1416667063 w 40"/>
                    <a:gd name="T7" fmla="*/ 2147483647 h 72"/>
                    <a:gd name="T8" fmla="*/ 1416667063 w 40"/>
                    <a:gd name="T9" fmla="*/ 2147483647 h 72"/>
                    <a:gd name="T10" fmla="*/ 1758145717 w 40"/>
                    <a:gd name="T11" fmla="*/ 2147483647 h 72"/>
                    <a:gd name="T12" fmla="*/ 2100112178 w 40"/>
                    <a:gd name="T13" fmla="*/ 2147483647 h 72"/>
                    <a:gd name="T14" fmla="*/ 1416667063 w 40"/>
                    <a:gd name="T15" fmla="*/ 2147483647 h 72"/>
                    <a:gd name="T16" fmla="*/ 1416667063 w 40"/>
                    <a:gd name="T17" fmla="*/ 2147483647 h 72"/>
                    <a:gd name="T18" fmla="*/ 682865844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341387767 w 40"/>
                    <a:gd name="T33" fmla="*/ 2147483647 h 72"/>
                    <a:gd name="T34" fmla="*/ 682865844 w 40"/>
                    <a:gd name="T35" fmla="*/ 2147483647 h 72"/>
                    <a:gd name="T36" fmla="*/ 682865844 w 40"/>
                    <a:gd name="T37" fmla="*/ 2147483647 h 72"/>
                    <a:gd name="T38" fmla="*/ 682865844 w 40"/>
                    <a:gd name="T39" fmla="*/ 2147483647 h 72"/>
                    <a:gd name="T40" fmla="*/ 175814571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181852321 h 72"/>
                    <a:gd name="T94" fmla="*/ 2147483647 w 40"/>
                    <a:gd name="T95" fmla="*/ 0 h 72"/>
                    <a:gd name="T96" fmla="*/ 2147483647 w 40"/>
                    <a:gd name="T97" fmla="*/ 553467953 h 72"/>
                    <a:gd name="T98" fmla="*/ 2147483647 w 40"/>
                    <a:gd name="T99" fmla="*/ 735642336 h 72"/>
                    <a:gd name="T100" fmla="*/ 2100112178 w 40"/>
                    <a:gd name="T101" fmla="*/ 886529840 h 72"/>
                    <a:gd name="T102" fmla="*/ 1758145717 w 40"/>
                    <a:gd name="T103" fmla="*/ 1068315939 h 72"/>
                    <a:gd name="T104" fmla="*/ 1011957640 w 40"/>
                    <a:gd name="T105" fmla="*/ 1068315939 h 72"/>
                    <a:gd name="T106" fmla="*/ 341387767 w 40"/>
                    <a:gd name="T107" fmla="*/ 886529840 h 72"/>
                    <a:gd name="T108" fmla="*/ 341387767 w 40"/>
                    <a:gd name="T109" fmla="*/ 886529840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799" name="Freeform 60"/>
                <p:cNvSpPr>
                  <a:spLocks/>
                </p:cNvSpPr>
                <p:nvPr/>
              </p:nvSpPr>
              <p:spPr bwMode="auto">
                <a:xfrm>
                  <a:off x="4234" y="2350"/>
                  <a:ext cx="353" cy="258"/>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319099990 w 69"/>
                    <a:gd name="T27" fmla="*/ 2147483647 h 53"/>
                    <a:gd name="T28" fmla="*/ 319099990 w 69"/>
                    <a:gd name="T29" fmla="*/ 1784997157 h 53"/>
                    <a:gd name="T30" fmla="*/ 946035653 w 69"/>
                    <a:gd name="T31" fmla="*/ 1419866471 h 53"/>
                    <a:gd name="T32" fmla="*/ 946035653 w 69"/>
                    <a:gd name="T33" fmla="*/ 1240174527 h 53"/>
                    <a:gd name="T34" fmla="*/ 2147483647 w 69"/>
                    <a:gd name="T35" fmla="*/ 874978417 h 53"/>
                    <a:gd name="T36" fmla="*/ 2147483647 w 69"/>
                    <a:gd name="T37" fmla="*/ 544887276 h 53"/>
                    <a:gd name="T38" fmla="*/ 2147483647 w 69"/>
                    <a:gd name="T39" fmla="*/ 366685461 h 53"/>
                    <a:gd name="T40" fmla="*/ 2147483647 w 69"/>
                    <a:gd name="T41" fmla="*/ 179743739 h 53"/>
                    <a:gd name="T42" fmla="*/ 2147483647 w 69"/>
                    <a:gd name="T43" fmla="*/ 366685461 h 53"/>
                    <a:gd name="T44" fmla="*/ 2147483647 w 69"/>
                    <a:gd name="T45" fmla="*/ 687718060 h 53"/>
                    <a:gd name="T46" fmla="*/ 2147483647 w 69"/>
                    <a:gd name="T47" fmla="*/ 687718060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00" name="Freeform 61"/>
                <p:cNvSpPr>
                  <a:spLocks/>
                </p:cNvSpPr>
                <p:nvPr/>
              </p:nvSpPr>
              <p:spPr bwMode="auto">
                <a:xfrm>
                  <a:off x="4074" y="2384"/>
                  <a:ext cx="376" cy="376"/>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1657465784 h 77"/>
                    <a:gd name="T72" fmla="*/ 2147483647 w 73"/>
                    <a:gd name="T73" fmla="*/ 1280173978 h 77"/>
                    <a:gd name="T74" fmla="*/ 2147483647 w 73"/>
                    <a:gd name="T75" fmla="*/ 561866832 h 77"/>
                    <a:gd name="T76" fmla="*/ 2147483647 w 73"/>
                    <a:gd name="T77" fmla="*/ 184573854 h 77"/>
                    <a:gd name="T78" fmla="*/ 2147483647 w 73"/>
                    <a:gd name="T79" fmla="*/ 0 h 77"/>
                    <a:gd name="T80" fmla="*/ 0 w 73"/>
                    <a:gd name="T81" fmla="*/ 901295511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01" name="Freeform 62"/>
                <p:cNvSpPr>
                  <a:spLocks/>
                </p:cNvSpPr>
                <p:nvPr/>
              </p:nvSpPr>
              <p:spPr bwMode="auto">
                <a:xfrm>
                  <a:off x="4428" y="1916"/>
                  <a:ext cx="319" cy="141"/>
                </a:xfrm>
                <a:custGeom>
                  <a:avLst/>
                  <a:gdLst>
                    <a:gd name="T0" fmla="*/ 2147483647 w 62"/>
                    <a:gd name="T1" fmla="*/ 361300794 h 29"/>
                    <a:gd name="T2" fmla="*/ 662068161 w 62"/>
                    <a:gd name="T3" fmla="*/ 2147483647 h 29"/>
                    <a:gd name="T4" fmla="*/ 1405082119 w 62"/>
                    <a:gd name="T5" fmla="*/ 2147483647 h 29"/>
                    <a:gd name="T6" fmla="*/ 2147483647 w 62"/>
                    <a:gd name="T7" fmla="*/ 2147483647 h 29"/>
                    <a:gd name="T8" fmla="*/ 2147483647 w 62"/>
                    <a:gd name="T9" fmla="*/ 1904075324 h 29"/>
                    <a:gd name="T10" fmla="*/ 2147483647 w 62"/>
                    <a:gd name="T11" fmla="*/ 1756669256 h 29"/>
                    <a:gd name="T12" fmla="*/ 2147483647 w 62"/>
                    <a:gd name="T13" fmla="*/ 1579262441 h 29"/>
                    <a:gd name="T14" fmla="*/ 2147483647 w 62"/>
                    <a:gd name="T15" fmla="*/ 1217631960 h 29"/>
                    <a:gd name="T16" fmla="*/ 2147483647 w 62"/>
                    <a:gd name="T17" fmla="*/ 1403136412 h 29"/>
                    <a:gd name="T18" fmla="*/ 2147483647 w 62"/>
                    <a:gd name="T19" fmla="*/ 1403136412 h 29"/>
                    <a:gd name="T20" fmla="*/ 2147483647 w 62"/>
                    <a:gd name="T21" fmla="*/ 2081810736 h 29"/>
                    <a:gd name="T22" fmla="*/ 2147483647 w 62"/>
                    <a:gd name="T23" fmla="*/ 2081810736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081810736 h 29"/>
                    <a:gd name="T60" fmla="*/ 2147483647 w 62"/>
                    <a:gd name="T61" fmla="*/ 1756669256 h 29"/>
                    <a:gd name="T62" fmla="*/ 2147483647 w 62"/>
                    <a:gd name="T63" fmla="*/ 1579262441 h 29"/>
                    <a:gd name="T64" fmla="*/ 2147483647 w 62"/>
                    <a:gd name="T65" fmla="*/ 1041507175 h 29"/>
                    <a:gd name="T66" fmla="*/ 2147483647 w 62"/>
                    <a:gd name="T67" fmla="*/ 678608667 h 29"/>
                    <a:gd name="T68" fmla="*/ 2147483647 w 62"/>
                    <a:gd name="T69" fmla="*/ 678608667 h 29"/>
                    <a:gd name="T70" fmla="*/ 2147483647 w 62"/>
                    <a:gd name="T71" fmla="*/ 1403136412 h 29"/>
                    <a:gd name="T72" fmla="*/ 2147483647 w 62"/>
                    <a:gd name="T73" fmla="*/ 1756669256 h 29"/>
                    <a:gd name="T74" fmla="*/ 2147483647 w 62"/>
                    <a:gd name="T75" fmla="*/ 2081810736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02" name="Freeform 63"/>
                <p:cNvSpPr>
                  <a:spLocks/>
                </p:cNvSpPr>
                <p:nvPr/>
              </p:nvSpPr>
              <p:spPr bwMode="auto">
                <a:xfrm>
                  <a:off x="4670" y="1901"/>
                  <a:ext cx="77" cy="11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6257926 h 24"/>
                    <a:gd name="T14" fmla="*/ 2147483647 w 15"/>
                    <a:gd name="T15" fmla="*/ 1629772042 h 24"/>
                    <a:gd name="T16" fmla="*/ 2019827019 w 15"/>
                    <a:gd name="T17" fmla="*/ 1439998726 h 24"/>
                    <a:gd name="T18" fmla="*/ 1690431698 w 15"/>
                    <a:gd name="T19" fmla="*/ 1068317300 h 24"/>
                    <a:gd name="T20" fmla="*/ 1371265260 w 15"/>
                    <a:gd name="T21" fmla="*/ 886529934 h 24"/>
                    <a:gd name="T22" fmla="*/ 1371265260 w 15"/>
                    <a:gd name="T23" fmla="*/ 743294524 h 24"/>
                    <a:gd name="T24" fmla="*/ 1371265260 w 15"/>
                    <a:gd name="T25" fmla="*/ 743294524 h 24"/>
                    <a:gd name="T26" fmla="*/ 1371265260 w 15"/>
                    <a:gd name="T27" fmla="*/ 553790308 h 24"/>
                    <a:gd name="T28" fmla="*/ 1690431698 w 15"/>
                    <a:gd name="T29" fmla="*/ 0 h 24"/>
                    <a:gd name="T30" fmla="*/ 1371265260 w 15"/>
                    <a:gd name="T31" fmla="*/ 0 h 24"/>
                    <a:gd name="T32" fmla="*/ 648490960 w 15"/>
                    <a:gd name="T33" fmla="*/ 0 h 24"/>
                    <a:gd name="T34" fmla="*/ 329305057 w 15"/>
                    <a:gd name="T35" fmla="*/ 181852340 h 24"/>
                    <a:gd name="T36" fmla="*/ 329305057 w 15"/>
                    <a:gd name="T37" fmla="*/ 371613254 h 24"/>
                    <a:gd name="T38" fmla="*/ 329305057 w 15"/>
                    <a:gd name="T39" fmla="*/ 553790308 h 24"/>
                    <a:gd name="T40" fmla="*/ 0 w 15"/>
                    <a:gd name="T41" fmla="*/ 553790308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03" name="Freeform 64"/>
                <p:cNvSpPr>
                  <a:spLocks/>
                </p:cNvSpPr>
                <p:nvPr/>
              </p:nvSpPr>
              <p:spPr bwMode="auto">
                <a:xfrm>
                  <a:off x="4690" y="1765"/>
                  <a:ext cx="97" cy="205"/>
                </a:xfrm>
                <a:custGeom>
                  <a:avLst/>
                  <a:gdLst>
                    <a:gd name="T0" fmla="*/ 0 w 19"/>
                    <a:gd name="T1" fmla="*/ 2147483647 h 42"/>
                    <a:gd name="T2" fmla="*/ 0 w 19"/>
                    <a:gd name="T3" fmla="*/ 2147483647 h 42"/>
                    <a:gd name="T4" fmla="*/ 612398206 w 19"/>
                    <a:gd name="T5" fmla="*/ 2147483647 h 42"/>
                    <a:gd name="T6" fmla="*/ 1901289416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026868704 h 42"/>
                    <a:gd name="T34" fmla="*/ 2147483647 w 19"/>
                    <a:gd name="T35" fmla="*/ 2026868704 h 42"/>
                    <a:gd name="T36" fmla="*/ 2147483647 w 19"/>
                    <a:gd name="T37" fmla="*/ 1457639592 h 42"/>
                    <a:gd name="T38" fmla="*/ 2147483647 w 19"/>
                    <a:gd name="T39" fmla="*/ 1089430987 h 42"/>
                    <a:gd name="T40" fmla="*/ 1227505060 w 19"/>
                    <a:gd name="T41" fmla="*/ 0 h 42"/>
                    <a:gd name="T42" fmla="*/ 925695093 w 19"/>
                    <a:gd name="T43" fmla="*/ 375925818 h 42"/>
                    <a:gd name="T44" fmla="*/ 612398206 w 19"/>
                    <a:gd name="T45" fmla="*/ 1089430987 h 42"/>
                    <a:gd name="T46" fmla="*/ 0 w 19"/>
                    <a:gd name="T47" fmla="*/ 1457639592 h 42"/>
                    <a:gd name="T48" fmla="*/ 313300072 w 19"/>
                    <a:gd name="T49" fmla="*/ 1649291485 h 42"/>
                    <a:gd name="T50" fmla="*/ 313300072 w 19"/>
                    <a:gd name="T51" fmla="*/ 2026868704 h 42"/>
                    <a:gd name="T52" fmla="*/ 313300072 w 19"/>
                    <a:gd name="T53" fmla="*/ 2147483647 h 42"/>
                    <a:gd name="T54" fmla="*/ 925695093 w 19"/>
                    <a:gd name="T55" fmla="*/ 2147483647 h 42"/>
                    <a:gd name="T56" fmla="*/ 1599478795 w 19"/>
                    <a:gd name="T57" fmla="*/ 2147483647 h 42"/>
                    <a:gd name="T58" fmla="*/ 2147483647 w 19"/>
                    <a:gd name="T59" fmla="*/ 2147483647 h 42"/>
                    <a:gd name="T60" fmla="*/ 2147483647 w 19"/>
                    <a:gd name="T61" fmla="*/ 2147483647 h 42"/>
                    <a:gd name="T62" fmla="*/ 1227505060 w 19"/>
                    <a:gd name="T63" fmla="*/ 2147483647 h 42"/>
                    <a:gd name="T64" fmla="*/ 313300072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04" name="Freeform 65"/>
                <p:cNvSpPr>
                  <a:spLocks/>
                </p:cNvSpPr>
                <p:nvPr/>
              </p:nvSpPr>
              <p:spPr bwMode="auto">
                <a:xfrm>
                  <a:off x="4777" y="1672"/>
                  <a:ext cx="118" cy="107"/>
                </a:xfrm>
                <a:custGeom>
                  <a:avLst/>
                  <a:gdLst>
                    <a:gd name="T0" fmla="*/ 0 w 23"/>
                    <a:gd name="T1" fmla="*/ 680715554 h 22"/>
                    <a:gd name="T2" fmla="*/ 2147483647 w 23"/>
                    <a:gd name="T3" fmla="*/ 362569258 h 22"/>
                    <a:gd name="T4" fmla="*/ 2147483647 w 23"/>
                    <a:gd name="T5" fmla="*/ 540703418 h 22"/>
                    <a:gd name="T6" fmla="*/ 2147483647 w 23"/>
                    <a:gd name="T7" fmla="*/ 540703418 h 22"/>
                    <a:gd name="T8" fmla="*/ 2147483647 w 23"/>
                    <a:gd name="T9" fmla="*/ 540703418 h 22"/>
                    <a:gd name="T10" fmla="*/ 2147483647 w 23"/>
                    <a:gd name="T11" fmla="*/ 0 h 22"/>
                    <a:gd name="T12" fmla="*/ 2147483647 w 23"/>
                    <a:gd name="T13" fmla="*/ 1585269740 h 22"/>
                    <a:gd name="T14" fmla="*/ 2147483647 w 23"/>
                    <a:gd name="T15" fmla="*/ 1763404834 h 22"/>
                    <a:gd name="T16" fmla="*/ 2147483647 w 23"/>
                    <a:gd name="T17" fmla="*/ 1763404834 h 22"/>
                    <a:gd name="T18" fmla="*/ 2147483647 w 23"/>
                    <a:gd name="T19" fmla="*/ 1947838842 h 22"/>
                    <a:gd name="T20" fmla="*/ 2147483647 w 23"/>
                    <a:gd name="T21" fmla="*/ 1947838842 h 22"/>
                    <a:gd name="T22" fmla="*/ 2147483647 w 23"/>
                    <a:gd name="T23" fmla="*/ 2089332169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972898554 w 23"/>
                    <a:gd name="T43" fmla="*/ 2147483647 h 22"/>
                    <a:gd name="T44" fmla="*/ 645072746 w 23"/>
                    <a:gd name="T45" fmla="*/ 2147483647 h 22"/>
                    <a:gd name="T46" fmla="*/ 0 w 23"/>
                    <a:gd name="T47" fmla="*/ 2147483647 h 22"/>
                    <a:gd name="T48" fmla="*/ 645072746 w 23"/>
                    <a:gd name="T49" fmla="*/ 2147483647 h 22"/>
                    <a:gd name="T50" fmla="*/ 645072746 w 23"/>
                    <a:gd name="T51" fmla="*/ 2147483647 h 22"/>
                    <a:gd name="T52" fmla="*/ 645072746 w 23"/>
                    <a:gd name="T53" fmla="*/ 2147483647 h 22"/>
                    <a:gd name="T54" fmla="*/ 0 w 23"/>
                    <a:gd name="T55" fmla="*/ 680715554 h 22"/>
                    <a:gd name="T56" fmla="*/ 0 w 23"/>
                    <a:gd name="T57" fmla="*/ 680715554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05" name="Freeform 66"/>
                <p:cNvSpPr>
                  <a:spLocks/>
                </p:cNvSpPr>
                <p:nvPr/>
              </p:nvSpPr>
              <p:spPr bwMode="auto">
                <a:xfrm>
                  <a:off x="4772" y="1589"/>
                  <a:ext cx="232" cy="112"/>
                </a:xfrm>
                <a:custGeom>
                  <a:avLst/>
                  <a:gdLst>
                    <a:gd name="T0" fmla="*/ 2147483647 w 45"/>
                    <a:gd name="T1" fmla="*/ 1244152152 h 23"/>
                    <a:gd name="T2" fmla="*/ 2147483647 w 45"/>
                    <a:gd name="T3" fmla="*/ 546629785 h 23"/>
                    <a:gd name="T4" fmla="*/ 2147483647 w 45"/>
                    <a:gd name="T5" fmla="*/ 546629785 h 23"/>
                    <a:gd name="T6" fmla="*/ 2147483647 w 45"/>
                    <a:gd name="T7" fmla="*/ 368015438 h 23"/>
                    <a:gd name="T8" fmla="*/ 2147483647 w 45"/>
                    <a:gd name="T9" fmla="*/ 0 h 23"/>
                    <a:gd name="T10" fmla="*/ 2147483647 w 45"/>
                    <a:gd name="T11" fmla="*/ 0 h 23"/>
                    <a:gd name="T12" fmla="*/ 2147483647 w 45"/>
                    <a:gd name="T13" fmla="*/ 546629785 h 23"/>
                    <a:gd name="T14" fmla="*/ 2147483647 w 45"/>
                    <a:gd name="T15" fmla="*/ 877697935 h 23"/>
                    <a:gd name="T16" fmla="*/ 2147483647 w 45"/>
                    <a:gd name="T17" fmla="*/ 1244152152 h 23"/>
                    <a:gd name="T18" fmla="*/ 2147483647 w 45"/>
                    <a:gd name="T19" fmla="*/ 1792074825 h 23"/>
                    <a:gd name="T20" fmla="*/ 2147483647 w 45"/>
                    <a:gd name="T21" fmla="*/ 1792074825 h 23"/>
                    <a:gd name="T22" fmla="*/ 2147483647 w 45"/>
                    <a:gd name="T23" fmla="*/ 2147483647 h 23"/>
                    <a:gd name="T24" fmla="*/ 2147483647 w 45"/>
                    <a:gd name="T25" fmla="*/ 2147483647 h 23"/>
                    <a:gd name="T26" fmla="*/ 2147483647 w 45"/>
                    <a:gd name="T27" fmla="*/ 2147483647 h 23"/>
                    <a:gd name="T28" fmla="*/ 2147483647 w 45"/>
                    <a:gd name="T29" fmla="*/ 2113916672 h 23"/>
                    <a:gd name="T30" fmla="*/ 2147483647 w 45"/>
                    <a:gd name="T31" fmla="*/ 1792074825 h 23"/>
                    <a:gd name="T32" fmla="*/ 2147483647 w 45"/>
                    <a:gd name="T33" fmla="*/ 197224836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1604232150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06" name="Freeform 67"/>
                <p:cNvSpPr>
                  <a:spLocks/>
                </p:cNvSpPr>
                <p:nvPr/>
              </p:nvSpPr>
              <p:spPr bwMode="auto">
                <a:xfrm>
                  <a:off x="4880" y="1662"/>
                  <a:ext cx="61" cy="64"/>
                </a:xfrm>
                <a:custGeom>
                  <a:avLst/>
                  <a:gdLst>
                    <a:gd name="T0" fmla="*/ 0 w 12"/>
                    <a:gd name="T1" fmla="*/ 409258179 h 13"/>
                    <a:gd name="T2" fmla="*/ 874712069 w 12"/>
                    <a:gd name="T3" fmla="*/ 2147483647 h 13"/>
                    <a:gd name="T4" fmla="*/ 874712069 w 12"/>
                    <a:gd name="T5" fmla="*/ 2147483647 h 13"/>
                    <a:gd name="T6" fmla="*/ 587207123 w 12"/>
                    <a:gd name="T7" fmla="*/ 2147483647 h 13"/>
                    <a:gd name="T8" fmla="*/ 874712069 w 12"/>
                    <a:gd name="T9" fmla="*/ 2147483647 h 13"/>
                    <a:gd name="T10" fmla="*/ 874712069 w 12"/>
                    <a:gd name="T11" fmla="*/ 2147483647 h 13"/>
                    <a:gd name="T12" fmla="*/ 874712069 w 12"/>
                    <a:gd name="T13" fmla="*/ 2147483647 h 13"/>
                    <a:gd name="T14" fmla="*/ 1819939464 w 12"/>
                    <a:gd name="T15" fmla="*/ 2147483647 h 13"/>
                    <a:gd name="T16" fmla="*/ 2107531437 w 12"/>
                    <a:gd name="T17" fmla="*/ 2147483647 h 13"/>
                    <a:gd name="T18" fmla="*/ 2107531437 w 12"/>
                    <a:gd name="T19" fmla="*/ 2014808576 h 13"/>
                    <a:gd name="T20" fmla="*/ 2107531437 w 12"/>
                    <a:gd name="T21" fmla="*/ 1814352915 h 13"/>
                    <a:gd name="T22" fmla="*/ 2107531437 w 12"/>
                    <a:gd name="T23" fmla="*/ 1396467775 h 13"/>
                    <a:gd name="T24" fmla="*/ 2147483647 w 12"/>
                    <a:gd name="T25" fmla="*/ 1238423661 h 13"/>
                    <a:gd name="T26" fmla="*/ 2147483647 w 12"/>
                    <a:gd name="T27" fmla="*/ 1396467775 h 13"/>
                    <a:gd name="T28" fmla="*/ 2147483647 w 12"/>
                    <a:gd name="T29" fmla="*/ 1605196093 h 13"/>
                    <a:gd name="T30" fmla="*/ 2147483647 w 12"/>
                    <a:gd name="T31" fmla="*/ 2014808576 h 13"/>
                    <a:gd name="T32" fmla="*/ 2147483647 w 12"/>
                    <a:gd name="T33" fmla="*/ 2014808576 h 13"/>
                    <a:gd name="T34" fmla="*/ 2147483647 w 12"/>
                    <a:gd name="T35" fmla="*/ 2014808576 h 13"/>
                    <a:gd name="T36" fmla="*/ 2147483647 w 12"/>
                    <a:gd name="T37" fmla="*/ 1814352915 h 13"/>
                    <a:gd name="T38" fmla="*/ 2147483647 w 12"/>
                    <a:gd name="T39" fmla="*/ 1814352915 h 13"/>
                    <a:gd name="T40" fmla="*/ 2147483647 w 12"/>
                    <a:gd name="T41" fmla="*/ 1605196093 h 13"/>
                    <a:gd name="T42" fmla="*/ 2147483647 w 12"/>
                    <a:gd name="T43" fmla="*/ 1605196093 h 13"/>
                    <a:gd name="T44" fmla="*/ 2147483647 w 12"/>
                    <a:gd name="T45" fmla="*/ 1605196093 h 13"/>
                    <a:gd name="T46" fmla="*/ 2147483647 w 12"/>
                    <a:gd name="T47" fmla="*/ 1396467775 h 13"/>
                    <a:gd name="T48" fmla="*/ 2147483647 w 12"/>
                    <a:gd name="T49" fmla="*/ 1238423661 h 13"/>
                    <a:gd name="T50" fmla="*/ 2147483647 w 12"/>
                    <a:gd name="T51" fmla="*/ 1238423661 h 13"/>
                    <a:gd name="T52" fmla="*/ 2147483647 w 12"/>
                    <a:gd name="T53" fmla="*/ 1238423661 h 13"/>
                    <a:gd name="T54" fmla="*/ 2147483647 w 12"/>
                    <a:gd name="T55" fmla="*/ 1029338676 h 13"/>
                    <a:gd name="T56" fmla="*/ 2147483647 w 12"/>
                    <a:gd name="T57" fmla="*/ 1029338676 h 13"/>
                    <a:gd name="T58" fmla="*/ 2107531437 w 12"/>
                    <a:gd name="T59" fmla="*/ 818786064 h 13"/>
                    <a:gd name="T60" fmla="*/ 1819939464 w 12"/>
                    <a:gd name="T61" fmla="*/ 409258179 h 13"/>
                    <a:gd name="T62" fmla="*/ 1819939464 w 12"/>
                    <a:gd name="T63" fmla="*/ 409258179 h 13"/>
                    <a:gd name="T64" fmla="*/ 1464196687 w 12"/>
                    <a:gd name="T65" fmla="*/ 0 h 13"/>
                    <a:gd name="T66" fmla="*/ 0 w 12"/>
                    <a:gd name="T67" fmla="*/ 409258179 h 13"/>
                    <a:gd name="T68" fmla="*/ 0 w 12"/>
                    <a:gd name="T69" fmla="*/ 409258179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07" name="Freeform 68"/>
                <p:cNvSpPr>
                  <a:spLocks/>
                </p:cNvSpPr>
                <p:nvPr/>
              </p:nvSpPr>
              <p:spPr bwMode="auto">
                <a:xfrm>
                  <a:off x="4813" y="1394"/>
                  <a:ext cx="108" cy="229"/>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659144373 w 21"/>
                    <a:gd name="T21" fmla="*/ 2147483647 h 47"/>
                    <a:gd name="T22" fmla="*/ 337130785 w 21"/>
                    <a:gd name="T23" fmla="*/ 2147483647 h 47"/>
                    <a:gd name="T24" fmla="*/ 0 w 21"/>
                    <a:gd name="T25" fmla="*/ 2147483647 h 47"/>
                    <a:gd name="T26" fmla="*/ 0 w 21"/>
                    <a:gd name="T27" fmla="*/ 2147483647 h 47"/>
                    <a:gd name="T28" fmla="*/ 337130785 w 21"/>
                    <a:gd name="T29" fmla="*/ 2147483647 h 47"/>
                    <a:gd name="T30" fmla="*/ 0 w 21"/>
                    <a:gd name="T31" fmla="*/ 2147483647 h 47"/>
                    <a:gd name="T32" fmla="*/ 0 w 21"/>
                    <a:gd name="T33" fmla="*/ 2147483647 h 47"/>
                    <a:gd name="T34" fmla="*/ 0 w 21"/>
                    <a:gd name="T35" fmla="*/ 2147483647 h 47"/>
                    <a:gd name="T36" fmla="*/ 337130785 w 21"/>
                    <a:gd name="T37" fmla="*/ 2147483647 h 47"/>
                    <a:gd name="T38" fmla="*/ 337130785 w 21"/>
                    <a:gd name="T39" fmla="*/ 2147483647 h 47"/>
                    <a:gd name="T40" fmla="*/ 337130785 w 21"/>
                    <a:gd name="T41" fmla="*/ 2147483647 h 47"/>
                    <a:gd name="T42" fmla="*/ 337130785 w 21"/>
                    <a:gd name="T43" fmla="*/ 2147483647 h 47"/>
                    <a:gd name="T44" fmla="*/ 337130785 w 21"/>
                    <a:gd name="T45" fmla="*/ 2147483647 h 47"/>
                    <a:gd name="T46" fmla="*/ 337130785 w 21"/>
                    <a:gd name="T47" fmla="*/ 2147483647 h 47"/>
                    <a:gd name="T48" fmla="*/ 1396686267 w 21"/>
                    <a:gd name="T49" fmla="*/ 2147483647 h 47"/>
                    <a:gd name="T50" fmla="*/ 1733815324 w 21"/>
                    <a:gd name="T51" fmla="*/ 2147483647 h 47"/>
                    <a:gd name="T52" fmla="*/ 1396686267 w 21"/>
                    <a:gd name="T53" fmla="*/ 2134039510 h 47"/>
                    <a:gd name="T54" fmla="*/ 1396686267 w 21"/>
                    <a:gd name="T55" fmla="*/ 1801196245 h 47"/>
                    <a:gd name="T56" fmla="*/ 1396686267 w 21"/>
                    <a:gd name="T57" fmla="*/ 1801196245 h 47"/>
                    <a:gd name="T58" fmla="*/ 1396686267 w 21"/>
                    <a:gd name="T59" fmla="*/ 1614103423 h 47"/>
                    <a:gd name="T60" fmla="*/ 996850582 w 21"/>
                    <a:gd name="T61" fmla="*/ 1252050136 h 47"/>
                    <a:gd name="T62" fmla="*/ 1396686267 w 21"/>
                    <a:gd name="T63" fmla="*/ 700956650 h 47"/>
                    <a:gd name="T64" fmla="*/ 996850582 w 21"/>
                    <a:gd name="T65" fmla="*/ 551097384 h 47"/>
                    <a:gd name="T66" fmla="*/ 996850582 w 21"/>
                    <a:gd name="T67" fmla="*/ 369677991 h 47"/>
                    <a:gd name="T68" fmla="*/ 1396686267 w 21"/>
                    <a:gd name="T69" fmla="*/ 369677991 h 47"/>
                    <a:gd name="T70" fmla="*/ 1733815324 w 21"/>
                    <a:gd name="T71" fmla="*/ 181019082 h 47"/>
                    <a:gd name="T72" fmla="*/ 2058772683 w 21"/>
                    <a:gd name="T73" fmla="*/ 181019082 h 47"/>
                    <a:gd name="T74" fmla="*/ 2058772683 w 21"/>
                    <a:gd name="T75" fmla="*/ 181019082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31808" name="Group 70"/>
                <p:cNvGrpSpPr>
                  <a:grpSpLocks/>
                </p:cNvGrpSpPr>
                <p:nvPr/>
              </p:nvGrpSpPr>
              <p:grpSpPr bwMode="auto">
                <a:xfrm>
                  <a:off x="1956" y="2906"/>
                  <a:ext cx="652" cy="401"/>
                  <a:chOff x="1991" y="3321"/>
                  <a:chExt cx="361" cy="231"/>
                </a:xfrm>
              </p:grpSpPr>
              <p:sp>
                <p:nvSpPr>
                  <p:cNvPr id="31809" name="Freeform 71"/>
                  <p:cNvSpPr>
                    <a:spLocks/>
                  </p:cNvSpPr>
                  <p:nvPr/>
                </p:nvSpPr>
                <p:spPr bwMode="auto">
                  <a:xfrm>
                    <a:off x="2274" y="3459"/>
                    <a:ext cx="78" cy="93"/>
                  </a:xfrm>
                  <a:custGeom>
                    <a:avLst/>
                    <a:gdLst>
                      <a:gd name="T0" fmla="*/ 0 w 16"/>
                      <a:gd name="T1" fmla="*/ 1311005476 h 19"/>
                      <a:gd name="T2" fmla="*/ 181852311 w 16"/>
                      <a:gd name="T3" fmla="*/ 2147483647 h 19"/>
                      <a:gd name="T4" fmla="*/ 181852311 w 16"/>
                      <a:gd name="T5" fmla="*/ 2147483647 h 19"/>
                      <a:gd name="T6" fmla="*/ 1068315259 w 16"/>
                      <a:gd name="T7" fmla="*/ 2147483647 h 19"/>
                      <a:gd name="T8" fmla="*/ 1439996001 w 16"/>
                      <a:gd name="T9" fmla="*/ 2147483647 h 19"/>
                      <a:gd name="T10" fmla="*/ 2147483647 w 16"/>
                      <a:gd name="T11" fmla="*/ 2083638358 h 19"/>
                      <a:gd name="T12" fmla="*/ 2147483647 w 16"/>
                      <a:gd name="T13" fmla="*/ 924224623 h 19"/>
                      <a:gd name="T14" fmla="*/ 553467612 w 16"/>
                      <a:gd name="T15" fmla="*/ 0 h 19"/>
                      <a:gd name="T16" fmla="*/ 553467612 w 16"/>
                      <a:gd name="T17" fmla="*/ 924224623 h 19"/>
                      <a:gd name="T18" fmla="*/ 0 w 16"/>
                      <a:gd name="T19" fmla="*/ 1311005476 h 19"/>
                      <a:gd name="T20" fmla="*/ 0 w 16"/>
                      <a:gd name="T21" fmla="*/ 131100547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10" name="Freeform 72"/>
                  <p:cNvSpPr>
                    <a:spLocks/>
                  </p:cNvSpPr>
                  <p:nvPr/>
                </p:nvSpPr>
                <p:spPr bwMode="auto">
                  <a:xfrm>
                    <a:off x="2235" y="3409"/>
                    <a:ext cx="44" cy="29"/>
                  </a:xfrm>
                  <a:custGeom>
                    <a:avLst/>
                    <a:gdLst>
                      <a:gd name="T0" fmla="*/ 569467705 w 9"/>
                      <a:gd name="T1" fmla="*/ 974528682 h 6"/>
                      <a:gd name="T2" fmla="*/ 1490132076 w 9"/>
                      <a:gd name="T3" fmla="*/ 974528682 h 6"/>
                      <a:gd name="T4" fmla="*/ 1676767716 w 9"/>
                      <a:gd name="T5" fmla="*/ 500977083 h 6"/>
                      <a:gd name="T6" fmla="*/ 912443375 w 9"/>
                      <a:gd name="T7" fmla="*/ 333859803 h 6"/>
                      <a:gd name="T8" fmla="*/ 569467705 w 9"/>
                      <a:gd name="T9" fmla="*/ 333859803 h 6"/>
                      <a:gd name="T10" fmla="*/ 382832065 w 9"/>
                      <a:gd name="T11" fmla="*/ 0 h 6"/>
                      <a:gd name="T12" fmla="*/ 0 w 9"/>
                      <a:gd name="T13" fmla="*/ 333859803 h 6"/>
                      <a:gd name="T14" fmla="*/ 382832065 w 9"/>
                      <a:gd name="T15" fmla="*/ 807720735 h 6"/>
                      <a:gd name="T16" fmla="*/ 569467705 w 9"/>
                      <a:gd name="T17" fmla="*/ 974528682 h 6"/>
                      <a:gd name="T18" fmla="*/ 569467705 w 9"/>
                      <a:gd name="T19" fmla="*/ 97452868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11" name="Freeform 73"/>
                  <p:cNvSpPr>
                    <a:spLocks/>
                  </p:cNvSpPr>
                  <p:nvPr/>
                </p:nvSpPr>
                <p:spPr bwMode="auto">
                  <a:xfrm>
                    <a:off x="2225" y="3438"/>
                    <a:ext cx="20" cy="10"/>
                  </a:xfrm>
                  <a:custGeom>
                    <a:avLst/>
                    <a:gdLst>
                      <a:gd name="T0" fmla="*/ 0 w 4"/>
                      <a:gd name="T1" fmla="*/ 488280567 h 2"/>
                      <a:gd name="T2" fmla="*/ 976561134 w 4"/>
                      <a:gd name="T3" fmla="*/ 0 h 2"/>
                      <a:gd name="T4" fmla="*/ 976561134 w 4"/>
                      <a:gd name="T5" fmla="*/ 488280567 h 2"/>
                      <a:gd name="T6" fmla="*/ 0 w 4"/>
                      <a:gd name="T7" fmla="*/ 488280567 h 2"/>
                      <a:gd name="T8" fmla="*/ 0 w 4"/>
                      <a:gd name="T9" fmla="*/ 48828056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12" name="Freeform 74"/>
                  <p:cNvSpPr>
                    <a:spLocks/>
                  </p:cNvSpPr>
                  <p:nvPr/>
                </p:nvSpPr>
                <p:spPr bwMode="auto">
                  <a:xfrm>
                    <a:off x="2211" y="3419"/>
                    <a:ext cx="19" cy="14"/>
                  </a:xfrm>
                  <a:custGeom>
                    <a:avLst/>
                    <a:gdLst>
                      <a:gd name="T0" fmla="*/ 274418465 w 4"/>
                      <a:gd name="T1" fmla="*/ 0 h 3"/>
                      <a:gd name="T2" fmla="*/ 274418465 w 4"/>
                      <a:gd name="T3" fmla="*/ 0 h 3"/>
                      <a:gd name="T4" fmla="*/ 385337296 w 4"/>
                      <a:gd name="T5" fmla="*/ 0 h 3"/>
                      <a:gd name="T6" fmla="*/ 385337296 w 4"/>
                      <a:gd name="T7" fmla="*/ 0 h 3"/>
                      <a:gd name="T8" fmla="*/ 385337296 w 4"/>
                      <a:gd name="T9" fmla="*/ 0 h 3"/>
                      <a:gd name="T10" fmla="*/ 385337296 w 4"/>
                      <a:gd name="T11" fmla="*/ 112261484 h 3"/>
                      <a:gd name="T12" fmla="*/ 385337296 w 4"/>
                      <a:gd name="T13" fmla="*/ 112261484 h 3"/>
                      <a:gd name="T14" fmla="*/ 385337296 w 4"/>
                      <a:gd name="T15" fmla="*/ 112261484 h 3"/>
                      <a:gd name="T16" fmla="*/ 525555709 w 4"/>
                      <a:gd name="T17" fmla="*/ 112261484 h 3"/>
                      <a:gd name="T18" fmla="*/ 385337296 w 4"/>
                      <a:gd name="T19" fmla="*/ 205818079 h 3"/>
                      <a:gd name="T20" fmla="*/ 385337296 w 4"/>
                      <a:gd name="T21" fmla="*/ 205818079 h 3"/>
                      <a:gd name="T22" fmla="*/ 385337296 w 4"/>
                      <a:gd name="T23" fmla="*/ 205818079 h 3"/>
                      <a:gd name="T24" fmla="*/ 385337296 w 4"/>
                      <a:gd name="T25" fmla="*/ 318068699 h 3"/>
                      <a:gd name="T26" fmla="*/ 385337296 w 4"/>
                      <a:gd name="T27" fmla="*/ 318068699 h 3"/>
                      <a:gd name="T28" fmla="*/ 385337296 w 4"/>
                      <a:gd name="T29" fmla="*/ 318068699 h 3"/>
                      <a:gd name="T30" fmla="*/ 274418465 w 4"/>
                      <a:gd name="T31" fmla="*/ 318068699 h 3"/>
                      <a:gd name="T32" fmla="*/ 274418465 w 4"/>
                      <a:gd name="T33" fmla="*/ 318068699 h 3"/>
                      <a:gd name="T34" fmla="*/ 274418465 w 4"/>
                      <a:gd name="T35" fmla="*/ 318068699 h 3"/>
                      <a:gd name="T36" fmla="*/ 140206367 w 4"/>
                      <a:gd name="T37" fmla="*/ 318068699 h 3"/>
                      <a:gd name="T38" fmla="*/ 140206367 w 4"/>
                      <a:gd name="T39" fmla="*/ 318068699 h 3"/>
                      <a:gd name="T40" fmla="*/ 140206367 w 4"/>
                      <a:gd name="T41" fmla="*/ 318068699 h 3"/>
                      <a:gd name="T42" fmla="*/ 140206367 w 4"/>
                      <a:gd name="T43" fmla="*/ 205818079 h 3"/>
                      <a:gd name="T44" fmla="*/ 0 w 4"/>
                      <a:gd name="T45" fmla="*/ 205818079 h 3"/>
                      <a:gd name="T46" fmla="*/ 0 w 4"/>
                      <a:gd name="T47" fmla="*/ 205818079 h 3"/>
                      <a:gd name="T48" fmla="*/ 0 w 4"/>
                      <a:gd name="T49" fmla="*/ 112261484 h 3"/>
                      <a:gd name="T50" fmla="*/ 0 w 4"/>
                      <a:gd name="T51" fmla="*/ 112261484 h 3"/>
                      <a:gd name="T52" fmla="*/ 0 w 4"/>
                      <a:gd name="T53" fmla="*/ 112261484 h 3"/>
                      <a:gd name="T54" fmla="*/ 140206367 w 4"/>
                      <a:gd name="T55" fmla="*/ 112261484 h 3"/>
                      <a:gd name="T56" fmla="*/ 140206367 w 4"/>
                      <a:gd name="T57" fmla="*/ 0 h 3"/>
                      <a:gd name="T58" fmla="*/ 140206367 w 4"/>
                      <a:gd name="T59" fmla="*/ 0 h 3"/>
                      <a:gd name="T60" fmla="*/ 140206367 w 4"/>
                      <a:gd name="T61" fmla="*/ 0 h 3"/>
                      <a:gd name="T62" fmla="*/ 274418465 w 4"/>
                      <a:gd name="T63" fmla="*/ 0 h 3"/>
                      <a:gd name="T64" fmla="*/ 274418465 w 4"/>
                      <a:gd name="T65" fmla="*/ 0 h 3"/>
                      <a:gd name="T66" fmla="*/ 274418465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13" name="Freeform 75"/>
                  <p:cNvSpPr>
                    <a:spLocks/>
                  </p:cNvSpPr>
                  <p:nvPr/>
                </p:nvSpPr>
                <p:spPr bwMode="auto">
                  <a:xfrm>
                    <a:off x="2186" y="3394"/>
                    <a:ext cx="39" cy="15"/>
                  </a:xfrm>
                  <a:custGeom>
                    <a:avLst/>
                    <a:gdLst>
                      <a:gd name="T0" fmla="*/ 0 w 8"/>
                      <a:gd name="T1" fmla="*/ 732421847 h 3"/>
                      <a:gd name="T2" fmla="*/ 1258155936 w 8"/>
                      <a:gd name="T3" fmla="*/ 732421847 h 3"/>
                      <a:gd name="T4" fmla="*/ 1439996001 w 8"/>
                      <a:gd name="T5" fmla="*/ 0 h 3"/>
                      <a:gd name="T6" fmla="*/ 371612259 w 8"/>
                      <a:gd name="T7" fmla="*/ 0 h 3"/>
                      <a:gd name="T8" fmla="*/ 0 w 8"/>
                      <a:gd name="T9" fmla="*/ 732421847 h 3"/>
                      <a:gd name="T10" fmla="*/ 0 w 8"/>
                      <a:gd name="T11" fmla="*/ 7324218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14" name="Freeform 76"/>
                  <p:cNvSpPr>
                    <a:spLocks/>
                  </p:cNvSpPr>
                  <p:nvPr/>
                </p:nvSpPr>
                <p:spPr bwMode="auto">
                  <a:xfrm>
                    <a:off x="2026" y="3321"/>
                    <a:ext cx="38" cy="24"/>
                  </a:xfrm>
                  <a:custGeom>
                    <a:avLst/>
                    <a:gdLst>
                      <a:gd name="T0" fmla="*/ 0 w 8"/>
                      <a:gd name="T1" fmla="*/ 591177451 h 5"/>
                      <a:gd name="T2" fmla="*/ 385337296 w 8"/>
                      <a:gd name="T3" fmla="*/ 746750998 h 5"/>
                      <a:gd name="T4" fmla="*/ 777932285 w 8"/>
                      <a:gd name="T5" fmla="*/ 746750998 h 5"/>
                      <a:gd name="T6" fmla="*/ 1052408282 w 8"/>
                      <a:gd name="T7" fmla="*/ 311084656 h 5"/>
                      <a:gd name="T8" fmla="*/ 665980082 w 8"/>
                      <a:gd name="T9" fmla="*/ 0 h 5"/>
                      <a:gd name="T10" fmla="*/ 140206367 w 8"/>
                      <a:gd name="T11" fmla="*/ 311084656 h 5"/>
                      <a:gd name="T12" fmla="*/ 0 w 8"/>
                      <a:gd name="T13" fmla="*/ 591177451 h 5"/>
                      <a:gd name="T14" fmla="*/ 0 w 8"/>
                      <a:gd name="T15" fmla="*/ 59117745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15" name="Freeform 77"/>
                  <p:cNvSpPr>
                    <a:spLocks/>
                  </p:cNvSpPr>
                  <p:nvPr/>
                </p:nvSpPr>
                <p:spPr bwMode="auto">
                  <a:xfrm>
                    <a:off x="1991" y="3321"/>
                    <a:ext cx="20" cy="24"/>
                  </a:xfrm>
                  <a:custGeom>
                    <a:avLst/>
                    <a:gdLst>
                      <a:gd name="T0" fmla="*/ 0 w 4"/>
                      <a:gd name="T1" fmla="*/ 746750998 h 5"/>
                      <a:gd name="T2" fmla="*/ 976561134 w 4"/>
                      <a:gd name="T3" fmla="*/ 311084656 h 5"/>
                      <a:gd name="T4" fmla="*/ 976561134 w 4"/>
                      <a:gd name="T5" fmla="*/ 0 h 5"/>
                      <a:gd name="T6" fmla="*/ 0 w 4"/>
                      <a:gd name="T7" fmla="*/ 591177451 h 5"/>
                      <a:gd name="T8" fmla="*/ 0 w 4"/>
                      <a:gd name="T9" fmla="*/ 746750998 h 5"/>
                      <a:gd name="T10" fmla="*/ 0 w 4"/>
                      <a:gd name="T11" fmla="*/ 746750998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1816" name="Freeform 78"/>
                  <p:cNvSpPr>
                    <a:spLocks/>
                  </p:cNvSpPr>
                  <p:nvPr/>
                </p:nvSpPr>
                <p:spPr bwMode="auto">
                  <a:xfrm>
                    <a:off x="2128" y="3360"/>
                    <a:ext cx="39" cy="34"/>
                  </a:xfrm>
                  <a:custGeom>
                    <a:avLst/>
                    <a:gdLst>
                      <a:gd name="T0" fmla="*/ 553467612 w 8"/>
                      <a:gd name="T1" fmla="*/ 1205323064 h 7"/>
                      <a:gd name="T2" fmla="*/ 1439996001 w 8"/>
                      <a:gd name="T3" fmla="*/ 1205323064 h 7"/>
                      <a:gd name="T4" fmla="*/ 1439996001 w 8"/>
                      <a:gd name="T5" fmla="*/ 672536448 h 7"/>
                      <a:gd name="T6" fmla="*/ 735641673 w 8"/>
                      <a:gd name="T7" fmla="*/ 0 h 7"/>
                      <a:gd name="T8" fmla="*/ 0 w 8"/>
                      <a:gd name="T9" fmla="*/ 358111838 h 7"/>
                      <a:gd name="T10" fmla="*/ 553467612 w 8"/>
                      <a:gd name="T11" fmla="*/ 1205323064 h 7"/>
                      <a:gd name="T12" fmla="*/ 553467612 w 8"/>
                      <a:gd name="T13" fmla="*/ 120532306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grpSp>
        </p:grpSp>
      </p:grpSp>
      <p:sp>
        <p:nvSpPr>
          <p:cNvPr id="31756" name="Rectangle 153"/>
          <p:cNvSpPr>
            <a:spLocks noChangeArrowheads="1"/>
          </p:cNvSpPr>
          <p:nvPr/>
        </p:nvSpPr>
        <p:spPr bwMode="auto">
          <a:xfrm>
            <a:off x="23256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algn="ctr" defTabSz="914400" fontAlgn="base">
              <a:spcBef>
                <a:spcPct val="0"/>
              </a:spcBef>
              <a:spcAft>
                <a:spcPct val="0"/>
              </a:spcAft>
            </a:pPr>
            <a:endParaRPr lang="en-US" altLang="en-US">
              <a:solidFill>
                <a:srgbClr val="000000"/>
              </a:solidFill>
              <a:latin typeface="Myriad Web Pro" pitchFamily="34" charset="0"/>
            </a:endParaRPr>
          </a:p>
        </p:txBody>
      </p:sp>
    </p:spTree>
    <p:extLst>
      <p:ext uri="{BB962C8B-B14F-4D97-AF65-F5344CB8AC3E}">
        <p14:creationId xmlns:p14="http://schemas.microsoft.com/office/powerpoint/2010/main" val="2152033527"/>
      </p:ext>
    </p:extLst>
  </p:cSld>
  <p:clrMapOvr>
    <a:masterClrMapping/>
  </p:clrMapOvr>
  <p:transition advClick="0" advTm="1000">
    <p:randomBar/>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76"/>
          <p:cNvSpPr>
            <a:spLocks noGrp="1" noChangeArrowheads="1"/>
          </p:cNvSpPr>
          <p:nvPr>
            <p:ph type="title" idx="4294967295"/>
          </p:nvPr>
        </p:nvSpPr>
        <p:spPr>
          <a:xfrm>
            <a:off x="0" y="242888"/>
            <a:ext cx="9144000" cy="1143000"/>
          </a:xfrm>
        </p:spPr>
        <p:txBody>
          <a:bodyPr/>
          <a:lstStyle/>
          <a:p>
            <a:r>
              <a:rPr lang="en-US" altLang="en-US" sz="2800" smtClean="0">
                <a:solidFill>
                  <a:srgbClr val="000099"/>
                </a:solidFill>
              </a:rPr>
              <a:t>Obesity Trends* Among U.S. Adults, BRFSS 2008</a:t>
            </a:r>
            <a:br>
              <a:rPr lang="en-US" altLang="en-US" sz="2800" smtClean="0">
                <a:solidFill>
                  <a:srgbClr val="000099"/>
                </a:solidFill>
              </a:rPr>
            </a:br>
            <a:r>
              <a:rPr lang="en-US" altLang="en-US" sz="1400" smtClean="0">
                <a:solidFill>
                  <a:srgbClr val="000099"/>
                </a:solidFill>
              </a:rPr>
              <a:t>(*BMI ≥30, or ~ 30 lbs. overweight for 5’ 4” person)</a:t>
            </a:r>
          </a:p>
        </p:txBody>
      </p:sp>
      <p:sp>
        <p:nvSpPr>
          <p:cNvPr id="32771" name="Text Box 79"/>
          <p:cNvSpPr txBox="1">
            <a:spLocks noChangeArrowheads="1"/>
          </p:cNvSpPr>
          <p:nvPr/>
        </p:nvSpPr>
        <p:spPr bwMode="auto">
          <a:xfrm>
            <a:off x="723900" y="5894388"/>
            <a:ext cx="81454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r>
              <a:rPr lang="en-US" altLang="en-US" sz="1400" b="1">
                <a:solidFill>
                  <a:srgbClr val="000000"/>
                </a:solidFill>
                <a:latin typeface="Arial Narrow" pitchFamily="34" charset="0"/>
              </a:rPr>
              <a:t> No Data          &lt;10%           10%–14%	    15%–19%           20%–24%          25%–29%           ≥30%</a:t>
            </a:r>
            <a:r>
              <a:rPr lang="en-US" altLang="en-US" sz="1400">
                <a:solidFill>
                  <a:srgbClr val="000000"/>
                </a:solidFill>
                <a:latin typeface="Arial Narrow" pitchFamily="34" charset="0"/>
              </a:rPr>
              <a:t> </a:t>
            </a:r>
          </a:p>
        </p:txBody>
      </p:sp>
      <p:sp>
        <p:nvSpPr>
          <p:cNvPr id="32772" name="Rectangle 80"/>
          <p:cNvSpPr>
            <a:spLocks noChangeArrowheads="1"/>
          </p:cNvSpPr>
          <p:nvPr/>
        </p:nvSpPr>
        <p:spPr bwMode="auto">
          <a:xfrm>
            <a:off x="5492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32773" name="Rectangle 81"/>
          <p:cNvSpPr>
            <a:spLocks noChangeArrowheads="1"/>
          </p:cNvSpPr>
          <p:nvPr/>
        </p:nvSpPr>
        <p:spPr bwMode="auto">
          <a:xfrm>
            <a:off x="15160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32774" name="Rectangle 83"/>
          <p:cNvSpPr>
            <a:spLocks noChangeArrowheads="1"/>
          </p:cNvSpPr>
          <p:nvPr/>
        </p:nvSpPr>
        <p:spPr bwMode="auto">
          <a:xfrm>
            <a:off x="3443288" y="5953125"/>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32775" name="Rectangle 84"/>
          <p:cNvSpPr>
            <a:spLocks noChangeArrowheads="1"/>
          </p:cNvSpPr>
          <p:nvPr/>
        </p:nvSpPr>
        <p:spPr bwMode="auto">
          <a:xfrm>
            <a:off x="5621338" y="5948363"/>
            <a:ext cx="234950" cy="234950"/>
          </a:xfrm>
          <a:prstGeom prst="rect">
            <a:avLst/>
          </a:prstGeom>
          <a:solidFill>
            <a:srgbClr val="ED4213"/>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32776" name="Rectangle 85"/>
          <p:cNvSpPr>
            <a:spLocks noChangeArrowheads="1"/>
          </p:cNvSpPr>
          <p:nvPr/>
        </p:nvSpPr>
        <p:spPr bwMode="auto">
          <a:xfrm>
            <a:off x="4541838" y="5945188"/>
            <a:ext cx="234950" cy="234950"/>
          </a:xfrm>
          <a:prstGeom prst="rect">
            <a:avLst/>
          </a:prstGeom>
          <a:solidFill>
            <a:srgbClr val="FFC66D"/>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32777" name="Rectangle 86"/>
          <p:cNvSpPr>
            <a:spLocks noChangeArrowheads="1"/>
          </p:cNvSpPr>
          <p:nvPr/>
        </p:nvSpPr>
        <p:spPr bwMode="auto">
          <a:xfrm>
            <a:off x="444500" y="5892800"/>
            <a:ext cx="7148513"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32778" name="Rectangle 87" descr="20%"/>
          <p:cNvSpPr>
            <a:spLocks noChangeArrowheads="1"/>
          </p:cNvSpPr>
          <p:nvPr/>
        </p:nvSpPr>
        <p:spPr bwMode="auto">
          <a:xfrm>
            <a:off x="6753225" y="5948363"/>
            <a:ext cx="234950"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grpSp>
        <p:nvGrpSpPr>
          <p:cNvPr id="32779" name="Group 171"/>
          <p:cNvGrpSpPr>
            <a:grpSpLocks/>
          </p:cNvGrpSpPr>
          <p:nvPr/>
        </p:nvGrpSpPr>
        <p:grpSpPr bwMode="auto">
          <a:xfrm>
            <a:off x="844550" y="1709738"/>
            <a:ext cx="6940550" cy="3567112"/>
            <a:chOff x="1155701" y="1709740"/>
            <a:chExt cx="6940549" cy="3567110"/>
          </a:xfrm>
        </p:grpSpPr>
        <p:sp>
          <p:nvSpPr>
            <p:cNvPr id="32781" name="Freeform 2"/>
            <p:cNvSpPr>
              <a:spLocks/>
            </p:cNvSpPr>
            <p:nvPr/>
          </p:nvSpPr>
          <p:spPr bwMode="auto">
            <a:xfrm>
              <a:off x="7697788" y="1887540"/>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782" name="Freeform 3"/>
            <p:cNvSpPr>
              <a:spLocks/>
            </p:cNvSpPr>
            <p:nvPr/>
          </p:nvSpPr>
          <p:spPr bwMode="auto">
            <a:xfrm>
              <a:off x="2636839" y="1709740"/>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783" name="Freeform 4"/>
            <p:cNvSpPr>
              <a:spLocks/>
            </p:cNvSpPr>
            <p:nvPr/>
          </p:nvSpPr>
          <p:spPr bwMode="auto">
            <a:xfrm>
              <a:off x="3157538" y="1833565"/>
              <a:ext cx="6588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784" name="Freeform 5"/>
            <p:cNvSpPr>
              <a:spLocks/>
            </p:cNvSpPr>
            <p:nvPr/>
          </p:nvSpPr>
          <p:spPr bwMode="auto">
            <a:xfrm>
              <a:off x="3435350" y="1857375"/>
              <a:ext cx="112077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785" name="Freeform 6"/>
            <p:cNvSpPr>
              <a:spLocks/>
            </p:cNvSpPr>
            <p:nvPr/>
          </p:nvSpPr>
          <p:spPr bwMode="auto">
            <a:xfrm>
              <a:off x="4514851"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786" name="Freeform 7"/>
            <p:cNvSpPr>
              <a:spLocks/>
            </p:cNvSpPr>
            <p:nvPr/>
          </p:nvSpPr>
          <p:spPr bwMode="auto">
            <a:xfrm>
              <a:off x="4483101" y="2398713"/>
              <a:ext cx="766763"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787" name="Freeform 8"/>
            <p:cNvSpPr>
              <a:spLocks/>
            </p:cNvSpPr>
            <p:nvPr/>
          </p:nvSpPr>
          <p:spPr bwMode="auto">
            <a:xfrm>
              <a:off x="4637089" y="3203577"/>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788" name="Freeform 9"/>
            <p:cNvSpPr>
              <a:spLocks/>
            </p:cNvSpPr>
            <p:nvPr/>
          </p:nvSpPr>
          <p:spPr bwMode="auto">
            <a:xfrm>
              <a:off x="5232401" y="2740027"/>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789" name="Freeform 10"/>
            <p:cNvSpPr>
              <a:spLocks/>
            </p:cNvSpPr>
            <p:nvPr/>
          </p:nvSpPr>
          <p:spPr bwMode="auto">
            <a:xfrm>
              <a:off x="5597525" y="2282827"/>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790" name="Freeform 11"/>
            <p:cNvSpPr>
              <a:spLocks/>
            </p:cNvSpPr>
            <p:nvPr/>
          </p:nvSpPr>
          <p:spPr bwMode="auto">
            <a:xfrm>
              <a:off x="6445250"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791" name="Freeform 12"/>
            <p:cNvSpPr>
              <a:spLocks/>
            </p:cNvSpPr>
            <p:nvPr/>
          </p:nvSpPr>
          <p:spPr bwMode="auto">
            <a:xfrm>
              <a:off x="6289675" y="4311650"/>
              <a:ext cx="10033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792" name="Freeform 13"/>
            <p:cNvSpPr>
              <a:spLocks/>
            </p:cNvSpPr>
            <p:nvPr/>
          </p:nvSpPr>
          <p:spPr bwMode="auto">
            <a:xfrm>
              <a:off x="2368551"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793" name="Freeform 14"/>
            <p:cNvSpPr>
              <a:spLocks/>
            </p:cNvSpPr>
            <p:nvPr/>
          </p:nvSpPr>
          <p:spPr bwMode="auto">
            <a:xfrm>
              <a:off x="3741738" y="2452690"/>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794" name="Freeform 15"/>
            <p:cNvSpPr>
              <a:spLocks/>
            </p:cNvSpPr>
            <p:nvPr/>
          </p:nvSpPr>
          <p:spPr bwMode="auto">
            <a:xfrm>
              <a:off x="3865564" y="3003552"/>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795" name="Freeform 16"/>
            <p:cNvSpPr>
              <a:spLocks/>
            </p:cNvSpPr>
            <p:nvPr/>
          </p:nvSpPr>
          <p:spPr bwMode="auto">
            <a:xfrm>
              <a:off x="3759201" y="3521076"/>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796" name="Freeform 17"/>
            <p:cNvSpPr>
              <a:spLocks/>
            </p:cNvSpPr>
            <p:nvPr/>
          </p:nvSpPr>
          <p:spPr bwMode="auto">
            <a:xfrm>
              <a:off x="4052888" y="3660777"/>
              <a:ext cx="1536701"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797" name="Freeform 18"/>
            <p:cNvSpPr>
              <a:spLocks/>
            </p:cNvSpPr>
            <p:nvPr/>
          </p:nvSpPr>
          <p:spPr bwMode="auto">
            <a:xfrm>
              <a:off x="6942139"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798" name="Freeform 19"/>
            <p:cNvSpPr>
              <a:spLocks/>
            </p:cNvSpPr>
            <p:nvPr/>
          </p:nvSpPr>
          <p:spPr bwMode="auto">
            <a:xfrm>
              <a:off x="7494590"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799" name="Freeform 20"/>
            <p:cNvSpPr>
              <a:spLocks/>
            </p:cNvSpPr>
            <p:nvPr/>
          </p:nvSpPr>
          <p:spPr bwMode="auto">
            <a:xfrm>
              <a:off x="3327402" y="2794002"/>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00" name="Freeform 21"/>
            <p:cNvSpPr>
              <a:spLocks/>
            </p:cNvSpPr>
            <p:nvPr/>
          </p:nvSpPr>
          <p:spPr bwMode="auto">
            <a:xfrm>
              <a:off x="2439988" y="2035177"/>
              <a:ext cx="881062"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01" name="Freeform 22"/>
            <p:cNvSpPr>
              <a:spLocks/>
            </p:cNvSpPr>
            <p:nvPr/>
          </p:nvSpPr>
          <p:spPr bwMode="auto">
            <a:xfrm>
              <a:off x="2759076" y="2662240"/>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02" name="Freeform 23"/>
            <p:cNvSpPr>
              <a:spLocks/>
            </p:cNvSpPr>
            <p:nvPr/>
          </p:nvSpPr>
          <p:spPr bwMode="auto">
            <a:xfrm>
              <a:off x="3124201"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03" name="Freeform 24"/>
            <p:cNvSpPr>
              <a:spLocks/>
            </p:cNvSpPr>
            <p:nvPr/>
          </p:nvSpPr>
          <p:spPr bwMode="auto">
            <a:xfrm>
              <a:off x="5183189" y="1981202"/>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04" name="Freeform 25"/>
            <p:cNvSpPr>
              <a:spLocks/>
            </p:cNvSpPr>
            <p:nvPr/>
          </p:nvSpPr>
          <p:spPr bwMode="auto">
            <a:xfrm>
              <a:off x="5768975" y="2855913"/>
              <a:ext cx="43973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05" name="Freeform 26" descr="75%"/>
            <p:cNvSpPr>
              <a:spLocks/>
            </p:cNvSpPr>
            <p:nvPr/>
          </p:nvSpPr>
          <p:spPr bwMode="auto">
            <a:xfrm>
              <a:off x="6737351" y="3009900"/>
              <a:ext cx="498475"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75">
              <a:fgClr>
                <a:srgbClr val="AA1202"/>
              </a:fgClr>
              <a:bgClr>
                <a:schemeClr val="tx1"/>
              </a:bgClr>
            </a:patt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06" name="Freeform 27"/>
            <p:cNvSpPr>
              <a:spLocks/>
            </p:cNvSpPr>
            <p:nvPr/>
          </p:nvSpPr>
          <p:spPr bwMode="auto">
            <a:xfrm>
              <a:off x="5516564" y="4133852"/>
              <a:ext cx="625475"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07" name="Freeform 28" descr="20%"/>
            <p:cNvSpPr>
              <a:spLocks/>
            </p:cNvSpPr>
            <p:nvPr/>
          </p:nvSpPr>
          <p:spPr bwMode="auto">
            <a:xfrm>
              <a:off x="5818189" y="3846515"/>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08" name="Freeform 29"/>
            <p:cNvSpPr>
              <a:spLocks/>
            </p:cNvSpPr>
            <p:nvPr/>
          </p:nvSpPr>
          <p:spPr bwMode="auto">
            <a:xfrm>
              <a:off x="6878639" y="2732090"/>
              <a:ext cx="639762"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09" name="Freeform 30"/>
            <p:cNvSpPr>
              <a:spLocks/>
            </p:cNvSpPr>
            <p:nvPr/>
          </p:nvSpPr>
          <p:spPr bwMode="auto">
            <a:xfrm>
              <a:off x="6664325" y="3127377"/>
              <a:ext cx="830264"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10" name="Freeform 31"/>
            <p:cNvSpPr>
              <a:spLocks/>
            </p:cNvSpPr>
            <p:nvPr/>
          </p:nvSpPr>
          <p:spPr bwMode="auto">
            <a:xfrm>
              <a:off x="4457701" y="2794000"/>
              <a:ext cx="906463"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11" name="Freeform 32"/>
            <p:cNvSpPr>
              <a:spLocks/>
            </p:cNvSpPr>
            <p:nvPr/>
          </p:nvSpPr>
          <p:spPr bwMode="auto">
            <a:xfrm>
              <a:off x="4522789" y="3590925"/>
              <a:ext cx="94456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pattFill prst="pct75">
              <a:fgClr>
                <a:srgbClr val="AA1202"/>
              </a:fgClr>
              <a:bgClr>
                <a:schemeClr val="tx1"/>
              </a:bgClr>
            </a:patt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12" name="Freeform 33"/>
            <p:cNvSpPr>
              <a:spLocks/>
            </p:cNvSpPr>
            <p:nvPr/>
          </p:nvSpPr>
          <p:spPr bwMode="auto">
            <a:xfrm>
              <a:off x="5322889"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13" name="Freeform 34"/>
            <p:cNvSpPr>
              <a:spLocks/>
            </p:cNvSpPr>
            <p:nvPr/>
          </p:nvSpPr>
          <p:spPr bwMode="auto">
            <a:xfrm>
              <a:off x="6011865" y="3265490"/>
              <a:ext cx="80962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14" name="Freeform 35" descr="20%"/>
            <p:cNvSpPr>
              <a:spLocks/>
            </p:cNvSpPr>
            <p:nvPr/>
          </p:nvSpPr>
          <p:spPr bwMode="auto">
            <a:xfrm>
              <a:off x="5940426" y="3560765"/>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15" name="Freeform 36" descr="20%"/>
            <p:cNvSpPr>
              <a:spLocks/>
            </p:cNvSpPr>
            <p:nvPr/>
          </p:nvSpPr>
          <p:spPr bwMode="auto">
            <a:xfrm>
              <a:off x="6175376" y="3824288"/>
              <a:ext cx="423863"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16" name="Freeform 37"/>
            <p:cNvSpPr>
              <a:spLocks/>
            </p:cNvSpPr>
            <p:nvPr/>
          </p:nvSpPr>
          <p:spPr bwMode="auto">
            <a:xfrm>
              <a:off x="6575426" y="3459163"/>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17" name="Freeform 38"/>
            <p:cNvSpPr>
              <a:spLocks/>
            </p:cNvSpPr>
            <p:nvPr/>
          </p:nvSpPr>
          <p:spPr bwMode="auto">
            <a:xfrm>
              <a:off x="5449889" y="3660776"/>
              <a:ext cx="547687"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32818" name="Group 124"/>
            <p:cNvGrpSpPr>
              <a:grpSpLocks/>
            </p:cNvGrpSpPr>
            <p:nvPr/>
          </p:nvGrpSpPr>
          <p:grpSpPr bwMode="auto">
            <a:xfrm>
              <a:off x="1155697" y="3886215"/>
              <a:ext cx="2009775" cy="1390654"/>
              <a:chOff x="768" y="2832"/>
              <a:chExt cx="1203" cy="876"/>
            </a:xfrm>
          </p:grpSpPr>
          <p:sp>
            <p:nvSpPr>
              <p:cNvPr id="32841" name="Freeform 40"/>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871840685 w 188"/>
                  <a:gd name="T9" fmla="*/ 2147483647 h 160"/>
                  <a:gd name="T10" fmla="*/ 1961554403 w 188"/>
                  <a:gd name="T11" fmla="*/ 2147483647 h 160"/>
                  <a:gd name="T12" fmla="*/ 2147483647 w 188"/>
                  <a:gd name="T13" fmla="*/ 2147483647 h 160"/>
                  <a:gd name="T14" fmla="*/ 2147483647 w 188"/>
                  <a:gd name="T15" fmla="*/ 2147483647 h 160"/>
                  <a:gd name="T16" fmla="*/ 2147483647 w 188"/>
                  <a:gd name="T17" fmla="*/ 2147483647 h 160"/>
                  <a:gd name="T18" fmla="*/ 1774530021 w 188"/>
                  <a:gd name="T19" fmla="*/ 2147483647 h 160"/>
                  <a:gd name="T20" fmla="*/ 1051290271 w 188"/>
                  <a:gd name="T21" fmla="*/ 2147483647 h 160"/>
                  <a:gd name="T22" fmla="*/ 1961554403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544053840 w 188"/>
                  <a:gd name="T37" fmla="*/ 2147483647 h 160"/>
                  <a:gd name="T38" fmla="*/ 544053840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886529878 h 160"/>
                  <a:gd name="T88" fmla="*/ 2147483647 w 188"/>
                  <a:gd name="T89" fmla="*/ 886529878 h 160"/>
                  <a:gd name="T90" fmla="*/ 2147483647 w 188"/>
                  <a:gd name="T91" fmla="*/ 886529878 h 160"/>
                  <a:gd name="T92" fmla="*/ 2147483647 w 188"/>
                  <a:gd name="T93" fmla="*/ 0 h 160"/>
                  <a:gd name="T94" fmla="*/ 2147483647 w 188"/>
                  <a:gd name="T95" fmla="*/ 743294476 h 160"/>
                  <a:gd name="T96" fmla="*/ 2147483647 w 188"/>
                  <a:gd name="T97" fmla="*/ 2147483647 h 160"/>
                  <a:gd name="T98" fmla="*/ 2147483647 w 188"/>
                  <a:gd name="T99" fmla="*/ 2147483647 h 160"/>
                  <a:gd name="T100" fmla="*/ 1774530021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42" name="Freeform 41"/>
              <p:cNvSpPr>
                <a:spLocks/>
              </p:cNvSpPr>
              <p:nvPr/>
            </p:nvSpPr>
            <p:spPr bwMode="auto">
              <a:xfrm>
                <a:off x="1021" y="3608"/>
                <a:ext cx="20" cy="14"/>
              </a:xfrm>
              <a:custGeom>
                <a:avLst/>
                <a:gdLst>
                  <a:gd name="T0" fmla="*/ 488280567 w 4"/>
                  <a:gd name="T1" fmla="*/ 205818079 h 3"/>
                  <a:gd name="T2" fmla="*/ 488280567 w 4"/>
                  <a:gd name="T3" fmla="*/ 112261484 h 3"/>
                  <a:gd name="T4" fmla="*/ 488280567 w 4"/>
                  <a:gd name="T5" fmla="*/ 112261484 h 3"/>
                  <a:gd name="T6" fmla="*/ 488280567 w 4"/>
                  <a:gd name="T7" fmla="*/ 112261484 h 3"/>
                  <a:gd name="T8" fmla="*/ 488280567 w 4"/>
                  <a:gd name="T9" fmla="*/ 112261484 h 3"/>
                  <a:gd name="T10" fmla="*/ 488280567 w 4"/>
                  <a:gd name="T11" fmla="*/ 112261484 h 3"/>
                  <a:gd name="T12" fmla="*/ 488280567 w 4"/>
                  <a:gd name="T13" fmla="*/ 112261484 h 3"/>
                  <a:gd name="T14" fmla="*/ 244140284 w 4"/>
                  <a:gd name="T15" fmla="*/ 0 h 3"/>
                  <a:gd name="T16" fmla="*/ 244140284 w 4"/>
                  <a:gd name="T17" fmla="*/ 0 h 3"/>
                  <a:gd name="T18" fmla="*/ 0 w 4"/>
                  <a:gd name="T19" fmla="*/ 112261484 h 3"/>
                  <a:gd name="T20" fmla="*/ 0 w 4"/>
                  <a:gd name="T21" fmla="*/ 112261484 h 3"/>
                  <a:gd name="T22" fmla="*/ 0 w 4"/>
                  <a:gd name="T23" fmla="*/ 112261484 h 3"/>
                  <a:gd name="T24" fmla="*/ 0 w 4"/>
                  <a:gd name="T25" fmla="*/ 112261484 h 3"/>
                  <a:gd name="T26" fmla="*/ 0 w 4"/>
                  <a:gd name="T27" fmla="*/ 112261484 h 3"/>
                  <a:gd name="T28" fmla="*/ 0 w 4"/>
                  <a:gd name="T29" fmla="*/ 112261484 h 3"/>
                  <a:gd name="T30" fmla="*/ 0 w 4"/>
                  <a:gd name="T31" fmla="*/ 205818079 h 3"/>
                  <a:gd name="T32" fmla="*/ 0 w 4"/>
                  <a:gd name="T33" fmla="*/ 205818079 h 3"/>
                  <a:gd name="T34" fmla="*/ 244140284 w 4"/>
                  <a:gd name="T35" fmla="*/ 205818079 h 3"/>
                  <a:gd name="T36" fmla="*/ 244140284 w 4"/>
                  <a:gd name="T37" fmla="*/ 205818079 h 3"/>
                  <a:gd name="T38" fmla="*/ 244140284 w 4"/>
                  <a:gd name="T39" fmla="*/ 318068699 h 3"/>
                  <a:gd name="T40" fmla="*/ 488280567 w 4"/>
                  <a:gd name="T41" fmla="*/ 318068699 h 3"/>
                  <a:gd name="T42" fmla="*/ 488280567 w 4"/>
                  <a:gd name="T43" fmla="*/ 318068699 h 3"/>
                  <a:gd name="T44" fmla="*/ 732420451 w 4"/>
                  <a:gd name="T45" fmla="*/ 318068699 h 3"/>
                  <a:gd name="T46" fmla="*/ 732420451 w 4"/>
                  <a:gd name="T47" fmla="*/ 318068699 h 3"/>
                  <a:gd name="T48" fmla="*/ 976561134 w 4"/>
                  <a:gd name="T49" fmla="*/ 205818079 h 3"/>
                  <a:gd name="T50" fmla="*/ 976561134 w 4"/>
                  <a:gd name="T51" fmla="*/ 205818079 h 3"/>
                  <a:gd name="T52" fmla="*/ 976561134 w 4"/>
                  <a:gd name="T53" fmla="*/ 205818079 h 3"/>
                  <a:gd name="T54" fmla="*/ 976561134 w 4"/>
                  <a:gd name="T55" fmla="*/ 112261484 h 3"/>
                  <a:gd name="T56" fmla="*/ 976561134 w 4"/>
                  <a:gd name="T57" fmla="*/ 112261484 h 3"/>
                  <a:gd name="T58" fmla="*/ 976561134 w 4"/>
                  <a:gd name="T59" fmla="*/ 112261484 h 3"/>
                  <a:gd name="T60" fmla="*/ 976561134 w 4"/>
                  <a:gd name="T61" fmla="*/ 112261484 h 3"/>
                  <a:gd name="T62" fmla="*/ 976561134 w 4"/>
                  <a:gd name="T63" fmla="*/ 112261484 h 3"/>
                  <a:gd name="T64" fmla="*/ 976561134 w 4"/>
                  <a:gd name="T65" fmla="*/ 0 h 3"/>
                  <a:gd name="T66" fmla="*/ 976561134 w 4"/>
                  <a:gd name="T67" fmla="*/ 0 h 3"/>
                  <a:gd name="T68" fmla="*/ 976561134 w 4"/>
                  <a:gd name="T69" fmla="*/ 0 h 3"/>
                  <a:gd name="T70" fmla="*/ 976561134 w 4"/>
                  <a:gd name="T71" fmla="*/ 0 h 3"/>
                  <a:gd name="T72" fmla="*/ 976561134 w 4"/>
                  <a:gd name="T73" fmla="*/ 112261484 h 3"/>
                  <a:gd name="T74" fmla="*/ 732420451 w 4"/>
                  <a:gd name="T75" fmla="*/ 112261484 h 3"/>
                  <a:gd name="T76" fmla="*/ 732420451 w 4"/>
                  <a:gd name="T77" fmla="*/ 112261484 h 3"/>
                  <a:gd name="T78" fmla="*/ 488280567 w 4"/>
                  <a:gd name="T79" fmla="*/ 205818079 h 3"/>
                  <a:gd name="T80" fmla="*/ 488280567 w 4"/>
                  <a:gd name="T81" fmla="*/ 205818079 h 3"/>
                  <a:gd name="T82" fmla="*/ 488280567 w 4"/>
                  <a:gd name="T83" fmla="*/ 205818079 h 3"/>
                  <a:gd name="T84" fmla="*/ 488280567 w 4"/>
                  <a:gd name="T85" fmla="*/ 205818079 h 3"/>
                  <a:gd name="T86" fmla="*/ 488280567 w 4"/>
                  <a:gd name="T87" fmla="*/ 318068699 h 3"/>
                  <a:gd name="T88" fmla="*/ 732420451 w 4"/>
                  <a:gd name="T89" fmla="*/ 318068699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43" name="Freeform 42"/>
              <p:cNvSpPr>
                <a:spLocks/>
              </p:cNvSpPr>
              <p:nvPr/>
            </p:nvSpPr>
            <p:spPr bwMode="auto">
              <a:xfrm>
                <a:off x="978" y="3610"/>
                <a:ext cx="43" cy="30"/>
              </a:xfrm>
              <a:custGeom>
                <a:avLst/>
                <a:gdLst>
                  <a:gd name="T0" fmla="*/ 979352908 w 9"/>
                  <a:gd name="T1" fmla="*/ 0 h 6"/>
                  <a:gd name="T2" fmla="*/ 564215260 w 9"/>
                  <a:gd name="T3" fmla="*/ 0 h 6"/>
                  <a:gd name="T4" fmla="*/ 415150796 w 9"/>
                  <a:gd name="T5" fmla="*/ 244140482 h 6"/>
                  <a:gd name="T6" fmla="*/ 415150796 w 9"/>
                  <a:gd name="T7" fmla="*/ 244140482 h 6"/>
                  <a:gd name="T8" fmla="*/ 415150796 w 9"/>
                  <a:gd name="T9" fmla="*/ 488280965 h 6"/>
                  <a:gd name="T10" fmla="*/ 415150796 w 9"/>
                  <a:gd name="T11" fmla="*/ 732421847 h 6"/>
                  <a:gd name="T12" fmla="*/ 297046244 w 9"/>
                  <a:gd name="T13" fmla="*/ 732421847 h 6"/>
                  <a:gd name="T14" fmla="*/ 297046244 w 9"/>
                  <a:gd name="T15" fmla="*/ 732421847 h 6"/>
                  <a:gd name="T16" fmla="*/ 149064501 w 9"/>
                  <a:gd name="T17" fmla="*/ 732421847 h 6"/>
                  <a:gd name="T18" fmla="*/ 149064501 w 9"/>
                  <a:gd name="T19" fmla="*/ 976561930 h 6"/>
                  <a:gd name="T20" fmla="*/ 149064501 w 9"/>
                  <a:gd name="T21" fmla="*/ 1220702012 h 6"/>
                  <a:gd name="T22" fmla="*/ 0 w 9"/>
                  <a:gd name="T23" fmla="*/ 1220702012 h 6"/>
                  <a:gd name="T24" fmla="*/ 0 w 9"/>
                  <a:gd name="T25" fmla="*/ 1464842414 h 6"/>
                  <a:gd name="T26" fmla="*/ 0 w 9"/>
                  <a:gd name="T27" fmla="*/ 1464842414 h 6"/>
                  <a:gd name="T28" fmla="*/ 0 w 9"/>
                  <a:gd name="T29" fmla="*/ 1464842414 h 6"/>
                  <a:gd name="T30" fmla="*/ 0 w 9"/>
                  <a:gd name="T31" fmla="*/ 1464842414 h 6"/>
                  <a:gd name="T32" fmla="*/ 0 w 9"/>
                  <a:gd name="T33" fmla="*/ 1464842414 h 6"/>
                  <a:gd name="T34" fmla="*/ 0 w 9"/>
                  <a:gd name="T35" fmla="*/ 1464842414 h 6"/>
                  <a:gd name="T36" fmla="*/ 0 w 9"/>
                  <a:gd name="T37" fmla="*/ 1464842414 h 6"/>
                  <a:gd name="T38" fmla="*/ 149064501 w 9"/>
                  <a:gd name="T39" fmla="*/ 1464842414 h 6"/>
                  <a:gd name="T40" fmla="*/ 297046244 w 9"/>
                  <a:gd name="T41" fmla="*/ 1464842414 h 6"/>
                  <a:gd name="T42" fmla="*/ 415150796 w 9"/>
                  <a:gd name="T43" fmla="*/ 1220702012 h 6"/>
                  <a:gd name="T44" fmla="*/ 861263415 w 9"/>
                  <a:gd name="T45" fmla="*/ 732421847 h 6"/>
                  <a:gd name="T46" fmla="*/ 979352908 w 9"/>
                  <a:gd name="T47" fmla="*/ 488280965 h 6"/>
                  <a:gd name="T48" fmla="*/ 1128703273 w 9"/>
                  <a:gd name="T49" fmla="*/ 488280965 h 6"/>
                  <a:gd name="T50" fmla="*/ 1269931572 w 9"/>
                  <a:gd name="T51" fmla="*/ 244140482 h 6"/>
                  <a:gd name="T52" fmla="*/ 1269931572 w 9"/>
                  <a:gd name="T53" fmla="*/ 244140482 h 6"/>
                  <a:gd name="T54" fmla="*/ 1269931572 w 9"/>
                  <a:gd name="T55" fmla="*/ 244140482 h 6"/>
                  <a:gd name="T56" fmla="*/ 1128703273 w 9"/>
                  <a:gd name="T57" fmla="*/ 0 h 6"/>
                  <a:gd name="T58" fmla="*/ 1128703273 w 9"/>
                  <a:gd name="T59" fmla="*/ 0 h 6"/>
                  <a:gd name="T60" fmla="*/ 1128703273 w 9"/>
                  <a:gd name="T61" fmla="*/ 0 h 6"/>
                  <a:gd name="T62" fmla="*/ 1128703273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44" name="Freeform 43"/>
              <p:cNvSpPr>
                <a:spLocks/>
              </p:cNvSpPr>
              <p:nvPr/>
            </p:nvSpPr>
            <p:spPr bwMode="auto">
              <a:xfrm>
                <a:off x="934" y="3632"/>
                <a:ext cx="44" cy="34"/>
              </a:xfrm>
              <a:custGeom>
                <a:avLst/>
                <a:gdLst>
                  <a:gd name="T0" fmla="*/ 1490132076 w 9"/>
                  <a:gd name="T1" fmla="*/ 534073098 h 7"/>
                  <a:gd name="T2" fmla="*/ 1490132076 w 9"/>
                  <a:gd name="T3" fmla="*/ 175964446 h 7"/>
                  <a:gd name="T4" fmla="*/ 912443375 w 9"/>
                  <a:gd name="T5" fmla="*/ 534073098 h 7"/>
                  <a:gd name="T6" fmla="*/ 764323715 w 9"/>
                  <a:gd name="T7" fmla="*/ 672536448 h 7"/>
                  <a:gd name="T8" fmla="*/ 764323715 w 9"/>
                  <a:gd name="T9" fmla="*/ 672536448 h 7"/>
                  <a:gd name="T10" fmla="*/ 382832065 w 9"/>
                  <a:gd name="T11" fmla="*/ 854684384 h 7"/>
                  <a:gd name="T12" fmla="*/ 186636188 w 9"/>
                  <a:gd name="T13" fmla="*/ 1030635696 h 7"/>
                  <a:gd name="T14" fmla="*/ 0 w 9"/>
                  <a:gd name="T15" fmla="*/ 1030635696 h 7"/>
                  <a:gd name="T16" fmla="*/ 382832065 w 9"/>
                  <a:gd name="T17" fmla="*/ 1030635696 h 7"/>
                  <a:gd name="T18" fmla="*/ 569467705 w 9"/>
                  <a:gd name="T19" fmla="*/ 854684384 h 7"/>
                  <a:gd name="T20" fmla="*/ 1107298603 w 9"/>
                  <a:gd name="T21" fmla="*/ 672536448 h 7"/>
                  <a:gd name="T22" fmla="*/ 1490132076 w 9"/>
                  <a:gd name="T23" fmla="*/ 534073098 h 7"/>
                  <a:gd name="T24" fmla="*/ 1490132076 w 9"/>
                  <a:gd name="T25" fmla="*/ 534073098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45" name="Freeform 44"/>
              <p:cNvSpPr>
                <a:spLocks/>
              </p:cNvSpPr>
              <p:nvPr/>
            </p:nvSpPr>
            <p:spPr bwMode="auto">
              <a:xfrm>
                <a:off x="934" y="3637"/>
                <a:ext cx="39" cy="29"/>
              </a:xfrm>
              <a:custGeom>
                <a:avLst/>
                <a:gdLst>
                  <a:gd name="T0" fmla="*/ 1439996001 w 8"/>
                  <a:gd name="T1" fmla="*/ 333859803 h 6"/>
                  <a:gd name="T2" fmla="*/ 1439996001 w 8"/>
                  <a:gd name="T3" fmla="*/ 167114728 h 6"/>
                  <a:gd name="T4" fmla="*/ 1439996001 w 8"/>
                  <a:gd name="T5" fmla="*/ 167114728 h 6"/>
                  <a:gd name="T6" fmla="*/ 1439996001 w 8"/>
                  <a:gd name="T7" fmla="*/ 0 h 6"/>
                  <a:gd name="T8" fmla="*/ 1439996001 w 8"/>
                  <a:gd name="T9" fmla="*/ 0 h 6"/>
                  <a:gd name="T10" fmla="*/ 1439996001 w 8"/>
                  <a:gd name="T11" fmla="*/ 0 h 6"/>
                  <a:gd name="T12" fmla="*/ 1439996001 w 8"/>
                  <a:gd name="T13" fmla="*/ 0 h 6"/>
                  <a:gd name="T14" fmla="*/ 1439996001 w 8"/>
                  <a:gd name="T15" fmla="*/ 0 h 6"/>
                  <a:gd name="T16" fmla="*/ 1439996001 w 8"/>
                  <a:gd name="T17" fmla="*/ 0 h 6"/>
                  <a:gd name="T18" fmla="*/ 1439996001 w 8"/>
                  <a:gd name="T19" fmla="*/ 0 h 6"/>
                  <a:gd name="T20" fmla="*/ 1258155936 w 8"/>
                  <a:gd name="T21" fmla="*/ 0 h 6"/>
                  <a:gd name="T22" fmla="*/ 1258155936 w 8"/>
                  <a:gd name="T23" fmla="*/ 0 h 6"/>
                  <a:gd name="T24" fmla="*/ 1068315259 w 8"/>
                  <a:gd name="T25" fmla="*/ 0 h 6"/>
                  <a:gd name="T26" fmla="*/ 886529793 w 8"/>
                  <a:gd name="T27" fmla="*/ 167114728 h 6"/>
                  <a:gd name="T28" fmla="*/ 886529793 w 8"/>
                  <a:gd name="T29" fmla="*/ 333859803 h 6"/>
                  <a:gd name="T30" fmla="*/ 886529793 w 8"/>
                  <a:gd name="T31" fmla="*/ 333859803 h 6"/>
                  <a:gd name="T32" fmla="*/ 735641673 w 8"/>
                  <a:gd name="T33" fmla="*/ 333859803 h 6"/>
                  <a:gd name="T34" fmla="*/ 735641673 w 8"/>
                  <a:gd name="T35" fmla="*/ 333859803 h 6"/>
                  <a:gd name="T36" fmla="*/ 735641673 w 8"/>
                  <a:gd name="T37" fmla="*/ 333859803 h 6"/>
                  <a:gd name="T38" fmla="*/ 735641673 w 8"/>
                  <a:gd name="T39" fmla="*/ 500977083 h 6"/>
                  <a:gd name="T40" fmla="*/ 735641673 w 8"/>
                  <a:gd name="T41" fmla="*/ 500977083 h 6"/>
                  <a:gd name="T42" fmla="*/ 735641673 w 8"/>
                  <a:gd name="T43" fmla="*/ 500977083 h 6"/>
                  <a:gd name="T44" fmla="*/ 735641673 w 8"/>
                  <a:gd name="T45" fmla="*/ 500977083 h 6"/>
                  <a:gd name="T46" fmla="*/ 371612259 w 8"/>
                  <a:gd name="T47" fmla="*/ 640669498 h 6"/>
                  <a:gd name="T48" fmla="*/ 371612259 w 8"/>
                  <a:gd name="T49" fmla="*/ 640669498 h 6"/>
                  <a:gd name="T50" fmla="*/ 371612259 w 8"/>
                  <a:gd name="T51" fmla="*/ 640669498 h 6"/>
                  <a:gd name="T52" fmla="*/ 371612259 w 8"/>
                  <a:gd name="T53" fmla="*/ 640669498 h 6"/>
                  <a:gd name="T54" fmla="*/ 181852311 w 8"/>
                  <a:gd name="T55" fmla="*/ 640669498 h 6"/>
                  <a:gd name="T56" fmla="*/ 181852311 w 8"/>
                  <a:gd name="T57" fmla="*/ 807720735 h 6"/>
                  <a:gd name="T58" fmla="*/ 181852311 w 8"/>
                  <a:gd name="T59" fmla="*/ 807720735 h 6"/>
                  <a:gd name="T60" fmla="*/ 0 w 8"/>
                  <a:gd name="T61" fmla="*/ 807720735 h 6"/>
                  <a:gd name="T62" fmla="*/ 0 w 8"/>
                  <a:gd name="T63" fmla="*/ 807720735 h 6"/>
                  <a:gd name="T64" fmla="*/ 0 w 8"/>
                  <a:gd name="T65" fmla="*/ 807720735 h 6"/>
                  <a:gd name="T66" fmla="*/ 181852311 w 8"/>
                  <a:gd name="T67" fmla="*/ 974528682 h 6"/>
                  <a:gd name="T68" fmla="*/ 181852311 w 8"/>
                  <a:gd name="T69" fmla="*/ 974528682 h 6"/>
                  <a:gd name="T70" fmla="*/ 181852311 w 8"/>
                  <a:gd name="T71" fmla="*/ 974528682 h 6"/>
                  <a:gd name="T72" fmla="*/ 181852311 w 8"/>
                  <a:gd name="T73" fmla="*/ 974528682 h 6"/>
                  <a:gd name="T74" fmla="*/ 371612259 w 8"/>
                  <a:gd name="T75" fmla="*/ 807720735 h 6"/>
                  <a:gd name="T76" fmla="*/ 371612259 w 8"/>
                  <a:gd name="T77" fmla="*/ 807720735 h 6"/>
                  <a:gd name="T78" fmla="*/ 553467612 w 8"/>
                  <a:gd name="T79" fmla="*/ 807720735 h 6"/>
                  <a:gd name="T80" fmla="*/ 553467612 w 8"/>
                  <a:gd name="T81" fmla="*/ 640669498 h 6"/>
                  <a:gd name="T82" fmla="*/ 553467612 w 8"/>
                  <a:gd name="T83" fmla="*/ 640669498 h 6"/>
                  <a:gd name="T84" fmla="*/ 886529793 w 8"/>
                  <a:gd name="T85" fmla="*/ 640669498 h 6"/>
                  <a:gd name="T86" fmla="*/ 886529793 w 8"/>
                  <a:gd name="T87" fmla="*/ 500977083 h 6"/>
                  <a:gd name="T88" fmla="*/ 1068315259 w 8"/>
                  <a:gd name="T89" fmla="*/ 500977083 h 6"/>
                  <a:gd name="T90" fmla="*/ 1258155936 w 8"/>
                  <a:gd name="T91" fmla="*/ 500977083 h 6"/>
                  <a:gd name="T92" fmla="*/ 1258155936 w 8"/>
                  <a:gd name="T93" fmla="*/ 333859803 h 6"/>
                  <a:gd name="T94" fmla="*/ 1258155936 w 8"/>
                  <a:gd name="T95" fmla="*/ 333859803 h 6"/>
                  <a:gd name="T96" fmla="*/ 1439996001 w 8"/>
                  <a:gd name="T97" fmla="*/ 333859803 h 6"/>
                  <a:gd name="T98" fmla="*/ 1439996001 w 8"/>
                  <a:gd name="T99" fmla="*/ 333859803 h 6"/>
                  <a:gd name="T100" fmla="*/ 1439996001 w 8"/>
                  <a:gd name="T101" fmla="*/ 333859803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46" name="Freeform 45"/>
              <p:cNvSpPr>
                <a:spLocks/>
              </p:cNvSpPr>
              <p:nvPr/>
            </p:nvSpPr>
            <p:spPr bwMode="auto">
              <a:xfrm>
                <a:off x="909" y="3676"/>
                <a:ext cx="5" cy="5"/>
              </a:xfrm>
              <a:custGeom>
                <a:avLst/>
                <a:gdLst>
                  <a:gd name="T0" fmla="*/ 244140284 w 1"/>
                  <a:gd name="T1" fmla="*/ 0 h 1"/>
                  <a:gd name="T2" fmla="*/ 0 w 1"/>
                  <a:gd name="T3" fmla="*/ 0 h 1"/>
                  <a:gd name="T4" fmla="*/ 0 w 1"/>
                  <a:gd name="T5" fmla="*/ 244140284 h 1"/>
                  <a:gd name="T6" fmla="*/ 244140284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47" name="Freeform 46"/>
              <p:cNvSpPr>
                <a:spLocks/>
              </p:cNvSpPr>
              <p:nvPr/>
            </p:nvSpPr>
            <p:spPr bwMode="auto">
              <a:xfrm>
                <a:off x="909" y="3676"/>
                <a:ext cx="5" cy="5"/>
              </a:xfrm>
              <a:custGeom>
                <a:avLst/>
                <a:gdLst>
                  <a:gd name="T0" fmla="*/ 244140284 w 1"/>
                  <a:gd name="T1" fmla="*/ 0 h 1"/>
                  <a:gd name="T2" fmla="*/ 244140284 w 1"/>
                  <a:gd name="T3" fmla="*/ 0 h 1"/>
                  <a:gd name="T4" fmla="*/ 244140284 w 1"/>
                  <a:gd name="T5" fmla="*/ 0 h 1"/>
                  <a:gd name="T6" fmla="*/ 244140284 w 1"/>
                  <a:gd name="T7" fmla="*/ 0 h 1"/>
                  <a:gd name="T8" fmla="*/ 0 w 1"/>
                  <a:gd name="T9" fmla="*/ 0 h 1"/>
                  <a:gd name="T10" fmla="*/ 0 w 1"/>
                  <a:gd name="T11" fmla="*/ 0 h 1"/>
                  <a:gd name="T12" fmla="*/ 0 w 1"/>
                  <a:gd name="T13" fmla="*/ 0 h 1"/>
                  <a:gd name="T14" fmla="*/ 0 w 1"/>
                  <a:gd name="T15" fmla="*/ 0 h 1"/>
                  <a:gd name="T16" fmla="*/ 0 w 1"/>
                  <a:gd name="T17" fmla="*/ 244140284 h 1"/>
                  <a:gd name="T18" fmla="*/ 0 w 1"/>
                  <a:gd name="T19" fmla="*/ 244140284 h 1"/>
                  <a:gd name="T20" fmla="*/ 0 w 1"/>
                  <a:gd name="T21" fmla="*/ 244140284 h 1"/>
                  <a:gd name="T22" fmla="*/ 0 w 1"/>
                  <a:gd name="T23" fmla="*/ 244140284 h 1"/>
                  <a:gd name="T24" fmla="*/ 0 w 1"/>
                  <a:gd name="T25" fmla="*/ 244140284 h 1"/>
                  <a:gd name="T26" fmla="*/ 244140284 w 1"/>
                  <a:gd name="T27" fmla="*/ 244140284 h 1"/>
                  <a:gd name="T28" fmla="*/ 244140284 w 1"/>
                  <a:gd name="T29" fmla="*/ 0 h 1"/>
                  <a:gd name="T30" fmla="*/ 244140284 w 1"/>
                  <a:gd name="T31" fmla="*/ 0 h 1"/>
                  <a:gd name="T32" fmla="*/ 244140284 w 1"/>
                  <a:gd name="T33" fmla="*/ 0 h 1"/>
                  <a:gd name="T34" fmla="*/ 244140284 w 1"/>
                  <a:gd name="T35" fmla="*/ 0 h 1"/>
                  <a:gd name="T36" fmla="*/ 244140284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48" name="Freeform 47"/>
              <p:cNvSpPr>
                <a:spLocks/>
              </p:cNvSpPr>
              <p:nvPr/>
            </p:nvSpPr>
            <p:spPr bwMode="auto">
              <a:xfrm>
                <a:off x="870" y="3682"/>
                <a:ext cx="14" cy="14"/>
              </a:xfrm>
              <a:custGeom>
                <a:avLst/>
                <a:gdLst>
                  <a:gd name="T0" fmla="*/ 205818079 w 3"/>
                  <a:gd name="T1" fmla="*/ 112261484 h 3"/>
                  <a:gd name="T2" fmla="*/ 318068699 w 3"/>
                  <a:gd name="T3" fmla="*/ 112261484 h 3"/>
                  <a:gd name="T4" fmla="*/ 205818079 w 3"/>
                  <a:gd name="T5" fmla="*/ 112261484 h 3"/>
                  <a:gd name="T6" fmla="*/ 318068699 w 3"/>
                  <a:gd name="T7" fmla="*/ 205818079 h 3"/>
                  <a:gd name="T8" fmla="*/ 205818079 w 3"/>
                  <a:gd name="T9" fmla="*/ 205818079 h 3"/>
                  <a:gd name="T10" fmla="*/ 112261484 w 3"/>
                  <a:gd name="T11" fmla="*/ 318068699 h 3"/>
                  <a:gd name="T12" fmla="*/ 0 w 3"/>
                  <a:gd name="T13" fmla="*/ 318068699 h 3"/>
                  <a:gd name="T14" fmla="*/ 112261484 w 3"/>
                  <a:gd name="T15" fmla="*/ 112261484 h 3"/>
                  <a:gd name="T16" fmla="*/ 205818079 w 3"/>
                  <a:gd name="T17" fmla="*/ 112261484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49" name="Freeform 48"/>
              <p:cNvSpPr>
                <a:spLocks/>
              </p:cNvSpPr>
              <p:nvPr/>
            </p:nvSpPr>
            <p:spPr bwMode="auto">
              <a:xfrm>
                <a:off x="875" y="3684"/>
                <a:ext cx="14" cy="9"/>
              </a:xfrm>
              <a:custGeom>
                <a:avLst/>
                <a:gdLst>
                  <a:gd name="T0" fmla="*/ 205818079 w 3"/>
                  <a:gd name="T1" fmla="*/ 0 h 2"/>
                  <a:gd name="T2" fmla="*/ 205818079 w 3"/>
                  <a:gd name="T3" fmla="*/ 0 h 2"/>
                  <a:gd name="T4" fmla="*/ 205818079 w 3"/>
                  <a:gd name="T5" fmla="*/ 0 h 2"/>
                  <a:gd name="T6" fmla="*/ 205818079 w 3"/>
                  <a:gd name="T7" fmla="*/ 0 h 2"/>
                  <a:gd name="T8" fmla="*/ 318068699 w 3"/>
                  <a:gd name="T9" fmla="*/ 0 h 2"/>
                  <a:gd name="T10" fmla="*/ 318068699 w 3"/>
                  <a:gd name="T11" fmla="*/ 0 h 2"/>
                  <a:gd name="T12" fmla="*/ 318068699 w 3"/>
                  <a:gd name="T13" fmla="*/ 0 h 2"/>
                  <a:gd name="T14" fmla="*/ 318068699 w 3"/>
                  <a:gd name="T15" fmla="*/ 0 h 2"/>
                  <a:gd name="T16" fmla="*/ 318068699 w 3"/>
                  <a:gd name="T17" fmla="*/ 0 h 2"/>
                  <a:gd name="T18" fmla="*/ 318068699 w 3"/>
                  <a:gd name="T19" fmla="*/ 0 h 2"/>
                  <a:gd name="T20" fmla="*/ 318068699 w 3"/>
                  <a:gd name="T21" fmla="*/ 0 h 2"/>
                  <a:gd name="T22" fmla="*/ 205818079 w 3"/>
                  <a:gd name="T23" fmla="*/ 0 h 2"/>
                  <a:gd name="T24" fmla="*/ 205818079 w 3"/>
                  <a:gd name="T25" fmla="*/ 74807622 h 2"/>
                  <a:gd name="T26" fmla="*/ 318068699 w 3"/>
                  <a:gd name="T27" fmla="*/ 74807622 h 2"/>
                  <a:gd name="T28" fmla="*/ 318068699 w 3"/>
                  <a:gd name="T29" fmla="*/ 74807622 h 2"/>
                  <a:gd name="T30" fmla="*/ 318068699 w 3"/>
                  <a:gd name="T31" fmla="*/ 74807622 h 2"/>
                  <a:gd name="T32" fmla="*/ 205818079 w 3"/>
                  <a:gd name="T33" fmla="*/ 74807622 h 2"/>
                  <a:gd name="T34" fmla="*/ 205818079 w 3"/>
                  <a:gd name="T35" fmla="*/ 74807622 h 2"/>
                  <a:gd name="T36" fmla="*/ 205818079 w 3"/>
                  <a:gd name="T37" fmla="*/ 74807622 h 2"/>
                  <a:gd name="T38" fmla="*/ 205818079 w 3"/>
                  <a:gd name="T39" fmla="*/ 74807622 h 2"/>
                  <a:gd name="T40" fmla="*/ 205818079 w 3"/>
                  <a:gd name="T41" fmla="*/ 74807622 h 2"/>
                  <a:gd name="T42" fmla="*/ 112261484 w 3"/>
                  <a:gd name="T43" fmla="*/ 136197979 h 2"/>
                  <a:gd name="T44" fmla="*/ 112261484 w 3"/>
                  <a:gd name="T45" fmla="*/ 136197979 h 2"/>
                  <a:gd name="T46" fmla="*/ 112261484 w 3"/>
                  <a:gd name="T47" fmla="*/ 136197979 h 2"/>
                  <a:gd name="T48" fmla="*/ 0 w 3"/>
                  <a:gd name="T49" fmla="*/ 136197979 h 2"/>
                  <a:gd name="T50" fmla="*/ 0 w 3"/>
                  <a:gd name="T51" fmla="*/ 136197979 h 2"/>
                  <a:gd name="T52" fmla="*/ 0 w 3"/>
                  <a:gd name="T53" fmla="*/ 74807622 h 2"/>
                  <a:gd name="T54" fmla="*/ 112261484 w 3"/>
                  <a:gd name="T55" fmla="*/ 74807622 h 2"/>
                  <a:gd name="T56" fmla="*/ 112261484 w 3"/>
                  <a:gd name="T57" fmla="*/ 74807622 h 2"/>
                  <a:gd name="T58" fmla="*/ 112261484 w 3"/>
                  <a:gd name="T59" fmla="*/ 74807622 h 2"/>
                  <a:gd name="T60" fmla="*/ 112261484 w 3"/>
                  <a:gd name="T61" fmla="*/ 0 h 2"/>
                  <a:gd name="T62" fmla="*/ 205818079 w 3"/>
                  <a:gd name="T63" fmla="*/ 0 h 2"/>
                  <a:gd name="T64" fmla="*/ 205818079 w 3"/>
                  <a:gd name="T65" fmla="*/ 0 h 2"/>
                  <a:gd name="T66" fmla="*/ 205818079 w 3"/>
                  <a:gd name="T67" fmla="*/ 0 h 2"/>
                  <a:gd name="T68" fmla="*/ 205818079 w 3"/>
                  <a:gd name="T69" fmla="*/ 0 h 2"/>
                  <a:gd name="T70" fmla="*/ 205818079 w 3"/>
                  <a:gd name="T71" fmla="*/ 0 h 2"/>
                  <a:gd name="T72" fmla="*/ 205818079 w 3"/>
                  <a:gd name="T73" fmla="*/ 0 h 2"/>
                  <a:gd name="T74" fmla="*/ 20581807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50" name="Freeform 49"/>
              <p:cNvSpPr>
                <a:spLocks/>
              </p:cNvSpPr>
              <p:nvPr/>
            </p:nvSpPr>
            <p:spPr bwMode="auto">
              <a:xfrm>
                <a:off x="833" y="3690"/>
                <a:ext cx="19" cy="10"/>
              </a:xfrm>
              <a:custGeom>
                <a:avLst/>
                <a:gdLst>
                  <a:gd name="T0" fmla="*/ 385337296 w 4"/>
                  <a:gd name="T1" fmla="*/ 244140284 h 2"/>
                  <a:gd name="T2" fmla="*/ 385337296 w 4"/>
                  <a:gd name="T3" fmla="*/ 0 h 2"/>
                  <a:gd name="T4" fmla="*/ 525555709 w 4"/>
                  <a:gd name="T5" fmla="*/ 0 h 2"/>
                  <a:gd name="T6" fmla="*/ 525555709 w 4"/>
                  <a:gd name="T7" fmla="*/ 244140284 h 2"/>
                  <a:gd name="T8" fmla="*/ 140206367 w 4"/>
                  <a:gd name="T9" fmla="*/ 488280567 h 2"/>
                  <a:gd name="T10" fmla="*/ 385337296 w 4"/>
                  <a:gd name="T11" fmla="*/ 244140284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51" name="Freeform 50"/>
              <p:cNvSpPr>
                <a:spLocks/>
              </p:cNvSpPr>
              <p:nvPr/>
            </p:nvSpPr>
            <p:spPr bwMode="auto">
              <a:xfrm>
                <a:off x="838" y="3690"/>
                <a:ext cx="14" cy="10"/>
              </a:xfrm>
              <a:custGeom>
                <a:avLst/>
                <a:gdLst>
                  <a:gd name="T0" fmla="*/ 205818079 w 3"/>
                  <a:gd name="T1" fmla="*/ 244140284 h 2"/>
                  <a:gd name="T2" fmla="*/ 205818079 w 3"/>
                  <a:gd name="T3" fmla="*/ 244140284 h 2"/>
                  <a:gd name="T4" fmla="*/ 205818079 w 3"/>
                  <a:gd name="T5" fmla="*/ 0 h 2"/>
                  <a:gd name="T6" fmla="*/ 205818079 w 3"/>
                  <a:gd name="T7" fmla="*/ 0 h 2"/>
                  <a:gd name="T8" fmla="*/ 205818079 w 3"/>
                  <a:gd name="T9" fmla="*/ 0 h 2"/>
                  <a:gd name="T10" fmla="*/ 205818079 w 3"/>
                  <a:gd name="T11" fmla="*/ 0 h 2"/>
                  <a:gd name="T12" fmla="*/ 205818079 w 3"/>
                  <a:gd name="T13" fmla="*/ 0 h 2"/>
                  <a:gd name="T14" fmla="*/ 318068699 w 3"/>
                  <a:gd name="T15" fmla="*/ 0 h 2"/>
                  <a:gd name="T16" fmla="*/ 318068699 w 3"/>
                  <a:gd name="T17" fmla="*/ 0 h 2"/>
                  <a:gd name="T18" fmla="*/ 318068699 w 3"/>
                  <a:gd name="T19" fmla="*/ 0 h 2"/>
                  <a:gd name="T20" fmla="*/ 318068699 w 3"/>
                  <a:gd name="T21" fmla="*/ 244140284 h 2"/>
                  <a:gd name="T22" fmla="*/ 318068699 w 3"/>
                  <a:gd name="T23" fmla="*/ 244140284 h 2"/>
                  <a:gd name="T24" fmla="*/ 318068699 w 3"/>
                  <a:gd name="T25" fmla="*/ 244140284 h 2"/>
                  <a:gd name="T26" fmla="*/ 318068699 w 3"/>
                  <a:gd name="T27" fmla="*/ 244140284 h 2"/>
                  <a:gd name="T28" fmla="*/ 205818079 w 3"/>
                  <a:gd name="T29" fmla="*/ 488280567 h 2"/>
                  <a:gd name="T30" fmla="*/ 112261484 w 3"/>
                  <a:gd name="T31" fmla="*/ 488280567 h 2"/>
                  <a:gd name="T32" fmla="*/ 0 w 3"/>
                  <a:gd name="T33" fmla="*/ 488280567 h 2"/>
                  <a:gd name="T34" fmla="*/ 0 w 3"/>
                  <a:gd name="T35" fmla="*/ 488280567 h 2"/>
                  <a:gd name="T36" fmla="*/ 0 w 3"/>
                  <a:gd name="T37" fmla="*/ 488280567 h 2"/>
                  <a:gd name="T38" fmla="*/ 0 w 3"/>
                  <a:gd name="T39" fmla="*/ 488280567 h 2"/>
                  <a:gd name="T40" fmla="*/ 0 w 3"/>
                  <a:gd name="T41" fmla="*/ 488280567 h 2"/>
                  <a:gd name="T42" fmla="*/ 0 w 3"/>
                  <a:gd name="T43" fmla="*/ 488280567 h 2"/>
                  <a:gd name="T44" fmla="*/ 112261484 w 3"/>
                  <a:gd name="T45" fmla="*/ 488280567 h 2"/>
                  <a:gd name="T46" fmla="*/ 205818079 w 3"/>
                  <a:gd name="T47" fmla="*/ 244140284 h 2"/>
                  <a:gd name="T48" fmla="*/ 205818079 w 3"/>
                  <a:gd name="T49" fmla="*/ 244140284 h 2"/>
                  <a:gd name="T50" fmla="*/ 205818079 w 3"/>
                  <a:gd name="T51" fmla="*/ 244140284 h 2"/>
                  <a:gd name="T52" fmla="*/ 205818079 w 3"/>
                  <a:gd name="T53" fmla="*/ 244140284 h 2"/>
                  <a:gd name="T54" fmla="*/ 205818079 w 3"/>
                  <a:gd name="T55" fmla="*/ 244140284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52" name="Freeform 51"/>
              <p:cNvSpPr>
                <a:spLocks/>
              </p:cNvSpPr>
              <p:nvPr/>
            </p:nvSpPr>
            <p:spPr bwMode="auto">
              <a:xfrm>
                <a:off x="814" y="3691"/>
                <a:ext cx="10" cy="15"/>
              </a:xfrm>
              <a:custGeom>
                <a:avLst/>
                <a:gdLst>
                  <a:gd name="T0" fmla="*/ 244140284 w 2"/>
                  <a:gd name="T1" fmla="*/ 244140482 h 3"/>
                  <a:gd name="T2" fmla="*/ 0 w 2"/>
                  <a:gd name="T3" fmla="*/ 0 h 3"/>
                  <a:gd name="T4" fmla="*/ 0 w 2"/>
                  <a:gd name="T5" fmla="*/ 0 h 3"/>
                  <a:gd name="T6" fmla="*/ 244140284 w 2"/>
                  <a:gd name="T7" fmla="*/ 488280965 h 3"/>
                  <a:gd name="T8" fmla="*/ 0 w 2"/>
                  <a:gd name="T9" fmla="*/ 488280965 h 3"/>
                  <a:gd name="T10" fmla="*/ 0 w 2"/>
                  <a:gd name="T11" fmla="*/ 488280965 h 3"/>
                  <a:gd name="T12" fmla="*/ 0 w 2"/>
                  <a:gd name="T13" fmla="*/ 732421847 h 3"/>
                  <a:gd name="T14" fmla="*/ 244140284 w 2"/>
                  <a:gd name="T15" fmla="*/ 732421847 h 3"/>
                  <a:gd name="T16" fmla="*/ 244140284 w 2"/>
                  <a:gd name="T17" fmla="*/ 732421847 h 3"/>
                  <a:gd name="T18" fmla="*/ 488280567 w 2"/>
                  <a:gd name="T19" fmla="*/ 732421847 h 3"/>
                  <a:gd name="T20" fmla="*/ 488280567 w 2"/>
                  <a:gd name="T21" fmla="*/ 244140482 h 3"/>
                  <a:gd name="T22" fmla="*/ 488280567 w 2"/>
                  <a:gd name="T23" fmla="*/ 0 h 3"/>
                  <a:gd name="T24" fmla="*/ 244140284 w 2"/>
                  <a:gd name="T25" fmla="*/ 0 h 3"/>
                  <a:gd name="T26" fmla="*/ 244140284 w 2"/>
                  <a:gd name="T27" fmla="*/ 244140482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53" name="Freeform 52"/>
              <p:cNvSpPr>
                <a:spLocks/>
              </p:cNvSpPr>
              <p:nvPr/>
            </p:nvSpPr>
            <p:spPr bwMode="auto">
              <a:xfrm>
                <a:off x="814" y="3691"/>
                <a:ext cx="10" cy="15"/>
              </a:xfrm>
              <a:custGeom>
                <a:avLst/>
                <a:gdLst>
                  <a:gd name="T0" fmla="*/ 244140284 w 2"/>
                  <a:gd name="T1" fmla="*/ 244140482 h 3"/>
                  <a:gd name="T2" fmla="*/ 244140284 w 2"/>
                  <a:gd name="T3" fmla="*/ 0 h 3"/>
                  <a:gd name="T4" fmla="*/ 244140284 w 2"/>
                  <a:gd name="T5" fmla="*/ 0 h 3"/>
                  <a:gd name="T6" fmla="*/ 244140284 w 2"/>
                  <a:gd name="T7" fmla="*/ 0 h 3"/>
                  <a:gd name="T8" fmla="*/ 0 w 2"/>
                  <a:gd name="T9" fmla="*/ 0 h 3"/>
                  <a:gd name="T10" fmla="*/ 0 w 2"/>
                  <a:gd name="T11" fmla="*/ 0 h 3"/>
                  <a:gd name="T12" fmla="*/ 0 w 2"/>
                  <a:gd name="T13" fmla="*/ 244140482 h 3"/>
                  <a:gd name="T14" fmla="*/ 244140284 w 2"/>
                  <a:gd name="T15" fmla="*/ 244140482 h 3"/>
                  <a:gd name="T16" fmla="*/ 244140284 w 2"/>
                  <a:gd name="T17" fmla="*/ 244140482 h 3"/>
                  <a:gd name="T18" fmla="*/ 244140284 w 2"/>
                  <a:gd name="T19" fmla="*/ 488280965 h 3"/>
                  <a:gd name="T20" fmla="*/ 0 w 2"/>
                  <a:gd name="T21" fmla="*/ 488280965 h 3"/>
                  <a:gd name="T22" fmla="*/ 0 w 2"/>
                  <a:gd name="T23" fmla="*/ 488280965 h 3"/>
                  <a:gd name="T24" fmla="*/ 0 w 2"/>
                  <a:gd name="T25" fmla="*/ 488280965 h 3"/>
                  <a:gd name="T26" fmla="*/ 0 w 2"/>
                  <a:gd name="T27" fmla="*/ 488280965 h 3"/>
                  <a:gd name="T28" fmla="*/ 0 w 2"/>
                  <a:gd name="T29" fmla="*/ 488280965 h 3"/>
                  <a:gd name="T30" fmla="*/ 0 w 2"/>
                  <a:gd name="T31" fmla="*/ 488280965 h 3"/>
                  <a:gd name="T32" fmla="*/ 0 w 2"/>
                  <a:gd name="T33" fmla="*/ 732421847 h 3"/>
                  <a:gd name="T34" fmla="*/ 244140284 w 2"/>
                  <a:gd name="T35" fmla="*/ 732421847 h 3"/>
                  <a:gd name="T36" fmla="*/ 244140284 w 2"/>
                  <a:gd name="T37" fmla="*/ 732421847 h 3"/>
                  <a:gd name="T38" fmla="*/ 244140284 w 2"/>
                  <a:gd name="T39" fmla="*/ 732421847 h 3"/>
                  <a:gd name="T40" fmla="*/ 244140284 w 2"/>
                  <a:gd name="T41" fmla="*/ 732421847 h 3"/>
                  <a:gd name="T42" fmla="*/ 244140284 w 2"/>
                  <a:gd name="T43" fmla="*/ 732421847 h 3"/>
                  <a:gd name="T44" fmla="*/ 488280567 w 2"/>
                  <a:gd name="T45" fmla="*/ 732421847 h 3"/>
                  <a:gd name="T46" fmla="*/ 488280567 w 2"/>
                  <a:gd name="T47" fmla="*/ 488280965 h 3"/>
                  <a:gd name="T48" fmla="*/ 488280567 w 2"/>
                  <a:gd name="T49" fmla="*/ 244140482 h 3"/>
                  <a:gd name="T50" fmla="*/ 488280567 w 2"/>
                  <a:gd name="T51" fmla="*/ 244140482 h 3"/>
                  <a:gd name="T52" fmla="*/ 488280567 w 2"/>
                  <a:gd name="T53" fmla="*/ 244140482 h 3"/>
                  <a:gd name="T54" fmla="*/ 488280567 w 2"/>
                  <a:gd name="T55" fmla="*/ 0 h 3"/>
                  <a:gd name="T56" fmla="*/ 488280567 w 2"/>
                  <a:gd name="T57" fmla="*/ 0 h 3"/>
                  <a:gd name="T58" fmla="*/ 488280567 w 2"/>
                  <a:gd name="T59" fmla="*/ 0 h 3"/>
                  <a:gd name="T60" fmla="*/ 244140284 w 2"/>
                  <a:gd name="T61" fmla="*/ 0 h 3"/>
                  <a:gd name="T62" fmla="*/ 244140284 w 2"/>
                  <a:gd name="T63" fmla="*/ 0 h 3"/>
                  <a:gd name="T64" fmla="*/ 244140284 w 2"/>
                  <a:gd name="T65" fmla="*/ 244140482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54" name="Freeform 53"/>
              <p:cNvSpPr>
                <a:spLocks/>
              </p:cNvSpPr>
              <p:nvPr/>
            </p:nvSpPr>
            <p:spPr bwMode="auto">
              <a:xfrm>
                <a:off x="795" y="3693"/>
                <a:ext cx="15" cy="15"/>
              </a:xfrm>
              <a:custGeom>
                <a:avLst/>
                <a:gdLst>
                  <a:gd name="T0" fmla="*/ 732421847 w 3"/>
                  <a:gd name="T1" fmla="*/ 732421847 h 3"/>
                  <a:gd name="T2" fmla="*/ 732421847 w 3"/>
                  <a:gd name="T3" fmla="*/ 732421847 h 3"/>
                  <a:gd name="T4" fmla="*/ 732421847 w 3"/>
                  <a:gd name="T5" fmla="*/ 732421847 h 3"/>
                  <a:gd name="T6" fmla="*/ 732421847 w 3"/>
                  <a:gd name="T7" fmla="*/ 732421847 h 3"/>
                  <a:gd name="T8" fmla="*/ 732421847 w 3"/>
                  <a:gd name="T9" fmla="*/ 732421847 h 3"/>
                  <a:gd name="T10" fmla="*/ 732421847 w 3"/>
                  <a:gd name="T11" fmla="*/ 732421847 h 3"/>
                  <a:gd name="T12" fmla="*/ 488280965 w 3"/>
                  <a:gd name="T13" fmla="*/ 488280965 h 3"/>
                  <a:gd name="T14" fmla="*/ 244140482 w 3"/>
                  <a:gd name="T15" fmla="*/ 244140482 h 3"/>
                  <a:gd name="T16" fmla="*/ 244140482 w 3"/>
                  <a:gd name="T17" fmla="*/ 244140482 h 3"/>
                  <a:gd name="T18" fmla="*/ 244140482 w 3"/>
                  <a:gd name="T19" fmla="*/ 244140482 h 3"/>
                  <a:gd name="T20" fmla="*/ 244140482 w 3"/>
                  <a:gd name="T21" fmla="*/ 244140482 h 3"/>
                  <a:gd name="T22" fmla="*/ 244140482 w 3"/>
                  <a:gd name="T23" fmla="*/ 244140482 h 3"/>
                  <a:gd name="T24" fmla="*/ 244140482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44140482 h 3"/>
                  <a:gd name="T42" fmla="*/ 0 w 3"/>
                  <a:gd name="T43" fmla="*/ 244140482 h 3"/>
                  <a:gd name="T44" fmla="*/ 0 w 3"/>
                  <a:gd name="T45" fmla="*/ 244140482 h 3"/>
                  <a:gd name="T46" fmla="*/ 0 w 3"/>
                  <a:gd name="T47" fmla="*/ 244140482 h 3"/>
                  <a:gd name="T48" fmla="*/ 244140482 w 3"/>
                  <a:gd name="T49" fmla="*/ 244140482 h 3"/>
                  <a:gd name="T50" fmla="*/ 244140482 w 3"/>
                  <a:gd name="T51" fmla="*/ 488280965 h 3"/>
                  <a:gd name="T52" fmla="*/ 244140482 w 3"/>
                  <a:gd name="T53" fmla="*/ 488280965 h 3"/>
                  <a:gd name="T54" fmla="*/ 488280965 w 3"/>
                  <a:gd name="T55" fmla="*/ 732421847 h 3"/>
                  <a:gd name="T56" fmla="*/ 488280965 w 3"/>
                  <a:gd name="T57" fmla="*/ 732421847 h 3"/>
                  <a:gd name="T58" fmla="*/ 732421847 w 3"/>
                  <a:gd name="T59" fmla="*/ 732421847 h 3"/>
                  <a:gd name="T60" fmla="*/ 732421847 w 3"/>
                  <a:gd name="T61" fmla="*/ 732421847 h 3"/>
                  <a:gd name="T62" fmla="*/ 732421847 w 3"/>
                  <a:gd name="T63" fmla="*/ 732421847 h 3"/>
                  <a:gd name="T64" fmla="*/ 732421847 w 3"/>
                  <a:gd name="T65" fmla="*/ 732421847 h 3"/>
                  <a:gd name="T66" fmla="*/ 732421847 w 3"/>
                  <a:gd name="T67" fmla="*/ 7324218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55" name="Freeform 54"/>
              <p:cNvSpPr>
                <a:spLocks/>
              </p:cNvSpPr>
              <p:nvPr/>
            </p:nvSpPr>
            <p:spPr bwMode="auto">
              <a:xfrm>
                <a:off x="768" y="3683"/>
                <a:ext cx="19" cy="10"/>
              </a:xfrm>
              <a:custGeom>
                <a:avLst/>
                <a:gdLst>
                  <a:gd name="T0" fmla="*/ 0 w 4"/>
                  <a:gd name="T1" fmla="*/ 244140284 h 2"/>
                  <a:gd name="T2" fmla="*/ 0 w 4"/>
                  <a:gd name="T3" fmla="*/ 244140284 h 2"/>
                  <a:gd name="T4" fmla="*/ 140206367 w 4"/>
                  <a:gd name="T5" fmla="*/ 0 h 2"/>
                  <a:gd name="T6" fmla="*/ 140206367 w 4"/>
                  <a:gd name="T7" fmla="*/ 0 h 2"/>
                  <a:gd name="T8" fmla="*/ 274418465 w 4"/>
                  <a:gd name="T9" fmla="*/ 0 h 2"/>
                  <a:gd name="T10" fmla="*/ 385337296 w 4"/>
                  <a:gd name="T11" fmla="*/ 0 h 2"/>
                  <a:gd name="T12" fmla="*/ 385337296 w 4"/>
                  <a:gd name="T13" fmla="*/ 0 h 2"/>
                  <a:gd name="T14" fmla="*/ 385337296 w 4"/>
                  <a:gd name="T15" fmla="*/ 0 h 2"/>
                  <a:gd name="T16" fmla="*/ 385337296 w 4"/>
                  <a:gd name="T17" fmla="*/ 244140284 h 2"/>
                  <a:gd name="T18" fmla="*/ 525555709 w 4"/>
                  <a:gd name="T19" fmla="*/ 244140284 h 2"/>
                  <a:gd name="T20" fmla="*/ 525555709 w 4"/>
                  <a:gd name="T21" fmla="*/ 244140284 h 2"/>
                  <a:gd name="T22" fmla="*/ 525555709 w 4"/>
                  <a:gd name="T23" fmla="*/ 244140284 h 2"/>
                  <a:gd name="T24" fmla="*/ 525555709 w 4"/>
                  <a:gd name="T25" fmla="*/ 244140284 h 2"/>
                  <a:gd name="T26" fmla="*/ 525555709 w 4"/>
                  <a:gd name="T27" fmla="*/ 244140284 h 2"/>
                  <a:gd name="T28" fmla="*/ 525555709 w 4"/>
                  <a:gd name="T29" fmla="*/ 244140284 h 2"/>
                  <a:gd name="T30" fmla="*/ 525555709 w 4"/>
                  <a:gd name="T31" fmla="*/ 244140284 h 2"/>
                  <a:gd name="T32" fmla="*/ 525555709 w 4"/>
                  <a:gd name="T33" fmla="*/ 488280567 h 2"/>
                  <a:gd name="T34" fmla="*/ 525555709 w 4"/>
                  <a:gd name="T35" fmla="*/ 488280567 h 2"/>
                  <a:gd name="T36" fmla="*/ 525555709 w 4"/>
                  <a:gd name="T37" fmla="*/ 488280567 h 2"/>
                  <a:gd name="T38" fmla="*/ 525555709 w 4"/>
                  <a:gd name="T39" fmla="*/ 488280567 h 2"/>
                  <a:gd name="T40" fmla="*/ 385337296 w 4"/>
                  <a:gd name="T41" fmla="*/ 244140284 h 2"/>
                  <a:gd name="T42" fmla="*/ 385337296 w 4"/>
                  <a:gd name="T43" fmla="*/ 244140284 h 2"/>
                  <a:gd name="T44" fmla="*/ 385337296 w 4"/>
                  <a:gd name="T45" fmla="*/ 488280567 h 2"/>
                  <a:gd name="T46" fmla="*/ 385337296 w 4"/>
                  <a:gd name="T47" fmla="*/ 488280567 h 2"/>
                  <a:gd name="T48" fmla="*/ 385337296 w 4"/>
                  <a:gd name="T49" fmla="*/ 488280567 h 2"/>
                  <a:gd name="T50" fmla="*/ 274418465 w 4"/>
                  <a:gd name="T51" fmla="*/ 488280567 h 2"/>
                  <a:gd name="T52" fmla="*/ 274418465 w 4"/>
                  <a:gd name="T53" fmla="*/ 488280567 h 2"/>
                  <a:gd name="T54" fmla="*/ 274418465 w 4"/>
                  <a:gd name="T55" fmla="*/ 488280567 h 2"/>
                  <a:gd name="T56" fmla="*/ 274418465 w 4"/>
                  <a:gd name="T57" fmla="*/ 488280567 h 2"/>
                  <a:gd name="T58" fmla="*/ 274418465 w 4"/>
                  <a:gd name="T59" fmla="*/ 488280567 h 2"/>
                  <a:gd name="T60" fmla="*/ 274418465 w 4"/>
                  <a:gd name="T61" fmla="*/ 488280567 h 2"/>
                  <a:gd name="T62" fmla="*/ 274418465 w 4"/>
                  <a:gd name="T63" fmla="*/ 488280567 h 2"/>
                  <a:gd name="T64" fmla="*/ 140206367 w 4"/>
                  <a:gd name="T65" fmla="*/ 488280567 h 2"/>
                  <a:gd name="T66" fmla="*/ 140206367 w 4"/>
                  <a:gd name="T67" fmla="*/ 488280567 h 2"/>
                  <a:gd name="T68" fmla="*/ 140206367 w 4"/>
                  <a:gd name="T69" fmla="*/ 244140284 h 2"/>
                  <a:gd name="T70" fmla="*/ 140206367 w 4"/>
                  <a:gd name="T71" fmla="*/ 244140284 h 2"/>
                  <a:gd name="T72" fmla="*/ 140206367 w 4"/>
                  <a:gd name="T73" fmla="*/ 244140284 h 2"/>
                  <a:gd name="T74" fmla="*/ 140206367 w 4"/>
                  <a:gd name="T75" fmla="*/ 244140284 h 2"/>
                  <a:gd name="T76" fmla="*/ 140206367 w 4"/>
                  <a:gd name="T77" fmla="*/ 244140284 h 2"/>
                  <a:gd name="T78" fmla="*/ 140206367 w 4"/>
                  <a:gd name="T79" fmla="*/ 244140284 h 2"/>
                  <a:gd name="T80" fmla="*/ 140206367 w 4"/>
                  <a:gd name="T81" fmla="*/ 244140284 h 2"/>
                  <a:gd name="T82" fmla="*/ 140206367 w 4"/>
                  <a:gd name="T83" fmla="*/ 244140284 h 2"/>
                  <a:gd name="T84" fmla="*/ 140206367 w 4"/>
                  <a:gd name="T85" fmla="*/ 244140284 h 2"/>
                  <a:gd name="T86" fmla="*/ 140206367 w 4"/>
                  <a:gd name="T87" fmla="*/ 244140284 h 2"/>
                  <a:gd name="T88" fmla="*/ 140206367 w 4"/>
                  <a:gd name="T89" fmla="*/ 244140284 h 2"/>
                  <a:gd name="T90" fmla="*/ 140206367 w 4"/>
                  <a:gd name="T91" fmla="*/ 244140284 h 2"/>
                  <a:gd name="T92" fmla="*/ 140206367 w 4"/>
                  <a:gd name="T93" fmla="*/ 244140284 h 2"/>
                  <a:gd name="T94" fmla="*/ 0 w 4"/>
                  <a:gd name="T95" fmla="*/ 244140284 h 2"/>
                  <a:gd name="T96" fmla="*/ 0 w 4"/>
                  <a:gd name="T97" fmla="*/ 244140284 h 2"/>
                  <a:gd name="T98" fmla="*/ 0 w 4"/>
                  <a:gd name="T99" fmla="*/ 244140284 h 2"/>
                  <a:gd name="T100" fmla="*/ 0 w 4"/>
                  <a:gd name="T101" fmla="*/ 244140284 h 2"/>
                  <a:gd name="T102" fmla="*/ 0 w 4"/>
                  <a:gd name="T103" fmla="*/ 244140284 h 2"/>
                  <a:gd name="T104" fmla="*/ 0 w 4"/>
                  <a:gd name="T105" fmla="*/ 244140284 h 2"/>
                  <a:gd name="T106" fmla="*/ 0 w 4"/>
                  <a:gd name="T107" fmla="*/ 244140284 h 2"/>
                  <a:gd name="T108" fmla="*/ 0 w 4"/>
                  <a:gd name="T109" fmla="*/ 244140284 h 2"/>
                  <a:gd name="T110" fmla="*/ 0 w 4"/>
                  <a:gd name="T111" fmla="*/ 244140284 h 2"/>
                  <a:gd name="T112" fmla="*/ 0 w 4"/>
                  <a:gd name="T113" fmla="*/ 244140284 h 2"/>
                  <a:gd name="T114" fmla="*/ 0 w 4"/>
                  <a:gd name="T115" fmla="*/ 244140284 h 2"/>
                  <a:gd name="T116" fmla="*/ 0 w 4"/>
                  <a:gd name="T117" fmla="*/ 244140284 h 2"/>
                  <a:gd name="T118" fmla="*/ 0 w 4"/>
                  <a:gd name="T119" fmla="*/ 244140284 h 2"/>
                  <a:gd name="T120" fmla="*/ 0 w 4"/>
                  <a:gd name="T121" fmla="*/ 244140284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grpSp>
          <p:nvGrpSpPr>
            <p:cNvPr id="32819" name="Group 55"/>
            <p:cNvGrpSpPr>
              <a:grpSpLocks/>
            </p:cNvGrpSpPr>
            <p:nvPr/>
          </p:nvGrpSpPr>
          <p:grpSpPr bwMode="auto">
            <a:xfrm>
              <a:off x="5824532" y="2197100"/>
              <a:ext cx="830261" cy="742950"/>
              <a:chOff x="3562" y="1636"/>
              <a:chExt cx="497" cy="468"/>
            </a:xfrm>
          </p:grpSpPr>
          <p:sp>
            <p:nvSpPr>
              <p:cNvPr id="32839" name="Freeform 56"/>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37510747 h 71"/>
                  <a:gd name="T46" fmla="*/ 2147483647 w 52"/>
                  <a:gd name="T47" fmla="*/ 1805733887 h 71"/>
                  <a:gd name="T48" fmla="*/ 2147483647 w 52"/>
                  <a:gd name="T49" fmla="*/ 1253865411 h 71"/>
                  <a:gd name="T50" fmla="*/ 2147483647 w 52"/>
                  <a:gd name="T51" fmla="*/ 702319738 h 71"/>
                  <a:gd name="T52" fmla="*/ 2147483647 w 52"/>
                  <a:gd name="T53" fmla="*/ 370540851 h 71"/>
                  <a:gd name="T54" fmla="*/ 2147483647 w 52"/>
                  <a:gd name="T55" fmla="*/ 181326456 h 71"/>
                  <a:gd name="T56" fmla="*/ 2147483647 w 52"/>
                  <a:gd name="T57" fmla="*/ 181326456 h 71"/>
                  <a:gd name="T58" fmla="*/ 2147483647 w 52"/>
                  <a:gd name="T59" fmla="*/ 551866761 h 71"/>
                  <a:gd name="T60" fmla="*/ 2147483647 w 52"/>
                  <a:gd name="T61" fmla="*/ 1064972182 h 71"/>
                  <a:gd name="T62" fmla="*/ 2147483647 w 52"/>
                  <a:gd name="T63" fmla="*/ 1253865411 h 71"/>
                  <a:gd name="T64" fmla="*/ 2147483647 w 52"/>
                  <a:gd name="T65" fmla="*/ 1435513812 h 71"/>
                  <a:gd name="T66" fmla="*/ 2147483647 w 52"/>
                  <a:gd name="T67" fmla="*/ 1805733887 h 71"/>
                  <a:gd name="T68" fmla="*/ 2095954765 w 52"/>
                  <a:gd name="T69" fmla="*/ 2147483647 h 71"/>
                  <a:gd name="T70" fmla="*/ 2095954765 w 52"/>
                  <a:gd name="T71" fmla="*/ 2147483647 h 71"/>
                  <a:gd name="T72" fmla="*/ 1769133041 w 52"/>
                  <a:gd name="T73" fmla="*/ 2147483647 h 71"/>
                  <a:gd name="T74" fmla="*/ 1769133041 w 52"/>
                  <a:gd name="T75" fmla="*/ 2147483647 h 71"/>
                  <a:gd name="T76" fmla="*/ 1769133041 w 52"/>
                  <a:gd name="T77" fmla="*/ 1987058862 h 71"/>
                  <a:gd name="T78" fmla="*/ 1411779443 w 52"/>
                  <a:gd name="T79" fmla="*/ 2147483647 h 71"/>
                  <a:gd name="T80" fmla="*/ 1411779443 w 52"/>
                  <a:gd name="T81" fmla="*/ 2147483647 h 71"/>
                  <a:gd name="T82" fmla="*/ 869140531 w 52"/>
                  <a:gd name="T83" fmla="*/ 2147483647 h 71"/>
                  <a:gd name="T84" fmla="*/ 684559882 w 52"/>
                  <a:gd name="T85" fmla="*/ 2147483647 h 71"/>
                  <a:gd name="T86" fmla="*/ 542319587 w 52"/>
                  <a:gd name="T87" fmla="*/ 2147483647 h 71"/>
                  <a:gd name="T88" fmla="*/ 363616320 w 52"/>
                  <a:gd name="T89" fmla="*/ 2147483647 h 71"/>
                  <a:gd name="T90" fmla="*/ 178637643 w 52"/>
                  <a:gd name="T91" fmla="*/ 2147483647 h 71"/>
                  <a:gd name="T92" fmla="*/ 363616320 w 52"/>
                  <a:gd name="T93" fmla="*/ 2147483647 h 71"/>
                  <a:gd name="T94" fmla="*/ 363616320 w 52"/>
                  <a:gd name="T95" fmla="*/ 2147483647 h 71"/>
                  <a:gd name="T96" fmla="*/ 1048176046 w 52"/>
                  <a:gd name="T97" fmla="*/ 2147483647 h 71"/>
                  <a:gd name="T98" fmla="*/ 1226814233 w 52"/>
                  <a:gd name="T99" fmla="*/ 2147483647 h 71"/>
                  <a:gd name="T100" fmla="*/ 1226814233 w 52"/>
                  <a:gd name="T101" fmla="*/ 2147483647 h 71"/>
                  <a:gd name="T102" fmla="*/ 1048176046 w 52"/>
                  <a:gd name="T103" fmla="*/ 2147483647 h 71"/>
                  <a:gd name="T104" fmla="*/ 363616320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40" name="Freeform 57"/>
              <p:cNvSpPr>
                <a:spLocks/>
              </p:cNvSpPr>
              <p:nvPr/>
            </p:nvSpPr>
            <p:spPr bwMode="auto">
              <a:xfrm>
                <a:off x="3562" y="1636"/>
                <a:ext cx="405" cy="200"/>
              </a:xfrm>
              <a:custGeom>
                <a:avLst/>
                <a:gdLst>
                  <a:gd name="T0" fmla="*/ 749447794 w 83"/>
                  <a:gd name="T1" fmla="*/ 2147483647 h 41"/>
                  <a:gd name="T2" fmla="*/ 1453584946 w 83"/>
                  <a:gd name="T3" fmla="*/ 2147483647 h 41"/>
                  <a:gd name="T4" fmla="*/ 2147483647 w 83"/>
                  <a:gd name="T5" fmla="*/ 1075969161 h 41"/>
                  <a:gd name="T6" fmla="*/ 2147483647 w 83"/>
                  <a:gd name="T7" fmla="*/ 183035327 h 41"/>
                  <a:gd name="T8" fmla="*/ 2147483647 w 83"/>
                  <a:gd name="T9" fmla="*/ 183035327 h 41"/>
                  <a:gd name="T10" fmla="*/ 2147483647 w 83"/>
                  <a:gd name="T11" fmla="*/ 747679253 h 41"/>
                  <a:gd name="T12" fmla="*/ 2147483647 w 83"/>
                  <a:gd name="T13" fmla="*/ 1640531682 h 41"/>
                  <a:gd name="T14" fmla="*/ 2147483647 w 83"/>
                  <a:gd name="T15" fmla="*/ 2147483647 h 41"/>
                  <a:gd name="T16" fmla="*/ 2147483647 w 83"/>
                  <a:gd name="T17" fmla="*/ 1823564121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1449801763 h 41"/>
                  <a:gd name="T28" fmla="*/ 2147483647 w 83"/>
                  <a:gd name="T29" fmla="*/ 2006682726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749447794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32820" name="Freeform 58"/>
            <p:cNvSpPr>
              <a:spLocks/>
            </p:cNvSpPr>
            <p:nvPr/>
          </p:nvSpPr>
          <p:spPr bwMode="auto">
            <a:xfrm>
              <a:off x="6159500" y="2917827"/>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21" name="Freeform 59" descr="75%"/>
            <p:cNvSpPr>
              <a:spLocks/>
            </p:cNvSpPr>
            <p:nvPr/>
          </p:nvSpPr>
          <p:spPr bwMode="auto">
            <a:xfrm>
              <a:off x="6721475" y="3730627"/>
              <a:ext cx="5603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pattFill prst="pct75">
              <a:fgClr>
                <a:srgbClr val="AA1202"/>
              </a:fgClr>
              <a:bgClr>
                <a:schemeClr val="tx1"/>
              </a:bgClr>
            </a:patt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22" name="Freeform 60"/>
            <p:cNvSpPr>
              <a:spLocks/>
            </p:cNvSpPr>
            <p:nvPr/>
          </p:nvSpPr>
          <p:spPr bwMode="auto">
            <a:xfrm>
              <a:off x="6467476" y="3784600"/>
              <a:ext cx="596900"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23" name="Freeform 61"/>
            <p:cNvSpPr>
              <a:spLocks/>
            </p:cNvSpPr>
            <p:nvPr/>
          </p:nvSpPr>
          <p:spPr bwMode="auto">
            <a:xfrm>
              <a:off x="7029451" y="3041650"/>
              <a:ext cx="50641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24" name="Freeform 62"/>
            <p:cNvSpPr>
              <a:spLocks/>
            </p:cNvSpPr>
            <p:nvPr/>
          </p:nvSpPr>
          <p:spPr bwMode="auto">
            <a:xfrm>
              <a:off x="7413625" y="3017840"/>
              <a:ext cx="122238"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25" name="Freeform 63"/>
            <p:cNvSpPr>
              <a:spLocks/>
            </p:cNvSpPr>
            <p:nvPr/>
          </p:nvSpPr>
          <p:spPr bwMode="auto">
            <a:xfrm>
              <a:off x="7445375" y="2801940"/>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26" name="Freeform 64"/>
            <p:cNvSpPr>
              <a:spLocks/>
            </p:cNvSpPr>
            <p:nvPr/>
          </p:nvSpPr>
          <p:spPr bwMode="auto">
            <a:xfrm>
              <a:off x="7583489" y="2654302"/>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27" name="Freeform 65"/>
            <p:cNvSpPr>
              <a:spLocks/>
            </p:cNvSpPr>
            <p:nvPr/>
          </p:nvSpPr>
          <p:spPr bwMode="auto">
            <a:xfrm>
              <a:off x="75755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28" name="Freeform 66"/>
            <p:cNvSpPr>
              <a:spLocks/>
            </p:cNvSpPr>
            <p:nvPr/>
          </p:nvSpPr>
          <p:spPr bwMode="auto">
            <a:xfrm>
              <a:off x="77470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29" name="Freeform 67"/>
            <p:cNvSpPr>
              <a:spLocks/>
            </p:cNvSpPr>
            <p:nvPr/>
          </p:nvSpPr>
          <p:spPr bwMode="auto">
            <a:xfrm>
              <a:off x="76406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32830" name="Group 68"/>
            <p:cNvGrpSpPr>
              <a:grpSpLocks/>
            </p:cNvGrpSpPr>
            <p:nvPr/>
          </p:nvGrpSpPr>
          <p:grpSpPr bwMode="auto">
            <a:xfrm>
              <a:off x="3159144" y="4589463"/>
              <a:ext cx="1044578" cy="635000"/>
              <a:chOff x="1991" y="3321"/>
              <a:chExt cx="361" cy="231"/>
            </a:xfrm>
          </p:grpSpPr>
          <p:sp>
            <p:nvSpPr>
              <p:cNvPr id="32831" name="Freeform 69"/>
              <p:cNvSpPr>
                <a:spLocks/>
              </p:cNvSpPr>
              <p:nvPr/>
            </p:nvSpPr>
            <p:spPr bwMode="auto">
              <a:xfrm>
                <a:off x="2274" y="3459"/>
                <a:ext cx="78" cy="93"/>
              </a:xfrm>
              <a:custGeom>
                <a:avLst/>
                <a:gdLst>
                  <a:gd name="T0" fmla="*/ 0 w 16"/>
                  <a:gd name="T1" fmla="*/ 1311005476 h 19"/>
                  <a:gd name="T2" fmla="*/ 181852311 w 16"/>
                  <a:gd name="T3" fmla="*/ 2147483647 h 19"/>
                  <a:gd name="T4" fmla="*/ 181852311 w 16"/>
                  <a:gd name="T5" fmla="*/ 2147483647 h 19"/>
                  <a:gd name="T6" fmla="*/ 1068315259 w 16"/>
                  <a:gd name="T7" fmla="*/ 2147483647 h 19"/>
                  <a:gd name="T8" fmla="*/ 1439996001 w 16"/>
                  <a:gd name="T9" fmla="*/ 2147483647 h 19"/>
                  <a:gd name="T10" fmla="*/ 2147483647 w 16"/>
                  <a:gd name="T11" fmla="*/ 2083638358 h 19"/>
                  <a:gd name="T12" fmla="*/ 2147483647 w 16"/>
                  <a:gd name="T13" fmla="*/ 924224623 h 19"/>
                  <a:gd name="T14" fmla="*/ 553467612 w 16"/>
                  <a:gd name="T15" fmla="*/ 0 h 19"/>
                  <a:gd name="T16" fmla="*/ 553467612 w 16"/>
                  <a:gd name="T17" fmla="*/ 924224623 h 19"/>
                  <a:gd name="T18" fmla="*/ 0 w 16"/>
                  <a:gd name="T19" fmla="*/ 1311005476 h 19"/>
                  <a:gd name="T20" fmla="*/ 0 w 16"/>
                  <a:gd name="T21" fmla="*/ 131100547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32" name="Freeform 70"/>
              <p:cNvSpPr>
                <a:spLocks/>
              </p:cNvSpPr>
              <p:nvPr/>
            </p:nvSpPr>
            <p:spPr bwMode="auto">
              <a:xfrm>
                <a:off x="2235" y="3409"/>
                <a:ext cx="44" cy="29"/>
              </a:xfrm>
              <a:custGeom>
                <a:avLst/>
                <a:gdLst>
                  <a:gd name="T0" fmla="*/ 569467705 w 9"/>
                  <a:gd name="T1" fmla="*/ 974528682 h 6"/>
                  <a:gd name="T2" fmla="*/ 1490132076 w 9"/>
                  <a:gd name="T3" fmla="*/ 974528682 h 6"/>
                  <a:gd name="T4" fmla="*/ 1676767716 w 9"/>
                  <a:gd name="T5" fmla="*/ 500977083 h 6"/>
                  <a:gd name="T6" fmla="*/ 912443375 w 9"/>
                  <a:gd name="T7" fmla="*/ 333859803 h 6"/>
                  <a:gd name="T8" fmla="*/ 569467705 w 9"/>
                  <a:gd name="T9" fmla="*/ 333859803 h 6"/>
                  <a:gd name="T10" fmla="*/ 382832065 w 9"/>
                  <a:gd name="T11" fmla="*/ 0 h 6"/>
                  <a:gd name="T12" fmla="*/ 0 w 9"/>
                  <a:gd name="T13" fmla="*/ 333859803 h 6"/>
                  <a:gd name="T14" fmla="*/ 382832065 w 9"/>
                  <a:gd name="T15" fmla="*/ 807720735 h 6"/>
                  <a:gd name="T16" fmla="*/ 569467705 w 9"/>
                  <a:gd name="T17" fmla="*/ 974528682 h 6"/>
                  <a:gd name="T18" fmla="*/ 569467705 w 9"/>
                  <a:gd name="T19" fmla="*/ 97452868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33" name="Freeform 71"/>
              <p:cNvSpPr>
                <a:spLocks/>
              </p:cNvSpPr>
              <p:nvPr/>
            </p:nvSpPr>
            <p:spPr bwMode="auto">
              <a:xfrm>
                <a:off x="2225" y="3438"/>
                <a:ext cx="20" cy="10"/>
              </a:xfrm>
              <a:custGeom>
                <a:avLst/>
                <a:gdLst>
                  <a:gd name="T0" fmla="*/ 0 w 4"/>
                  <a:gd name="T1" fmla="*/ 488280567 h 2"/>
                  <a:gd name="T2" fmla="*/ 976561134 w 4"/>
                  <a:gd name="T3" fmla="*/ 0 h 2"/>
                  <a:gd name="T4" fmla="*/ 976561134 w 4"/>
                  <a:gd name="T5" fmla="*/ 488280567 h 2"/>
                  <a:gd name="T6" fmla="*/ 0 w 4"/>
                  <a:gd name="T7" fmla="*/ 488280567 h 2"/>
                  <a:gd name="T8" fmla="*/ 0 w 4"/>
                  <a:gd name="T9" fmla="*/ 48828056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34" name="Freeform 72"/>
              <p:cNvSpPr>
                <a:spLocks/>
              </p:cNvSpPr>
              <p:nvPr/>
            </p:nvSpPr>
            <p:spPr bwMode="auto">
              <a:xfrm>
                <a:off x="2211" y="3419"/>
                <a:ext cx="19" cy="14"/>
              </a:xfrm>
              <a:custGeom>
                <a:avLst/>
                <a:gdLst>
                  <a:gd name="T0" fmla="*/ 274418465 w 4"/>
                  <a:gd name="T1" fmla="*/ 0 h 3"/>
                  <a:gd name="T2" fmla="*/ 274418465 w 4"/>
                  <a:gd name="T3" fmla="*/ 0 h 3"/>
                  <a:gd name="T4" fmla="*/ 385337296 w 4"/>
                  <a:gd name="T5" fmla="*/ 0 h 3"/>
                  <a:gd name="T6" fmla="*/ 385337296 w 4"/>
                  <a:gd name="T7" fmla="*/ 0 h 3"/>
                  <a:gd name="T8" fmla="*/ 385337296 w 4"/>
                  <a:gd name="T9" fmla="*/ 0 h 3"/>
                  <a:gd name="T10" fmla="*/ 385337296 w 4"/>
                  <a:gd name="T11" fmla="*/ 112261484 h 3"/>
                  <a:gd name="T12" fmla="*/ 385337296 w 4"/>
                  <a:gd name="T13" fmla="*/ 112261484 h 3"/>
                  <a:gd name="T14" fmla="*/ 385337296 w 4"/>
                  <a:gd name="T15" fmla="*/ 112261484 h 3"/>
                  <a:gd name="T16" fmla="*/ 525555709 w 4"/>
                  <a:gd name="T17" fmla="*/ 112261484 h 3"/>
                  <a:gd name="T18" fmla="*/ 385337296 w 4"/>
                  <a:gd name="T19" fmla="*/ 205818079 h 3"/>
                  <a:gd name="T20" fmla="*/ 385337296 w 4"/>
                  <a:gd name="T21" fmla="*/ 205818079 h 3"/>
                  <a:gd name="T22" fmla="*/ 385337296 w 4"/>
                  <a:gd name="T23" fmla="*/ 205818079 h 3"/>
                  <a:gd name="T24" fmla="*/ 385337296 w 4"/>
                  <a:gd name="T25" fmla="*/ 318068699 h 3"/>
                  <a:gd name="T26" fmla="*/ 385337296 w 4"/>
                  <a:gd name="T27" fmla="*/ 318068699 h 3"/>
                  <a:gd name="T28" fmla="*/ 385337296 w 4"/>
                  <a:gd name="T29" fmla="*/ 318068699 h 3"/>
                  <a:gd name="T30" fmla="*/ 274418465 w 4"/>
                  <a:gd name="T31" fmla="*/ 318068699 h 3"/>
                  <a:gd name="T32" fmla="*/ 274418465 w 4"/>
                  <a:gd name="T33" fmla="*/ 318068699 h 3"/>
                  <a:gd name="T34" fmla="*/ 274418465 w 4"/>
                  <a:gd name="T35" fmla="*/ 318068699 h 3"/>
                  <a:gd name="T36" fmla="*/ 140206367 w 4"/>
                  <a:gd name="T37" fmla="*/ 318068699 h 3"/>
                  <a:gd name="T38" fmla="*/ 140206367 w 4"/>
                  <a:gd name="T39" fmla="*/ 318068699 h 3"/>
                  <a:gd name="T40" fmla="*/ 140206367 w 4"/>
                  <a:gd name="T41" fmla="*/ 318068699 h 3"/>
                  <a:gd name="T42" fmla="*/ 140206367 w 4"/>
                  <a:gd name="T43" fmla="*/ 205818079 h 3"/>
                  <a:gd name="T44" fmla="*/ 0 w 4"/>
                  <a:gd name="T45" fmla="*/ 205818079 h 3"/>
                  <a:gd name="T46" fmla="*/ 0 w 4"/>
                  <a:gd name="T47" fmla="*/ 205818079 h 3"/>
                  <a:gd name="T48" fmla="*/ 0 w 4"/>
                  <a:gd name="T49" fmla="*/ 112261484 h 3"/>
                  <a:gd name="T50" fmla="*/ 0 w 4"/>
                  <a:gd name="T51" fmla="*/ 112261484 h 3"/>
                  <a:gd name="T52" fmla="*/ 0 w 4"/>
                  <a:gd name="T53" fmla="*/ 112261484 h 3"/>
                  <a:gd name="T54" fmla="*/ 140206367 w 4"/>
                  <a:gd name="T55" fmla="*/ 112261484 h 3"/>
                  <a:gd name="T56" fmla="*/ 140206367 w 4"/>
                  <a:gd name="T57" fmla="*/ 0 h 3"/>
                  <a:gd name="T58" fmla="*/ 140206367 w 4"/>
                  <a:gd name="T59" fmla="*/ 0 h 3"/>
                  <a:gd name="T60" fmla="*/ 140206367 w 4"/>
                  <a:gd name="T61" fmla="*/ 0 h 3"/>
                  <a:gd name="T62" fmla="*/ 274418465 w 4"/>
                  <a:gd name="T63" fmla="*/ 0 h 3"/>
                  <a:gd name="T64" fmla="*/ 274418465 w 4"/>
                  <a:gd name="T65" fmla="*/ 0 h 3"/>
                  <a:gd name="T66" fmla="*/ 274418465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35" name="Freeform 73"/>
              <p:cNvSpPr>
                <a:spLocks/>
              </p:cNvSpPr>
              <p:nvPr/>
            </p:nvSpPr>
            <p:spPr bwMode="auto">
              <a:xfrm>
                <a:off x="2186" y="3394"/>
                <a:ext cx="39" cy="15"/>
              </a:xfrm>
              <a:custGeom>
                <a:avLst/>
                <a:gdLst>
                  <a:gd name="T0" fmla="*/ 0 w 8"/>
                  <a:gd name="T1" fmla="*/ 732421847 h 3"/>
                  <a:gd name="T2" fmla="*/ 1258155936 w 8"/>
                  <a:gd name="T3" fmla="*/ 732421847 h 3"/>
                  <a:gd name="T4" fmla="*/ 1439996001 w 8"/>
                  <a:gd name="T5" fmla="*/ 0 h 3"/>
                  <a:gd name="T6" fmla="*/ 371612259 w 8"/>
                  <a:gd name="T7" fmla="*/ 0 h 3"/>
                  <a:gd name="T8" fmla="*/ 0 w 8"/>
                  <a:gd name="T9" fmla="*/ 732421847 h 3"/>
                  <a:gd name="T10" fmla="*/ 0 w 8"/>
                  <a:gd name="T11" fmla="*/ 7324218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36" name="Freeform 74"/>
              <p:cNvSpPr>
                <a:spLocks/>
              </p:cNvSpPr>
              <p:nvPr/>
            </p:nvSpPr>
            <p:spPr bwMode="auto">
              <a:xfrm>
                <a:off x="2026" y="3321"/>
                <a:ext cx="38" cy="24"/>
              </a:xfrm>
              <a:custGeom>
                <a:avLst/>
                <a:gdLst>
                  <a:gd name="T0" fmla="*/ 0 w 8"/>
                  <a:gd name="T1" fmla="*/ 591177451 h 5"/>
                  <a:gd name="T2" fmla="*/ 385337296 w 8"/>
                  <a:gd name="T3" fmla="*/ 746750998 h 5"/>
                  <a:gd name="T4" fmla="*/ 777932285 w 8"/>
                  <a:gd name="T5" fmla="*/ 746750998 h 5"/>
                  <a:gd name="T6" fmla="*/ 1052408282 w 8"/>
                  <a:gd name="T7" fmla="*/ 311084656 h 5"/>
                  <a:gd name="T8" fmla="*/ 665980082 w 8"/>
                  <a:gd name="T9" fmla="*/ 0 h 5"/>
                  <a:gd name="T10" fmla="*/ 140206367 w 8"/>
                  <a:gd name="T11" fmla="*/ 311084656 h 5"/>
                  <a:gd name="T12" fmla="*/ 0 w 8"/>
                  <a:gd name="T13" fmla="*/ 591177451 h 5"/>
                  <a:gd name="T14" fmla="*/ 0 w 8"/>
                  <a:gd name="T15" fmla="*/ 59117745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37" name="Freeform 75"/>
              <p:cNvSpPr>
                <a:spLocks/>
              </p:cNvSpPr>
              <p:nvPr/>
            </p:nvSpPr>
            <p:spPr bwMode="auto">
              <a:xfrm>
                <a:off x="1991" y="3321"/>
                <a:ext cx="20" cy="24"/>
              </a:xfrm>
              <a:custGeom>
                <a:avLst/>
                <a:gdLst>
                  <a:gd name="T0" fmla="*/ 0 w 4"/>
                  <a:gd name="T1" fmla="*/ 746750998 h 5"/>
                  <a:gd name="T2" fmla="*/ 976561134 w 4"/>
                  <a:gd name="T3" fmla="*/ 311084656 h 5"/>
                  <a:gd name="T4" fmla="*/ 976561134 w 4"/>
                  <a:gd name="T5" fmla="*/ 0 h 5"/>
                  <a:gd name="T6" fmla="*/ 0 w 4"/>
                  <a:gd name="T7" fmla="*/ 591177451 h 5"/>
                  <a:gd name="T8" fmla="*/ 0 w 4"/>
                  <a:gd name="T9" fmla="*/ 746750998 h 5"/>
                  <a:gd name="T10" fmla="*/ 0 w 4"/>
                  <a:gd name="T11" fmla="*/ 746750998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2838" name="Freeform 76"/>
              <p:cNvSpPr>
                <a:spLocks/>
              </p:cNvSpPr>
              <p:nvPr/>
            </p:nvSpPr>
            <p:spPr bwMode="auto">
              <a:xfrm>
                <a:off x="2128" y="3360"/>
                <a:ext cx="39" cy="34"/>
              </a:xfrm>
              <a:custGeom>
                <a:avLst/>
                <a:gdLst>
                  <a:gd name="T0" fmla="*/ 553467612 w 8"/>
                  <a:gd name="T1" fmla="*/ 1205323064 h 7"/>
                  <a:gd name="T2" fmla="*/ 1439996001 w 8"/>
                  <a:gd name="T3" fmla="*/ 1205323064 h 7"/>
                  <a:gd name="T4" fmla="*/ 1439996001 w 8"/>
                  <a:gd name="T5" fmla="*/ 672536448 h 7"/>
                  <a:gd name="T6" fmla="*/ 735641673 w 8"/>
                  <a:gd name="T7" fmla="*/ 0 h 7"/>
                  <a:gd name="T8" fmla="*/ 0 w 8"/>
                  <a:gd name="T9" fmla="*/ 358111838 h 7"/>
                  <a:gd name="T10" fmla="*/ 553467612 w 8"/>
                  <a:gd name="T11" fmla="*/ 1205323064 h 7"/>
                  <a:gd name="T12" fmla="*/ 553467612 w 8"/>
                  <a:gd name="T13" fmla="*/ 120532306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grpSp>
      <p:sp>
        <p:nvSpPr>
          <p:cNvPr id="32780" name="Rectangle 153"/>
          <p:cNvSpPr>
            <a:spLocks noChangeArrowheads="1"/>
          </p:cNvSpPr>
          <p:nvPr/>
        </p:nvSpPr>
        <p:spPr bwMode="auto">
          <a:xfrm>
            <a:off x="23256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algn="ctr" defTabSz="914400" fontAlgn="base">
              <a:spcBef>
                <a:spcPct val="0"/>
              </a:spcBef>
              <a:spcAft>
                <a:spcPct val="0"/>
              </a:spcAft>
            </a:pPr>
            <a:endParaRPr lang="en-US" altLang="en-US">
              <a:solidFill>
                <a:srgbClr val="000000"/>
              </a:solidFill>
              <a:latin typeface="Myriad Web Pro" pitchFamily="34" charset="0"/>
            </a:endParaRPr>
          </a:p>
        </p:txBody>
      </p:sp>
    </p:spTree>
    <p:extLst>
      <p:ext uri="{BB962C8B-B14F-4D97-AF65-F5344CB8AC3E}">
        <p14:creationId xmlns:p14="http://schemas.microsoft.com/office/powerpoint/2010/main" val="737520041"/>
      </p:ext>
    </p:extLst>
  </p:cSld>
  <p:clrMapOvr>
    <a:masterClrMapping/>
  </p:clrMapOvr>
  <p:transition advClick="0" advTm="1000"/>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6"/>
          <p:cNvSpPr>
            <a:spLocks noGrp="1" noChangeArrowheads="1"/>
          </p:cNvSpPr>
          <p:nvPr>
            <p:ph type="title" idx="4294967295"/>
          </p:nvPr>
        </p:nvSpPr>
        <p:spPr>
          <a:xfrm>
            <a:off x="0" y="242888"/>
            <a:ext cx="9144000" cy="1143000"/>
          </a:xfrm>
        </p:spPr>
        <p:txBody>
          <a:bodyPr/>
          <a:lstStyle/>
          <a:p>
            <a:r>
              <a:rPr lang="en-US" altLang="en-US" sz="2800" smtClean="0">
                <a:solidFill>
                  <a:srgbClr val="000099"/>
                </a:solidFill>
              </a:rPr>
              <a:t>Obesity Trends* Among U.S. Adults, BRFSS 2009</a:t>
            </a:r>
            <a:br>
              <a:rPr lang="en-US" altLang="en-US" sz="2800" smtClean="0">
                <a:solidFill>
                  <a:srgbClr val="000099"/>
                </a:solidFill>
              </a:rPr>
            </a:br>
            <a:r>
              <a:rPr lang="en-US" altLang="en-US" sz="1400" smtClean="0">
                <a:solidFill>
                  <a:srgbClr val="000099"/>
                </a:solidFill>
              </a:rPr>
              <a:t>(*BMI ≥30, or ~ 30 lbs. overweight for 5’ 4” person)</a:t>
            </a:r>
          </a:p>
        </p:txBody>
      </p:sp>
      <p:sp>
        <p:nvSpPr>
          <p:cNvPr id="33795" name="Text Box 79"/>
          <p:cNvSpPr txBox="1">
            <a:spLocks noChangeArrowheads="1"/>
          </p:cNvSpPr>
          <p:nvPr/>
        </p:nvSpPr>
        <p:spPr bwMode="auto">
          <a:xfrm>
            <a:off x="723900" y="5894388"/>
            <a:ext cx="81454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r>
              <a:rPr lang="en-US" altLang="en-US" sz="1400" b="1">
                <a:solidFill>
                  <a:srgbClr val="000000"/>
                </a:solidFill>
                <a:latin typeface="Arial Narrow" pitchFamily="34" charset="0"/>
              </a:rPr>
              <a:t> No Data          &lt;10%           10%–14%	    15%–19%           20%–24%          25%–29%           ≥30%</a:t>
            </a:r>
            <a:r>
              <a:rPr lang="en-US" altLang="en-US" sz="1400">
                <a:solidFill>
                  <a:srgbClr val="000000"/>
                </a:solidFill>
                <a:latin typeface="Arial Narrow" pitchFamily="34" charset="0"/>
              </a:rPr>
              <a:t> </a:t>
            </a:r>
          </a:p>
        </p:txBody>
      </p:sp>
      <p:sp>
        <p:nvSpPr>
          <p:cNvPr id="33796" name="Rectangle 80"/>
          <p:cNvSpPr>
            <a:spLocks noChangeArrowheads="1"/>
          </p:cNvSpPr>
          <p:nvPr/>
        </p:nvSpPr>
        <p:spPr bwMode="auto">
          <a:xfrm>
            <a:off x="5492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33797" name="Rectangle 81"/>
          <p:cNvSpPr>
            <a:spLocks noChangeArrowheads="1"/>
          </p:cNvSpPr>
          <p:nvPr/>
        </p:nvSpPr>
        <p:spPr bwMode="auto">
          <a:xfrm>
            <a:off x="15160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33798" name="Rectangle 83"/>
          <p:cNvSpPr>
            <a:spLocks noChangeArrowheads="1"/>
          </p:cNvSpPr>
          <p:nvPr/>
        </p:nvSpPr>
        <p:spPr bwMode="auto">
          <a:xfrm>
            <a:off x="3443288" y="5953125"/>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33799" name="Rectangle 84"/>
          <p:cNvSpPr>
            <a:spLocks noChangeArrowheads="1"/>
          </p:cNvSpPr>
          <p:nvPr/>
        </p:nvSpPr>
        <p:spPr bwMode="auto">
          <a:xfrm>
            <a:off x="5621338" y="5948363"/>
            <a:ext cx="234950" cy="234950"/>
          </a:xfrm>
          <a:prstGeom prst="rect">
            <a:avLst/>
          </a:prstGeom>
          <a:solidFill>
            <a:srgbClr val="ED4213"/>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33800" name="Rectangle 85"/>
          <p:cNvSpPr>
            <a:spLocks noChangeArrowheads="1"/>
          </p:cNvSpPr>
          <p:nvPr/>
        </p:nvSpPr>
        <p:spPr bwMode="auto">
          <a:xfrm>
            <a:off x="4541838" y="5945188"/>
            <a:ext cx="234950" cy="234950"/>
          </a:xfrm>
          <a:prstGeom prst="rect">
            <a:avLst/>
          </a:prstGeom>
          <a:solidFill>
            <a:srgbClr val="FFC66D"/>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33801" name="Rectangle 86"/>
          <p:cNvSpPr>
            <a:spLocks noChangeArrowheads="1"/>
          </p:cNvSpPr>
          <p:nvPr/>
        </p:nvSpPr>
        <p:spPr bwMode="auto">
          <a:xfrm>
            <a:off x="444500" y="5892800"/>
            <a:ext cx="7148513"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33802" name="Rectangle 87" descr="20%"/>
          <p:cNvSpPr>
            <a:spLocks noChangeArrowheads="1"/>
          </p:cNvSpPr>
          <p:nvPr/>
        </p:nvSpPr>
        <p:spPr bwMode="auto">
          <a:xfrm>
            <a:off x="6753225" y="5948363"/>
            <a:ext cx="234950"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grpSp>
        <p:nvGrpSpPr>
          <p:cNvPr id="33803" name="Group 87"/>
          <p:cNvGrpSpPr>
            <a:grpSpLocks/>
          </p:cNvGrpSpPr>
          <p:nvPr/>
        </p:nvGrpSpPr>
        <p:grpSpPr bwMode="auto">
          <a:xfrm>
            <a:off x="844550" y="1709738"/>
            <a:ext cx="6940550" cy="3567112"/>
            <a:chOff x="1155700" y="1709738"/>
            <a:chExt cx="6940550" cy="3567112"/>
          </a:xfrm>
        </p:grpSpPr>
        <p:sp>
          <p:nvSpPr>
            <p:cNvPr id="33805" name="Freeform 2"/>
            <p:cNvSpPr>
              <a:spLocks/>
            </p:cNvSpPr>
            <p:nvPr/>
          </p:nvSpPr>
          <p:spPr bwMode="auto">
            <a:xfrm>
              <a:off x="7697788" y="1887538"/>
              <a:ext cx="398462"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06" name="Freeform 3"/>
            <p:cNvSpPr>
              <a:spLocks/>
            </p:cNvSpPr>
            <p:nvPr/>
          </p:nvSpPr>
          <p:spPr bwMode="auto">
            <a:xfrm>
              <a:off x="2636838" y="1709738"/>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07" name="Freeform 4"/>
            <p:cNvSpPr>
              <a:spLocks/>
            </p:cNvSpPr>
            <p:nvPr/>
          </p:nvSpPr>
          <p:spPr bwMode="auto">
            <a:xfrm>
              <a:off x="3157538" y="1833563"/>
              <a:ext cx="658812"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08" name="Freeform 5"/>
            <p:cNvSpPr>
              <a:spLocks/>
            </p:cNvSpPr>
            <p:nvPr/>
          </p:nvSpPr>
          <p:spPr bwMode="auto">
            <a:xfrm>
              <a:off x="3435350" y="1857375"/>
              <a:ext cx="112077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09" name="Freeform 6"/>
            <p:cNvSpPr>
              <a:spLocks/>
            </p:cNvSpPr>
            <p:nvPr/>
          </p:nvSpPr>
          <p:spPr bwMode="auto">
            <a:xfrm>
              <a:off x="4514850" y="2003425"/>
              <a:ext cx="723900"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10" name="Freeform 7"/>
            <p:cNvSpPr>
              <a:spLocks/>
            </p:cNvSpPr>
            <p:nvPr/>
          </p:nvSpPr>
          <p:spPr bwMode="auto">
            <a:xfrm>
              <a:off x="4483100" y="2398713"/>
              <a:ext cx="766763"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11" name="Freeform 8"/>
            <p:cNvSpPr>
              <a:spLocks/>
            </p:cNvSpPr>
            <p:nvPr/>
          </p:nvSpPr>
          <p:spPr bwMode="auto">
            <a:xfrm>
              <a:off x="4637088" y="3203575"/>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12" name="Freeform 9"/>
            <p:cNvSpPr>
              <a:spLocks/>
            </p:cNvSpPr>
            <p:nvPr/>
          </p:nvSpPr>
          <p:spPr bwMode="auto">
            <a:xfrm>
              <a:off x="5232400" y="2740025"/>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13" name="Freeform 10"/>
            <p:cNvSpPr>
              <a:spLocks/>
            </p:cNvSpPr>
            <p:nvPr/>
          </p:nvSpPr>
          <p:spPr bwMode="auto">
            <a:xfrm>
              <a:off x="5597525" y="2282825"/>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14" name="Freeform 11"/>
            <p:cNvSpPr>
              <a:spLocks/>
            </p:cNvSpPr>
            <p:nvPr/>
          </p:nvSpPr>
          <p:spPr bwMode="auto">
            <a:xfrm>
              <a:off x="6445250"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15" name="Freeform 12"/>
            <p:cNvSpPr>
              <a:spLocks/>
            </p:cNvSpPr>
            <p:nvPr/>
          </p:nvSpPr>
          <p:spPr bwMode="auto">
            <a:xfrm>
              <a:off x="6289675" y="4311650"/>
              <a:ext cx="1003300"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16" name="Freeform 13"/>
            <p:cNvSpPr>
              <a:spLocks/>
            </p:cNvSpPr>
            <p:nvPr/>
          </p:nvSpPr>
          <p:spPr bwMode="auto">
            <a:xfrm>
              <a:off x="2368550"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17" name="Freeform 14"/>
            <p:cNvSpPr>
              <a:spLocks/>
            </p:cNvSpPr>
            <p:nvPr/>
          </p:nvSpPr>
          <p:spPr bwMode="auto">
            <a:xfrm>
              <a:off x="3741738" y="2452688"/>
              <a:ext cx="766762"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18" name="Freeform 15"/>
            <p:cNvSpPr>
              <a:spLocks/>
            </p:cNvSpPr>
            <p:nvPr/>
          </p:nvSpPr>
          <p:spPr bwMode="auto">
            <a:xfrm>
              <a:off x="3865563" y="3003550"/>
              <a:ext cx="804862"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19" name="Freeform 16"/>
            <p:cNvSpPr>
              <a:spLocks/>
            </p:cNvSpPr>
            <p:nvPr/>
          </p:nvSpPr>
          <p:spPr bwMode="auto">
            <a:xfrm>
              <a:off x="3759200" y="3521075"/>
              <a:ext cx="771525"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20" name="Freeform 17"/>
            <p:cNvSpPr>
              <a:spLocks/>
            </p:cNvSpPr>
            <p:nvPr/>
          </p:nvSpPr>
          <p:spPr bwMode="auto">
            <a:xfrm>
              <a:off x="4052888" y="3660775"/>
              <a:ext cx="1536700"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21" name="Freeform 18"/>
            <p:cNvSpPr>
              <a:spLocks/>
            </p:cNvSpPr>
            <p:nvPr/>
          </p:nvSpPr>
          <p:spPr bwMode="auto">
            <a:xfrm>
              <a:off x="6942138"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22" name="Freeform 19"/>
            <p:cNvSpPr>
              <a:spLocks/>
            </p:cNvSpPr>
            <p:nvPr/>
          </p:nvSpPr>
          <p:spPr bwMode="auto">
            <a:xfrm>
              <a:off x="7494588"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23" name="Freeform 20"/>
            <p:cNvSpPr>
              <a:spLocks/>
            </p:cNvSpPr>
            <p:nvPr/>
          </p:nvSpPr>
          <p:spPr bwMode="auto">
            <a:xfrm>
              <a:off x="3327400" y="2794000"/>
              <a:ext cx="619125"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24" name="Freeform 21"/>
            <p:cNvSpPr>
              <a:spLocks/>
            </p:cNvSpPr>
            <p:nvPr/>
          </p:nvSpPr>
          <p:spPr bwMode="auto">
            <a:xfrm>
              <a:off x="2439988" y="2035175"/>
              <a:ext cx="881062"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25" name="Freeform 22"/>
            <p:cNvSpPr>
              <a:spLocks/>
            </p:cNvSpPr>
            <p:nvPr/>
          </p:nvSpPr>
          <p:spPr bwMode="auto">
            <a:xfrm>
              <a:off x="2759075" y="2662238"/>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26" name="Freeform 23"/>
            <p:cNvSpPr>
              <a:spLocks/>
            </p:cNvSpPr>
            <p:nvPr/>
          </p:nvSpPr>
          <p:spPr bwMode="auto">
            <a:xfrm>
              <a:off x="3124200" y="3444875"/>
              <a:ext cx="741363"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27" name="Freeform 24"/>
            <p:cNvSpPr>
              <a:spLocks/>
            </p:cNvSpPr>
            <p:nvPr/>
          </p:nvSpPr>
          <p:spPr bwMode="auto">
            <a:xfrm>
              <a:off x="5183188" y="1981200"/>
              <a:ext cx="723900"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28" name="Freeform 25"/>
            <p:cNvSpPr>
              <a:spLocks/>
            </p:cNvSpPr>
            <p:nvPr/>
          </p:nvSpPr>
          <p:spPr bwMode="auto">
            <a:xfrm>
              <a:off x="5768975" y="2855913"/>
              <a:ext cx="439738"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29" name="Freeform 26" descr="75%"/>
            <p:cNvSpPr>
              <a:spLocks/>
            </p:cNvSpPr>
            <p:nvPr/>
          </p:nvSpPr>
          <p:spPr bwMode="auto">
            <a:xfrm>
              <a:off x="6737350" y="3009900"/>
              <a:ext cx="498475"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75">
              <a:fgClr>
                <a:srgbClr val="AA1202"/>
              </a:fgClr>
              <a:bgClr>
                <a:schemeClr val="tx1"/>
              </a:bgClr>
            </a:patt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30" name="Freeform 27" descr="20%"/>
            <p:cNvSpPr>
              <a:spLocks/>
            </p:cNvSpPr>
            <p:nvPr/>
          </p:nvSpPr>
          <p:spPr bwMode="auto">
            <a:xfrm>
              <a:off x="5516563" y="4133850"/>
              <a:ext cx="625475"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31" name="Freeform 28" descr="20%"/>
            <p:cNvSpPr>
              <a:spLocks/>
            </p:cNvSpPr>
            <p:nvPr/>
          </p:nvSpPr>
          <p:spPr bwMode="auto">
            <a:xfrm>
              <a:off x="5818188" y="3846513"/>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32" name="Freeform 29"/>
            <p:cNvSpPr>
              <a:spLocks/>
            </p:cNvSpPr>
            <p:nvPr/>
          </p:nvSpPr>
          <p:spPr bwMode="auto">
            <a:xfrm>
              <a:off x="6878638" y="2732088"/>
              <a:ext cx="639762"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33" name="Freeform 30"/>
            <p:cNvSpPr>
              <a:spLocks/>
            </p:cNvSpPr>
            <p:nvPr/>
          </p:nvSpPr>
          <p:spPr bwMode="auto">
            <a:xfrm>
              <a:off x="6664325" y="3127375"/>
              <a:ext cx="830263"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34" name="Freeform 31"/>
            <p:cNvSpPr>
              <a:spLocks/>
            </p:cNvSpPr>
            <p:nvPr/>
          </p:nvSpPr>
          <p:spPr bwMode="auto">
            <a:xfrm>
              <a:off x="4457700" y="2794000"/>
              <a:ext cx="906463"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35" name="Freeform 32"/>
            <p:cNvSpPr>
              <a:spLocks/>
            </p:cNvSpPr>
            <p:nvPr/>
          </p:nvSpPr>
          <p:spPr bwMode="auto">
            <a:xfrm>
              <a:off x="4522788" y="3590925"/>
              <a:ext cx="944562"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pattFill prst="pct75">
              <a:fgClr>
                <a:srgbClr val="AA1202"/>
              </a:fgClr>
              <a:bgClr>
                <a:schemeClr val="tx1"/>
              </a:bgClr>
            </a:patt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36" name="Freeform 33" descr="20%"/>
            <p:cNvSpPr>
              <a:spLocks/>
            </p:cNvSpPr>
            <p:nvPr/>
          </p:nvSpPr>
          <p:spPr bwMode="auto">
            <a:xfrm>
              <a:off x="53228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37" name="Freeform 34" descr="20%"/>
            <p:cNvSpPr>
              <a:spLocks/>
            </p:cNvSpPr>
            <p:nvPr/>
          </p:nvSpPr>
          <p:spPr bwMode="auto">
            <a:xfrm>
              <a:off x="6011863" y="3265488"/>
              <a:ext cx="809625"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38" name="Freeform 35" descr="20%"/>
            <p:cNvSpPr>
              <a:spLocks/>
            </p:cNvSpPr>
            <p:nvPr/>
          </p:nvSpPr>
          <p:spPr bwMode="auto">
            <a:xfrm>
              <a:off x="5940425" y="3560763"/>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39" name="Freeform 36" descr="20%"/>
            <p:cNvSpPr>
              <a:spLocks/>
            </p:cNvSpPr>
            <p:nvPr/>
          </p:nvSpPr>
          <p:spPr bwMode="auto">
            <a:xfrm>
              <a:off x="6175375" y="3824288"/>
              <a:ext cx="423863"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40" name="Freeform 37"/>
            <p:cNvSpPr>
              <a:spLocks/>
            </p:cNvSpPr>
            <p:nvPr/>
          </p:nvSpPr>
          <p:spPr bwMode="auto">
            <a:xfrm>
              <a:off x="6575425" y="3459163"/>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41" name="Freeform 38" descr="20%"/>
            <p:cNvSpPr>
              <a:spLocks/>
            </p:cNvSpPr>
            <p:nvPr/>
          </p:nvSpPr>
          <p:spPr bwMode="auto">
            <a:xfrm>
              <a:off x="5449888" y="3660775"/>
              <a:ext cx="547687"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33842" name="Group 200"/>
            <p:cNvGrpSpPr>
              <a:grpSpLocks/>
            </p:cNvGrpSpPr>
            <p:nvPr/>
          </p:nvGrpSpPr>
          <p:grpSpPr bwMode="auto">
            <a:xfrm>
              <a:off x="1155696" y="3886215"/>
              <a:ext cx="2009775" cy="1390654"/>
              <a:chOff x="768" y="2832"/>
              <a:chExt cx="1203" cy="876"/>
            </a:xfrm>
          </p:grpSpPr>
          <p:sp>
            <p:nvSpPr>
              <p:cNvPr id="33865" name="Freeform 40"/>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871840685 w 188"/>
                  <a:gd name="T9" fmla="*/ 2147483647 h 160"/>
                  <a:gd name="T10" fmla="*/ 1961554403 w 188"/>
                  <a:gd name="T11" fmla="*/ 2147483647 h 160"/>
                  <a:gd name="T12" fmla="*/ 2147483647 w 188"/>
                  <a:gd name="T13" fmla="*/ 2147483647 h 160"/>
                  <a:gd name="T14" fmla="*/ 2147483647 w 188"/>
                  <a:gd name="T15" fmla="*/ 2147483647 h 160"/>
                  <a:gd name="T16" fmla="*/ 2147483647 w 188"/>
                  <a:gd name="T17" fmla="*/ 2147483647 h 160"/>
                  <a:gd name="T18" fmla="*/ 1774530021 w 188"/>
                  <a:gd name="T19" fmla="*/ 2147483647 h 160"/>
                  <a:gd name="T20" fmla="*/ 1051290271 w 188"/>
                  <a:gd name="T21" fmla="*/ 2147483647 h 160"/>
                  <a:gd name="T22" fmla="*/ 1961554403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544053840 w 188"/>
                  <a:gd name="T37" fmla="*/ 2147483647 h 160"/>
                  <a:gd name="T38" fmla="*/ 544053840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886529878 h 160"/>
                  <a:gd name="T88" fmla="*/ 2147483647 w 188"/>
                  <a:gd name="T89" fmla="*/ 886529878 h 160"/>
                  <a:gd name="T90" fmla="*/ 2147483647 w 188"/>
                  <a:gd name="T91" fmla="*/ 886529878 h 160"/>
                  <a:gd name="T92" fmla="*/ 2147483647 w 188"/>
                  <a:gd name="T93" fmla="*/ 0 h 160"/>
                  <a:gd name="T94" fmla="*/ 2147483647 w 188"/>
                  <a:gd name="T95" fmla="*/ 743294476 h 160"/>
                  <a:gd name="T96" fmla="*/ 2147483647 w 188"/>
                  <a:gd name="T97" fmla="*/ 2147483647 h 160"/>
                  <a:gd name="T98" fmla="*/ 2147483647 w 188"/>
                  <a:gd name="T99" fmla="*/ 2147483647 h 160"/>
                  <a:gd name="T100" fmla="*/ 1774530021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66" name="Freeform 41"/>
              <p:cNvSpPr>
                <a:spLocks/>
              </p:cNvSpPr>
              <p:nvPr/>
            </p:nvSpPr>
            <p:spPr bwMode="auto">
              <a:xfrm>
                <a:off x="1021" y="3608"/>
                <a:ext cx="20" cy="14"/>
              </a:xfrm>
              <a:custGeom>
                <a:avLst/>
                <a:gdLst>
                  <a:gd name="T0" fmla="*/ 488280567 w 4"/>
                  <a:gd name="T1" fmla="*/ 205818079 h 3"/>
                  <a:gd name="T2" fmla="*/ 488280567 w 4"/>
                  <a:gd name="T3" fmla="*/ 112261484 h 3"/>
                  <a:gd name="T4" fmla="*/ 488280567 w 4"/>
                  <a:gd name="T5" fmla="*/ 112261484 h 3"/>
                  <a:gd name="T6" fmla="*/ 488280567 w 4"/>
                  <a:gd name="T7" fmla="*/ 112261484 h 3"/>
                  <a:gd name="T8" fmla="*/ 488280567 w 4"/>
                  <a:gd name="T9" fmla="*/ 112261484 h 3"/>
                  <a:gd name="T10" fmla="*/ 488280567 w 4"/>
                  <a:gd name="T11" fmla="*/ 112261484 h 3"/>
                  <a:gd name="T12" fmla="*/ 488280567 w 4"/>
                  <a:gd name="T13" fmla="*/ 112261484 h 3"/>
                  <a:gd name="T14" fmla="*/ 244140284 w 4"/>
                  <a:gd name="T15" fmla="*/ 0 h 3"/>
                  <a:gd name="T16" fmla="*/ 244140284 w 4"/>
                  <a:gd name="T17" fmla="*/ 0 h 3"/>
                  <a:gd name="T18" fmla="*/ 0 w 4"/>
                  <a:gd name="T19" fmla="*/ 112261484 h 3"/>
                  <a:gd name="T20" fmla="*/ 0 w 4"/>
                  <a:gd name="T21" fmla="*/ 112261484 h 3"/>
                  <a:gd name="T22" fmla="*/ 0 w 4"/>
                  <a:gd name="T23" fmla="*/ 112261484 h 3"/>
                  <a:gd name="T24" fmla="*/ 0 w 4"/>
                  <a:gd name="T25" fmla="*/ 112261484 h 3"/>
                  <a:gd name="T26" fmla="*/ 0 w 4"/>
                  <a:gd name="T27" fmla="*/ 112261484 h 3"/>
                  <a:gd name="T28" fmla="*/ 0 w 4"/>
                  <a:gd name="T29" fmla="*/ 112261484 h 3"/>
                  <a:gd name="T30" fmla="*/ 0 w 4"/>
                  <a:gd name="T31" fmla="*/ 205818079 h 3"/>
                  <a:gd name="T32" fmla="*/ 0 w 4"/>
                  <a:gd name="T33" fmla="*/ 205818079 h 3"/>
                  <a:gd name="T34" fmla="*/ 244140284 w 4"/>
                  <a:gd name="T35" fmla="*/ 205818079 h 3"/>
                  <a:gd name="T36" fmla="*/ 244140284 w 4"/>
                  <a:gd name="T37" fmla="*/ 205818079 h 3"/>
                  <a:gd name="T38" fmla="*/ 244140284 w 4"/>
                  <a:gd name="T39" fmla="*/ 318068699 h 3"/>
                  <a:gd name="T40" fmla="*/ 488280567 w 4"/>
                  <a:gd name="T41" fmla="*/ 318068699 h 3"/>
                  <a:gd name="T42" fmla="*/ 488280567 w 4"/>
                  <a:gd name="T43" fmla="*/ 318068699 h 3"/>
                  <a:gd name="T44" fmla="*/ 732420451 w 4"/>
                  <a:gd name="T45" fmla="*/ 318068699 h 3"/>
                  <a:gd name="T46" fmla="*/ 732420451 w 4"/>
                  <a:gd name="T47" fmla="*/ 318068699 h 3"/>
                  <a:gd name="T48" fmla="*/ 976561134 w 4"/>
                  <a:gd name="T49" fmla="*/ 205818079 h 3"/>
                  <a:gd name="T50" fmla="*/ 976561134 w 4"/>
                  <a:gd name="T51" fmla="*/ 205818079 h 3"/>
                  <a:gd name="T52" fmla="*/ 976561134 w 4"/>
                  <a:gd name="T53" fmla="*/ 205818079 h 3"/>
                  <a:gd name="T54" fmla="*/ 976561134 w 4"/>
                  <a:gd name="T55" fmla="*/ 112261484 h 3"/>
                  <a:gd name="T56" fmla="*/ 976561134 w 4"/>
                  <a:gd name="T57" fmla="*/ 112261484 h 3"/>
                  <a:gd name="T58" fmla="*/ 976561134 w 4"/>
                  <a:gd name="T59" fmla="*/ 112261484 h 3"/>
                  <a:gd name="T60" fmla="*/ 976561134 w 4"/>
                  <a:gd name="T61" fmla="*/ 112261484 h 3"/>
                  <a:gd name="T62" fmla="*/ 976561134 w 4"/>
                  <a:gd name="T63" fmla="*/ 112261484 h 3"/>
                  <a:gd name="T64" fmla="*/ 976561134 w 4"/>
                  <a:gd name="T65" fmla="*/ 0 h 3"/>
                  <a:gd name="T66" fmla="*/ 976561134 w 4"/>
                  <a:gd name="T67" fmla="*/ 0 h 3"/>
                  <a:gd name="T68" fmla="*/ 976561134 w 4"/>
                  <a:gd name="T69" fmla="*/ 0 h 3"/>
                  <a:gd name="T70" fmla="*/ 976561134 w 4"/>
                  <a:gd name="T71" fmla="*/ 0 h 3"/>
                  <a:gd name="T72" fmla="*/ 976561134 w 4"/>
                  <a:gd name="T73" fmla="*/ 112261484 h 3"/>
                  <a:gd name="T74" fmla="*/ 732420451 w 4"/>
                  <a:gd name="T75" fmla="*/ 112261484 h 3"/>
                  <a:gd name="T76" fmla="*/ 732420451 w 4"/>
                  <a:gd name="T77" fmla="*/ 112261484 h 3"/>
                  <a:gd name="T78" fmla="*/ 488280567 w 4"/>
                  <a:gd name="T79" fmla="*/ 205818079 h 3"/>
                  <a:gd name="T80" fmla="*/ 488280567 w 4"/>
                  <a:gd name="T81" fmla="*/ 205818079 h 3"/>
                  <a:gd name="T82" fmla="*/ 488280567 w 4"/>
                  <a:gd name="T83" fmla="*/ 205818079 h 3"/>
                  <a:gd name="T84" fmla="*/ 488280567 w 4"/>
                  <a:gd name="T85" fmla="*/ 205818079 h 3"/>
                  <a:gd name="T86" fmla="*/ 488280567 w 4"/>
                  <a:gd name="T87" fmla="*/ 318068699 h 3"/>
                  <a:gd name="T88" fmla="*/ 732420451 w 4"/>
                  <a:gd name="T89" fmla="*/ 318068699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67" name="Freeform 42"/>
              <p:cNvSpPr>
                <a:spLocks/>
              </p:cNvSpPr>
              <p:nvPr/>
            </p:nvSpPr>
            <p:spPr bwMode="auto">
              <a:xfrm>
                <a:off x="978" y="3610"/>
                <a:ext cx="43" cy="30"/>
              </a:xfrm>
              <a:custGeom>
                <a:avLst/>
                <a:gdLst>
                  <a:gd name="T0" fmla="*/ 979352908 w 9"/>
                  <a:gd name="T1" fmla="*/ 0 h 6"/>
                  <a:gd name="T2" fmla="*/ 564215260 w 9"/>
                  <a:gd name="T3" fmla="*/ 0 h 6"/>
                  <a:gd name="T4" fmla="*/ 415150796 w 9"/>
                  <a:gd name="T5" fmla="*/ 244140482 h 6"/>
                  <a:gd name="T6" fmla="*/ 415150796 w 9"/>
                  <a:gd name="T7" fmla="*/ 244140482 h 6"/>
                  <a:gd name="T8" fmla="*/ 415150796 w 9"/>
                  <a:gd name="T9" fmla="*/ 488280965 h 6"/>
                  <a:gd name="T10" fmla="*/ 415150796 w 9"/>
                  <a:gd name="T11" fmla="*/ 732421847 h 6"/>
                  <a:gd name="T12" fmla="*/ 297046244 w 9"/>
                  <a:gd name="T13" fmla="*/ 732421847 h 6"/>
                  <a:gd name="T14" fmla="*/ 297046244 w 9"/>
                  <a:gd name="T15" fmla="*/ 732421847 h 6"/>
                  <a:gd name="T16" fmla="*/ 149064501 w 9"/>
                  <a:gd name="T17" fmla="*/ 732421847 h 6"/>
                  <a:gd name="T18" fmla="*/ 149064501 w 9"/>
                  <a:gd name="T19" fmla="*/ 976561930 h 6"/>
                  <a:gd name="T20" fmla="*/ 149064501 w 9"/>
                  <a:gd name="T21" fmla="*/ 1220702012 h 6"/>
                  <a:gd name="T22" fmla="*/ 0 w 9"/>
                  <a:gd name="T23" fmla="*/ 1220702012 h 6"/>
                  <a:gd name="T24" fmla="*/ 0 w 9"/>
                  <a:gd name="T25" fmla="*/ 1464842414 h 6"/>
                  <a:gd name="T26" fmla="*/ 0 w 9"/>
                  <a:gd name="T27" fmla="*/ 1464842414 h 6"/>
                  <a:gd name="T28" fmla="*/ 0 w 9"/>
                  <a:gd name="T29" fmla="*/ 1464842414 h 6"/>
                  <a:gd name="T30" fmla="*/ 0 w 9"/>
                  <a:gd name="T31" fmla="*/ 1464842414 h 6"/>
                  <a:gd name="T32" fmla="*/ 0 w 9"/>
                  <a:gd name="T33" fmla="*/ 1464842414 h 6"/>
                  <a:gd name="T34" fmla="*/ 0 w 9"/>
                  <a:gd name="T35" fmla="*/ 1464842414 h 6"/>
                  <a:gd name="T36" fmla="*/ 0 w 9"/>
                  <a:gd name="T37" fmla="*/ 1464842414 h 6"/>
                  <a:gd name="T38" fmla="*/ 149064501 w 9"/>
                  <a:gd name="T39" fmla="*/ 1464842414 h 6"/>
                  <a:gd name="T40" fmla="*/ 297046244 w 9"/>
                  <a:gd name="T41" fmla="*/ 1464842414 h 6"/>
                  <a:gd name="T42" fmla="*/ 415150796 w 9"/>
                  <a:gd name="T43" fmla="*/ 1220702012 h 6"/>
                  <a:gd name="T44" fmla="*/ 861263415 w 9"/>
                  <a:gd name="T45" fmla="*/ 732421847 h 6"/>
                  <a:gd name="T46" fmla="*/ 979352908 w 9"/>
                  <a:gd name="T47" fmla="*/ 488280965 h 6"/>
                  <a:gd name="T48" fmla="*/ 1128703273 w 9"/>
                  <a:gd name="T49" fmla="*/ 488280965 h 6"/>
                  <a:gd name="T50" fmla="*/ 1269931572 w 9"/>
                  <a:gd name="T51" fmla="*/ 244140482 h 6"/>
                  <a:gd name="T52" fmla="*/ 1269931572 w 9"/>
                  <a:gd name="T53" fmla="*/ 244140482 h 6"/>
                  <a:gd name="T54" fmla="*/ 1269931572 w 9"/>
                  <a:gd name="T55" fmla="*/ 244140482 h 6"/>
                  <a:gd name="T56" fmla="*/ 1128703273 w 9"/>
                  <a:gd name="T57" fmla="*/ 0 h 6"/>
                  <a:gd name="T58" fmla="*/ 1128703273 w 9"/>
                  <a:gd name="T59" fmla="*/ 0 h 6"/>
                  <a:gd name="T60" fmla="*/ 1128703273 w 9"/>
                  <a:gd name="T61" fmla="*/ 0 h 6"/>
                  <a:gd name="T62" fmla="*/ 1128703273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68" name="Freeform 43"/>
              <p:cNvSpPr>
                <a:spLocks/>
              </p:cNvSpPr>
              <p:nvPr/>
            </p:nvSpPr>
            <p:spPr bwMode="auto">
              <a:xfrm>
                <a:off x="934" y="3632"/>
                <a:ext cx="44" cy="34"/>
              </a:xfrm>
              <a:custGeom>
                <a:avLst/>
                <a:gdLst>
                  <a:gd name="T0" fmla="*/ 1490132076 w 9"/>
                  <a:gd name="T1" fmla="*/ 534073098 h 7"/>
                  <a:gd name="T2" fmla="*/ 1490132076 w 9"/>
                  <a:gd name="T3" fmla="*/ 175964446 h 7"/>
                  <a:gd name="T4" fmla="*/ 912443375 w 9"/>
                  <a:gd name="T5" fmla="*/ 534073098 h 7"/>
                  <a:gd name="T6" fmla="*/ 764323715 w 9"/>
                  <a:gd name="T7" fmla="*/ 672536448 h 7"/>
                  <a:gd name="T8" fmla="*/ 764323715 w 9"/>
                  <a:gd name="T9" fmla="*/ 672536448 h 7"/>
                  <a:gd name="T10" fmla="*/ 382832065 w 9"/>
                  <a:gd name="T11" fmla="*/ 854684384 h 7"/>
                  <a:gd name="T12" fmla="*/ 186636188 w 9"/>
                  <a:gd name="T13" fmla="*/ 1030635696 h 7"/>
                  <a:gd name="T14" fmla="*/ 0 w 9"/>
                  <a:gd name="T15" fmla="*/ 1030635696 h 7"/>
                  <a:gd name="T16" fmla="*/ 382832065 w 9"/>
                  <a:gd name="T17" fmla="*/ 1030635696 h 7"/>
                  <a:gd name="T18" fmla="*/ 569467705 w 9"/>
                  <a:gd name="T19" fmla="*/ 854684384 h 7"/>
                  <a:gd name="T20" fmla="*/ 1107298603 w 9"/>
                  <a:gd name="T21" fmla="*/ 672536448 h 7"/>
                  <a:gd name="T22" fmla="*/ 1490132076 w 9"/>
                  <a:gd name="T23" fmla="*/ 534073098 h 7"/>
                  <a:gd name="T24" fmla="*/ 1490132076 w 9"/>
                  <a:gd name="T25" fmla="*/ 534073098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69" name="Freeform 44"/>
              <p:cNvSpPr>
                <a:spLocks/>
              </p:cNvSpPr>
              <p:nvPr/>
            </p:nvSpPr>
            <p:spPr bwMode="auto">
              <a:xfrm>
                <a:off x="934" y="3637"/>
                <a:ext cx="39" cy="29"/>
              </a:xfrm>
              <a:custGeom>
                <a:avLst/>
                <a:gdLst>
                  <a:gd name="T0" fmla="*/ 1439996001 w 8"/>
                  <a:gd name="T1" fmla="*/ 333859803 h 6"/>
                  <a:gd name="T2" fmla="*/ 1439996001 w 8"/>
                  <a:gd name="T3" fmla="*/ 167114728 h 6"/>
                  <a:gd name="T4" fmla="*/ 1439996001 w 8"/>
                  <a:gd name="T5" fmla="*/ 167114728 h 6"/>
                  <a:gd name="T6" fmla="*/ 1439996001 w 8"/>
                  <a:gd name="T7" fmla="*/ 0 h 6"/>
                  <a:gd name="T8" fmla="*/ 1439996001 w 8"/>
                  <a:gd name="T9" fmla="*/ 0 h 6"/>
                  <a:gd name="T10" fmla="*/ 1439996001 w 8"/>
                  <a:gd name="T11" fmla="*/ 0 h 6"/>
                  <a:gd name="T12" fmla="*/ 1439996001 w 8"/>
                  <a:gd name="T13" fmla="*/ 0 h 6"/>
                  <a:gd name="T14" fmla="*/ 1439996001 w 8"/>
                  <a:gd name="T15" fmla="*/ 0 h 6"/>
                  <a:gd name="T16" fmla="*/ 1439996001 w 8"/>
                  <a:gd name="T17" fmla="*/ 0 h 6"/>
                  <a:gd name="T18" fmla="*/ 1439996001 w 8"/>
                  <a:gd name="T19" fmla="*/ 0 h 6"/>
                  <a:gd name="T20" fmla="*/ 1258155936 w 8"/>
                  <a:gd name="T21" fmla="*/ 0 h 6"/>
                  <a:gd name="T22" fmla="*/ 1258155936 w 8"/>
                  <a:gd name="T23" fmla="*/ 0 h 6"/>
                  <a:gd name="T24" fmla="*/ 1068315259 w 8"/>
                  <a:gd name="T25" fmla="*/ 0 h 6"/>
                  <a:gd name="T26" fmla="*/ 886529793 w 8"/>
                  <a:gd name="T27" fmla="*/ 167114728 h 6"/>
                  <a:gd name="T28" fmla="*/ 886529793 w 8"/>
                  <a:gd name="T29" fmla="*/ 333859803 h 6"/>
                  <a:gd name="T30" fmla="*/ 886529793 w 8"/>
                  <a:gd name="T31" fmla="*/ 333859803 h 6"/>
                  <a:gd name="T32" fmla="*/ 735641673 w 8"/>
                  <a:gd name="T33" fmla="*/ 333859803 h 6"/>
                  <a:gd name="T34" fmla="*/ 735641673 w 8"/>
                  <a:gd name="T35" fmla="*/ 333859803 h 6"/>
                  <a:gd name="T36" fmla="*/ 735641673 w 8"/>
                  <a:gd name="T37" fmla="*/ 333859803 h 6"/>
                  <a:gd name="T38" fmla="*/ 735641673 w 8"/>
                  <a:gd name="T39" fmla="*/ 500977083 h 6"/>
                  <a:gd name="T40" fmla="*/ 735641673 w 8"/>
                  <a:gd name="T41" fmla="*/ 500977083 h 6"/>
                  <a:gd name="T42" fmla="*/ 735641673 w 8"/>
                  <a:gd name="T43" fmla="*/ 500977083 h 6"/>
                  <a:gd name="T44" fmla="*/ 735641673 w 8"/>
                  <a:gd name="T45" fmla="*/ 500977083 h 6"/>
                  <a:gd name="T46" fmla="*/ 371612259 w 8"/>
                  <a:gd name="T47" fmla="*/ 640669498 h 6"/>
                  <a:gd name="T48" fmla="*/ 371612259 w 8"/>
                  <a:gd name="T49" fmla="*/ 640669498 h 6"/>
                  <a:gd name="T50" fmla="*/ 371612259 w 8"/>
                  <a:gd name="T51" fmla="*/ 640669498 h 6"/>
                  <a:gd name="T52" fmla="*/ 371612259 w 8"/>
                  <a:gd name="T53" fmla="*/ 640669498 h 6"/>
                  <a:gd name="T54" fmla="*/ 181852311 w 8"/>
                  <a:gd name="T55" fmla="*/ 640669498 h 6"/>
                  <a:gd name="T56" fmla="*/ 181852311 w 8"/>
                  <a:gd name="T57" fmla="*/ 807720735 h 6"/>
                  <a:gd name="T58" fmla="*/ 181852311 w 8"/>
                  <a:gd name="T59" fmla="*/ 807720735 h 6"/>
                  <a:gd name="T60" fmla="*/ 0 w 8"/>
                  <a:gd name="T61" fmla="*/ 807720735 h 6"/>
                  <a:gd name="T62" fmla="*/ 0 w 8"/>
                  <a:gd name="T63" fmla="*/ 807720735 h 6"/>
                  <a:gd name="T64" fmla="*/ 0 w 8"/>
                  <a:gd name="T65" fmla="*/ 807720735 h 6"/>
                  <a:gd name="T66" fmla="*/ 181852311 w 8"/>
                  <a:gd name="T67" fmla="*/ 974528682 h 6"/>
                  <a:gd name="T68" fmla="*/ 181852311 w 8"/>
                  <a:gd name="T69" fmla="*/ 974528682 h 6"/>
                  <a:gd name="T70" fmla="*/ 181852311 w 8"/>
                  <a:gd name="T71" fmla="*/ 974528682 h 6"/>
                  <a:gd name="T72" fmla="*/ 181852311 w 8"/>
                  <a:gd name="T73" fmla="*/ 974528682 h 6"/>
                  <a:gd name="T74" fmla="*/ 371612259 w 8"/>
                  <a:gd name="T75" fmla="*/ 807720735 h 6"/>
                  <a:gd name="T76" fmla="*/ 371612259 w 8"/>
                  <a:gd name="T77" fmla="*/ 807720735 h 6"/>
                  <a:gd name="T78" fmla="*/ 553467612 w 8"/>
                  <a:gd name="T79" fmla="*/ 807720735 h 6"/>
                  <a:gd name="T80" fmla="*/ 553467612 w 8"/>
                  <a:gd name="T81" fmla="*/ 640669498 h 6"/>
                  <a:gd name="T82" fmla="*/ 553467612 w 8"/>
                  <a:gd name="T83" fmla="*/ 640669498 h 6"/>
                  <a:gd name="T84" fmla="*/ 886529793 w 8"/>
                  <a:gd name="T85" fmla="*/ 640669498 h 6"/>
                  <a:gd name="T86" fmla="*/ 886529793 w 8"/>
                  <a:gd name="T87" fmla="*/ 500977083 h 6"/>
                  <a:gd name="T88" fmla="*/ 1068315259 w 8"/>
                  <a:gd name="T89" fmla="*/ 500977083 h 6"/>
                  <a:gd name="T90" fmla="*/ 1258155936 w 8"/>
                  <a:gd name="T91" fmla="*/ 500977083 h 6"/>
                  <a:gd name="T92" fmla="*/ 1258155936 w 8"/>
                  <a:gd name="T93" fmla="*/ 333859803 h 6"/>
                  <a:gd name="T94" fmla="*/ 1258155936 w 8"/>
                  <a:gd name="T95" fmla="*/ 333859803 h 6"/>
                  <a:gd name="T96" fmla="*/ 1439996001 w 8"/>
                  <a:gd name="T97" fmla="*/ 333859803 h 6"/>
                  <a:gd name="T98" fmla="*/ 1439996001 w 8"/>
                  <a:gd name="T99" fmla="*/ 333859803 h 6"/>
                  <a:gd name="T100" fmla="*/ 1439996001 w 8"/>
                  <a:gd name="T101" fmla="*/ 333859803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70" name="Freeform 45"/>
              <p:cNvSpPr>
                <a:spLocks/>
              </p:cNvSpPr>
              <p:nvPr/>
            </p:nvSpPr>
            <p:spPr bwMode="auto">
              <a:xfrm>
                <a:off x="909" y="3676"/>
                <a:ext cx="5" cy="5"/>
              </a:xfrm>
              <a:custGeom>
                <a:avLst/>
                <a:gdLst>
                  <a:gd name="T0" fmla="*/ 244140284 w 1"/>
                  <a:gd name="T1" fmla="*/ 0 h 1"/>
                  <a:gd name="T2" fmla="*/ 0 w 1"/>
                  <a:gd name="T3" fmla="*/ 0 h 1"/>
                  <a:gd name="T4" fmla="*/ 0 w 1"/>
                  <a:gd name="T5" fmla="*/ 244140284 h 1"/>
                  <a:gd name="T6" fmla="*/ 244140284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71" name="Freeform 46"/>
              <p:cNvSpPr>
                <a:spLocks/>
              </p:cNvSpPr>
              <p:nvPr/>
            </p:nvSpPr>
            <p:spPr bwMode="auto">
              <a:xfrm>
                <a:off x="909" y="3676"/>
                <a:ext cx="5" cy="5"/>
              </a:xfrm>
              <a:custGeom>
                <a:avLst/>
                <a:gdLst>
                  <a:gd name="T0" fmla="*/ 244140284 w 1"/>
                  <a:gd name="T1" fmla="*/ 0 h 1"/>
                  <a:gd name="T2" fmla="*/ 244140284 w 1"/>
                  <a:gd name="T3" fmla="*/ 0 h 1"/>
                  <a:gd name="T4" fmla="*/ 244140284 w 1"/>
                  <a:gd name="T5" fmla="*/ 0 h 1"/>
                  <a:gd name="T6" fmla="*/ 244140284 w 1"/>
                  <a:gd name="T7" fmla="*/ 0 h 1"/>
                  <a:gd name="T8" fmla="*/ 0 w 1"/>
                  <a:gd name="T9" fmla="*/ 0 h 1"/>
                  <a:gd name="T10" fmla="*/ 0 w 1"/>
                  <a:gd name="T11" fmla="*/ 0 h 1"/>
                  <a:gd name="T12" fmla="*/ 0 w 1"/>
                  <a:gd name="T13" fmla="*/ 0 h 1"/>
                  <a:gd name="T14" fmla="*/ 0 w 1"/>
                  <a:gd name="T15" fmla="*/ 0 h 1"/>
                  <a:gd name="T16" fmla="*/ 0 w 1"/>
                  <a:gd name="T17" fmla="*/ 244140284 h 1"/>
                  <a:gd name="T18" fmla="*/ 0 w 1"/>
                  <a:gd name="T19" fmla="*/ 244140284 h 1"/>
                  <a:gd name="T20" fmla="*/ 0 w 1"/>
                  <a:gd name="T21" fmla="*/ 244140284 h 1"/>
                  <a:gd name="T22" fmla="*/ 0 w 1"/>
                  <a:gd name="T23" fmla="*/ 244140284 h 1"/>
                  <a:gd name="T24" fmla="*/ 0 w 1"/>
                  <a:gd name="T25" fmla="*/ 244140284 h 1"/>
                  <a:gd name="T26" fmla="*/ 244140284 w 1"/>
                  <a:gd name="T27" fmla="*/ 244140284 h 1"/>
                  <a:gd name="T28" fmla="*/ 244140284 w 1"/>
                  <a:gd name="T29" fmla="*/ 0 h 1"/>
                  <a:gd name="T30" fmla="*/ 244140284 w 1"/>
                  <a:gd name="T31" fmla="*/ 0 h 1"/>
                  <a:gd name="T32" fmla="*/ 244140284 w 1"/>
                  <a:gd name="T33" fmla="*/ 0 h 1"/>
                  <a:gd name="T34" fmla="*/ 244140284 w 1"/>
                  <a:gd name="T35" fmla="*/ 0 h 1"/>
                  <a:gd name="T36" fmla="*/ 244140284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72" name="Freeform 47"/>
              <p:cNvSpPr>
                <a:spLocks/>
              </p:cNvSpPr>
              <p:nvPr/>
            </p:nvSpPr>
            <p:spPr bwMode="auto">
              <a:xfrm>
                <a:off x="870" y="3682"/>
                <a:ext cx="14" cy="14"/>
              </a:xfrm>
              <a:custGeom>
                <a:avLst/>
                <a:gdLst>
                  <a:gd name="T0" fmla="*/ 205818079 w 3"/>
                  <a:gd name="T1" fmla="*/ 112261484 h 3"/>
                  <a:gd name="T2" fmla="*/ 318068699 w 3"/>
                  <a:gd name="T3" fmla="*/ 112261484 h 3"/>
                  <a:gd name="T4" fmla="*/ 205818079 w 3"/>
                  <a:gd name="T5" fmla="*/ 112261484 h 3"/>
                  <a:gd name="T6" fmla="*/ 318068699 w 3"/>
                  <a:gd name="T7" fmla="*/ 205818079 h 3"/>
                  <a:gd name="T8" fmla="*/ 205818079 w 3"/>
                  <a:gd name="T9" fmla="*/ 205818079 h 3"/>
                  <a:gd name="T10" fmla="*/ 112261484 w 3"/>
                  <a:gd name="T11" fmla="*/ 318068699 h 3"/>
                  <a:gd name="T12" fmla="*/ 0 w 3"/>
                  <a:gd name="T13" fmla="*/ 318068699 h 3"/>
                  <a:gd name="T14" fmla="*/ 112261484 w 3"/>
                  <a:gd name="T15" fmla="*/ 112261484 h 3"/>
                  <a:gd name="T16" fmla="*/ 205818079 w 3"/>
                  <a:gd name="T17" fmla="*/ 112261484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73" name="Freeform 48"/>
              <p:cNvSpPr>
                <a:spLocks/>
              </p:cNvSpPr>
              <p:nvPr/>
            </p:nvSpPr>
            <p:spPr bwMode="auto">
              <a:xfrm>
                <a:off x="875" y="3684"/>
                <a:ext cx="14" cy="9"/>
              </a:xfrm>
              <a:custGeom>
                <a:avLst/>
                <a:gdLst>
                  <a:gd name="T0" fmla="*/ 205818079 w 3"/>
                  <a:gd name="T1" fmla="*/ 0 h 2"/>
                  <a:gd name="T2" fmla="*/ 205818079 w 3"/>
                  <a:gd name="T3" fmla="*/ 0 h 2"/>
                  <a:gd name="T4" fmla="*/ 205818079 w 3"/>
                  <a:gd name="T5" fmla="*/ 0 h 2"/>
                  <a:gd name="T6" fmla="*/ 205818079 w 3"/>
                  <a:gd name="T7" fmla="*/ 0 h 2"/>
                  <a:gd name="T8" fmla="*/ 318068699 w 3"/>
                  <a:gd name="T9" fmla="*/ 0 h 2"/>
                  <a:gd name="T10" fmla="*/ 318068699 w 3"/>
                  <a:gd name="T11" fmla="*/ 0 h 2"/>
                  <a:gd name="T12" fmla="*/ 318068699 w 3"/>
                  <a:gd name="T13" fmla="*/ 0 h 2"/>
                  <a:gd name="T14" fmla="*/ 318068699 w 3"/>
                  <a:gd name="T15" fmla="*/ 0 h 2"/>
                  <a:gd name="T16" fmla="*/ 318068699 w 3"/>
                  <a:gd name="T17" fmla="*/ 0 h 2"/>
                  <a:gd name="T18" fmla="*/ 318068699 w 3"/>
                  <a:gd name="T19" fmla="*/ 0 h 2"/>
                  <a:gd name="T20" fmla="*/ 318068699 w 3"/>
                  <a:gd name="T21" fmla="*/ 0 h 2"/>
                  <a:gd name="T22" fmla="*/ 205818079 w 3"/>
                  <a:gd name="T23" fmla="*/ 0 h 2"/>
                  <a:gd name="T24" fmla="*/ 205818079 w 3"/>
                  <a:gd name="T25" fmla="*/ 74807622 h 2"/>
                  <a:gd name="T26" fmla="*/ 318068699 w 3"/>
                  <a:gd name="T27" fmla="*/ 74807622 h 2"/>
                  <a:gd name="T28" fmla="*/ 318068699 w 3"/>
                  <a:gd name="T29" fmla="*/ 74807622 h 2"/>
                  <a:gd name="T30" fmla="*/ 318068699 w 3"/>
                  <a:gd name="T31" fmla="*/ 74807622 h 2"/>
                  <a:gd name="T32" fmla="*/ 205818079 w 3"/>
                  <a:gd name="T33" fmla="*/ 74807622 h 2"/>
                  <a:gd name="T34" fmla="*/ 205818079 w 3"/>
                  <a:gd name="T35" fmla="*/ 74807622 h 2"/>
                  <a:gd name="T36" fmla="*/ 205818079 w 3"/>
                  <a:gd name="T37" fmla="*/ 74807622 h 2"/>
                  <a:gd name="T38" fmla="*/ 205818079 w 3"/>
                  <a:gd name="T39" fmla="*/ 74807622 h 2"/>
                  <a:gd name="T40" fmla="*/ 205818079 w 3"/>
                  <a:gd name="T41" fmla="*/ 74807622 h 2"/>
                  <a:gd name="T42" fmla="*/ 112261484 w 3"/>
                  <a:gd name="T43" fmla="*/ 136197979 h 2"/>
                  <a:gd name="T44" fmla="*/ 112261484 w 3"/>
                  <a:gd name="T45" fmla="*/ 136197979 h 2"/>
                  <a:gd name="T46" fmla="*/ 112261484 w 3"/>
                  <a:gd name="T47" fmla="*/ 136197979 h 2"/>
                  <a:gd name="T48" fmla="*/ 0 w 3"/>
                  <a:gd name="T49" fmla="*/ 136197979 h 2"/>
                  <a:gd name="T50" fmla="*/ 0 w 3"/>
                  <a:gd name="T51" fmla="*/ 136197979 h 2"/>
                  <a:gd name="T52" fmla="*/ 0 w 3"/>
                  <a:gd name="T53" fmla="*/ 74807622 h 2"/>
                  <a:gd name="T54" fmla="*/ 112261484 w 3"/>
                  <a:gd name="T55" fmla="*/ 74807622 h 2"/>
                  <a:gd name="T56" fmla="*/ 112261484 w 3"/>
                  <a:gd name="T57" fmla="*/ 74807622 h 2"/>
                  <a:gd name="T58" fmla="*/ 112261484 w 3"/>
                  <a:gd name="T59" fmla="*/ 74807622 h 2"/>
                  <a:gd name="T60" fmla="*/ 112261484 w 3"/>
                  <a:gd name="T61" fmla="*/ 0 h 2"/>
                  <a:gd name="T62" fmla="*/ 205818079 w 3"/>
                  <a:gd name="T63" fmla="*/ 0 h 2"/>
                  <a:gd name="T64" fmla="*/ 205818079 w 3"/>
                  <a:gd name="T65" fmla="*/ 0 h 2"/>
                  <a:gd name="T66" fmla="*/ 205818079 w 3"/>
                  <a:gd name="T67" fmla="*/ 0 h 2"/>
                  <a:gd name="T68" fmla="*/ 205818079 w 3"/>
                  <a:gd name="T69" fmla="*/ 0 h 2"/>
                  <a:gd name="T70" fmla="*/ 205818079 w 3"/>
                  <a:gd name="T71" fmla="*/ 0 h 2"/>
                  <a:gd name="T72" fmla="*/ 205818079 w 3"/>
                  <a:gd name="T73" fmla="*/ 0 h 2"/>
                  <a:gd name="T74" fmla="*/ 20581807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74" name="Freeform 49"/>
              <p:cNvSpPr>
                <a:spLocks/>
              </p:cNvSpPr>
              <p:nvPr/>
            </p:nvSpPr>
            <p:spPr bwMode="auto">
              <a:xfrm>
                <a:off x="833" y="3690"/>
                <a:ext cx="19" cy="10"/>
              </a:xfrm>
              <a:custGeom>
                <a:avLst/>
                <a:gdLst>
                  <a:gd name="T0" fmla="*/ 385337296 w 4"/>
                  <a:gd name="T1" fmla="*/ 244140284 h 2"/>
                  <a:gd name="T2" fmla="*/ 385337296 w 4"/>
                  <a:gd name="T3" fmla="*/ 0 h 2"/>
                  <a:gd name="T4" fmla="*/ 525555709 w 4"/>
                  <a:gd name="T5" fmla="*/ 0 h 2"/>
                  <a:gd name="T6" fmla="*/ 525555709 w 4"/>
                  <a:gd name="T7" fmla="*/ 244140284 h 2"/>
                  <a:gd name="T8" fmla="*/ 140206367 w 4"/>
                  <a:gd name="T9" fmla="*/ 488280567 h 2"/>
                  <a:gd name="T10" fmla="*/ 385337296 w 4"/>
                  <a:gd name="T11" fmla="*/ 244140284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75" name="Freeform 50"/>
              <p:cNvSpPr>
                <a:spLocks/>
              </p:cNvSpPr>
              <p:nvPr/>
            </p:nvSpPr>
            <p:spPr bwMode="auto">
              <a:xfrm>
                <a:off x="838" y="3690"/>
                <a:ext cx="14" cy="10"/>
              </a:xfrm>
              <a:custGeom>
                <a:avLst/>
                <a:gdLst>
                  <a:gd name="T0" fmla="*/ 205818079 w 3"/>
                  <a:gd name="T1" fmla="*/ 244140284 h 2"/>
                  <a:gd name="T2" fmla="*/ 205818079 w 3"/>
                  <a:gd name="T3" fmla="*/ 244140284 h 2"/>
                  <a:gd name="T4" fmla="*/ 205818079 w 3"/>
                  <a:gd name="T5" fmla="*/ 0 h 2"/>
                  <a:gd name="T6" fmla="*/ 205818079 w 3"/>
                  <a:gd name="T7" fmla="*/ 0 h 2"/>
                  <a:gd name="T8" fmla="*/ 205818079 w 3"/>
                  <a:gd name="T9" fmla="*/ 0 h 2"/>
                  <a:gd name="T10" fmla="*/ 205818079 w 3"/>
                  <a:gd name="T11" fmla="*/ 0 h 2"/>
                  <a:gd name="T12" fmla="*/ 205818079 w 3"/>
                  <a:gd name="T13" fmla="*/ 0 h 2"/>
                  <a:gd name="T14" fmla="*/ 318068699 w 3"/>
                  <a:gd name="T15" fmla="*/ 0 h 2"/>
                  <a:gd name="T16" fmla="*/ 318068699 w 3"/>
                  <a:gd name="T17" fmla="*/ 0 h 2"/>
                  <a:gd name="T18" fmla="*/ 318068699 w 3"/>
                  <a:gd name="T19" fmla="*/ 0 h 2"/>
                  <a:gd name="T20" fmla="*/ 318068699 w 3"/>
                  <a:gd name="T21" fmla="*/ 244140284 h 2"/>
                  <a:gd name="T22" fmla="*/ 318068699 w 3"/>
                  <a:gd name="T23" fmla="*/ 244140284 h 2"/>
                  <a:gd name="T24" fmla="*/ 318068699 w 3"/>
                  <a:gd name="T25" fmla="*/ 244140284 h 2"/>
                  <a:gd name="T26" fmla="*/ 318068699 w 3"/>
                  <a:gd name="T27" fmla="*/ 244140284 h 2"/>
                  <a:gd name="T28" fmla="*/ 205818079 w 3"/>
                  <a:gd name="T29" fmla="*/ 488280567 h 2"/>
                  <a:gd name="T30" fmla="*/ 112261484 w 3"/>
                  <a:gd name="T31" fmla="*/ 488280567 h 2"/>
                  <a:gd name="T32" fmla="*/ 0 w 3"/>
                  <a:gd name="T33" fmla="*/ 488280567 h 2"/>
                  <a:gd name="T34" fmla="*/ 0 w 3"/>
                  <a:gd name="T35" fmla="*/ 488280567 h 2"/>
                  <a:gd name="T36" fmla="*/ 0 w 3"/>
                  <a:gd name="T37" fmla="*/ 488280567 h 2"/>
                  <a:gd name="T38" fmla="*/ 0 w 3"/>
                  <a:gd name="T39" fmla="*/ 488280567 h 2"/>
                  <a:gd name="T40" fmla="*/ 0 w 3"/>
                  <a:gd name="T41" fmla="*/ 488280567 h 2"/>
                  <a:gd name="T42" fmla="*/ 0 w 3"/>
                  <a:gd name="T43" fmla="*/ 488280567 h 2"/>
                  <a:gd name="T44" fmla="*/ 112261484 w 3"/>
                  <a:gd name="T45" fmla="*/ 488280567 h 2"/>
                  <a:gd name="T46" fmla="*/ 205818079 w 3"/>
                  <a:gd name="T47" fmla="*/ 244140284 h 2"/>
                  <a:gd name="T48" fmla="*/ 205818079 w 3"/>
                  <a:gd name="T49" fmla="*/ 244140284 h 2"/>
                  <a:gd name="T50" fmla="*/ 205818079 w 3"/>
                  <a:gd name="T51" fmla="*/ 244140284 h 2"/>
                  <a:gd name="T52" fmla="*/ 205818079 w 3"/>
                  <a:gd name="T53" fmla="*/ 244140284 h 2"/>
                  <a:gd name="T54" fmla="*/ 205818079 w 3"/>
                  <a:gd name="T55" fmla="*/ 244140284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76" name="Freeform 51"/>
              <p:cNvSpPr>
                <a:spLocks/>
              </p:cNvSpPr>
              <p:nvPr/>
            </p:nvSpPr>
            <p:spPr bwMode="auto">
              <a:xfrm>
                <a:off x="814" y="3691"/>
                <a:ext cx="10" cy="15"/>
              </a:xfrm>
              <a:custGeom>
                <a:avLst/>
                <a:gdLst>
                  <a:gd name="T0" fmla="*/ 244140284 w 2"/>
                  <a:gd name="T1" fmla="*/ 244140482 h 3"/>
                  <a:gd name="T2" fmla="*/ 0 w 2"/>
                  <a:gd name="T3" fmla="*/ 0 h 3"/>
                  <a:gd name="T4" fmla="*/ 0 w 2"/>
                  <a:gd name="T5" fmla="*/ 0 h 3"/>
                  <a:gd name="T6" fmla="*/ 244140284 w 2"/>
                  <a:gd name="T7" fmla="*/ 488280965 h 3"/>
                  <a:gd name="T8" fmla="*/ 0 w 2"/>
                  <a:gd name="T9" fmla="*/ 488280965 h 3"/>
                  <a:gd name="T10" fmla="*/ 0 w 2"/>
                  <a:gd name="T11" fmla="*/ 488280965 h 3"/>
                  <a:gd name="T12" fmla="*/ 0 w 2"/>
                  <a:gd name="T13" fmla="*/ 732421847 h 3"/>
                  <a:gd name="T14" fmla="*/ 244140284 w 2"/>
                  <a:gd name="T15" fmla="*/ 732421847 h 3"/>
                  <a:gd name="T16" fmla="*/ 244140284 w 2"/>
                  <a:gd name="T17" fmla="*/ 732421847 h 3"/>
                  <a:gd name="T18" fmla="*/ 488280567 w 2"/>
                  <a:gd name="T19" fmla="*/ 732421847 h 3"/>
                  <a:gd name="T20" fmla="*/ 488280567 w 2"/>
                  <a:gd name="T21" fmla="*/ 244140482 h 3"/>
                  <a:gd name="T22" fmla="*/ 488280567 w 2"/>
                  <a:gd name="T23" fmla="*/ 0 h 3"/>
                  <a:gd name="T24" fmla="*/ 244140284 w 2"/>
                  <a:gd name="T25" fmla="*/ 0 h 3"/>
                  <a:gd name="T26" fmla="*/ 244140284 w 2"/>
                  <a:gd name="T27" fmla="*/ 244140482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77" name="Freeform 52"/>
              <p:cNvSpPr>
                <a:spLocks/>
              </p:cNvSpPr>
              <p:nvPr/>
            </p:nvSpPr>
            <p:spPr bwMode="auto">
              <a:xfrm>
                <a:off x="814" y="3691"/>
                <a:ext cx="10" cy="15"/>
              </a:xfrm>
              <a:custGeom>
                <a:avLst/>
                <a:gdLst>
                  <a:gd name="T0" fmla="*/ 244140284 w 2"/>
                  <a:gd name="T1" fmla="*/ 244140482 h 3"/>
                  <a:gd name="T2" fmla="*/ 244140284 w 2"/>
                  <a:gd name="T3" fmla="*/ 0 h 3"/>
                  <a:gd name="T4" fmla="*/ 244140284 w 2"/>
                  <a:gd name="T5" fmla="*/ 0 h 3"/>
                  <a:gd name="T6" fmla="*/ 244140284 w 2"/>
                  <a:gd name="T7" fmla="*/ 0 h 3"/>
                  <a:gd name="T8" fmla="*/ 0 w 2"/>
                  <a:gd name="T9" fmla="*/ 0 h 3"/>
                  <a:gd name="T10" fmla="*/ 0 w 2"/>
                  <a:gd name="T11" fmla="*/ 0 h 3"/>
                  <a:gd name="T12" fmla="*/ 0 w 2"/>
                  <a:gd name="T13" fmla="*/ 244140482 h 3"/>
                  <a:gd name="T14" fmla="*/ 244140284 w 2"/>
                  <a:gd name="T15" fmla="*/ 244140482 h 3"/>
                  <a:gd name="T16" fmla="*/ 244140284 w 2"/>
                  <a:gd name="T17" fmla="*/ 244140482 h 3"/>
                  <a:gd name="T18" fmla="*/ 244140284 w 2"/>
                  <a:gd name="T19" fmla="*/ 488280965 h 3"/>
                  <a:gd name="T20" fmla="*/ 0 w 2"/>
                  <a:gd name="T21" fmla="*/ 488280965 h 3"/>
                  <a:gd name="T22" fmla="*/ 0 w 2"/>
                  <a:gd name="T23" fmla="*/ 488280965 h 3"/>
                  <a:gd name="T24" fmla="*/ 0 w 2"/>
                  <a:gd name="T25" fmla="*/ 488280965 h 3"/>
                  <a:gd name="T26" fmla="*/ 0 w 2"/>
                  <a:gd name="T27" fmla="*/ 488280965 h 3"/>
                  <a:gd name="T28" fmla="*/ 0 w 2"/>
                  <a:gd name="T29" fmla="*/ 488280965 h 3"/>
                  <a:gd name="T30" fmla="*/ 0 w 2"/>
                  <a:gd name="T31" fmla="*/ 488280965 h 3"/>
                  <a:gd name="T32" fmla="*/ 0 w 2"/>
                  <a:gd name="T33" fmla="*/ 732421847 h 3"/>
                  <a:gd name="T34" fmla="*/ 244140284 w 2"/>
                  <a:gd name="T35" fmla="*/ 732421847 h 3"/>
                  <a:gd name="T36" fmla="*/ 244140284 w 2"/>
                  <a:gd name="T37" fmla="*/ 732421847 h 3"/>
                  <a:gd name="T38" fmla="*/ 244140284 w 2"/>
                  <a:gd name="T39" fmla="*/ 732421847 h 3"/>
                  <a:gd name="T40" fmla="*/ 244140284 w 2"/>
                  <a:gd name="T41" fmla="*/ 732421847 h 3"/>
                  <a:gd name="T42" fmla="*/ 244140284 w 2"/>
                  <a:gd name="T43" fmla="*/ 732421847 h 3"/>
                  <a:gd name="T44" fmla="*/ 488280567 w 2"/>
                  <a:gd name="T45" fmla="*/ 732421847 h 3"/>
                  <a:gd name="T46" fmla="*/ 488280567 w 2"/>
                  <a:gd name="T47" fmla="*/ 488280965 h 3"/>
                  <a:gd name="T48" fmla="*/ 488280567 w 2"/>
                  <a:gd name="T49" fmla="*/ 244140482 h 3"/>
                  <a:gd name="T50" fmla="*/ 488280567 w 2"/>
                  <a:gd name="T51" fmla="*/ 244140482 h 3"/>
                  <a:gd name="T52" fmla="*/ 488280567 w 2"/>
                  <a:gd name="T53" fmla="*/ 244140482 h 3"/>
                  <a:gd name="T54" fmla="*/ 488280567 w 2"/>
                  <a:gd name="T55" fmla="*/ 0 h 3"/>
                  <a:gd name="T56" fmla="*/ 488280567 w 2"/>
                  <a:gd name="T57" fmla="*/ 0 h 3"/>
                  <a:gd name="T58" fmla="*/ 488280567 w 2"/>
                  <a:gd name="T59" fmla="*/ 0 h 3"/>
                  <a:gd name="T60" fmla="*/ 244140284 w 2"/>
                  <a:gd name="T61" fmla="*/ 0 h 3"/>
                  <a:gd name="T62" fmla="*/ 244140284 w 2"/>
                  <a:gd name="T63" fmla="*/ 0 h 3"/>
                  <a:gd name="T64" fmla="*/ 244140284 w 2"/>
                  <a:gd name="T65" fmla="*/ 244140482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78" name="Freeform 53"/>
              <p:cNvSpPr>
                <a:spLocks/>
              </p:cNvSpPr>
              <p:nvPr/>
            </p:nvSpPr>
            <p:spPr bwMode="auto">
              <a:xfrm>
                <a:off x="795" y="3693"/>
                <a:ext cx="15" cy="15"/>
              </a:xfrm>
              <a:custGeom>
                <a:avLst/>
                <a:gdLst>
                  <a:gd name="T0" fmla="*/ 732421847 w 3"/>
                  <a:gd name="T1" fmla="*/ 732421847 h 3"/>
                  <a:gd name="T2" fmla="*/ 732421847 w 3"/>
                  <a:gd name="T3" fmla="*/ 732421847 h 3"/>
                  <a:gd name="T4" fmla="*/ 732421847 w 3"/>
                  <a:gd name="T5" fmla="*/ 732421847 h 3"/>
                  <a:gd name="T6" fmla="*/ 732421847 w 3"/>
                  <a:gd name="T7" fmla="*/ 732421847 h 3"/>
                  <a:gd name="T8" fmla="*/ 732421847 w 3"/>
                  <a:gd name="T9" fmla="*/ 732421847 h 3"/>
                  <a:gd name="T10" fmla="*/ 732421847 w 3"/>
                  <a:gd name="T11" fmla="*/ 732421847 h 3"/>
                  <a:gd name="T12" fmla="*/ 488280965 w 3"/>
                  <a:gd name="T13" fmla="*/ 488280965 h 3"/>
                  <a:gd name="T14" fmla="*/ 244140482 w 3"/>
                  <a:gd name="T15" fmla="*/ 244140482 h 3"/>
                  <a:gd name="T16" fmla="*/ 244140482 w 3"/>
                  <a:gd name="T17" fmla="*/ 244140482 h 3"/>
                  <a:gd name="T18" fmla="*/ 244140482 w 3"/>
                  <a:gd name="T19" fmla="*/ 244140482 h 3"/>
                  <a:gd name="T20" fmla="*/ 244140482 w 3"/>
                  <a:gd name="T21" fmla="*/ 244140482 h 3"/>
                  <a:gd name="T22" fmla="*/ 244140482 w 3"/>
                  <a:gd name="T23" fmla="*/ 244140482 h 3"/>
                  <a:gd name="T24" fmla="*/ 244140482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44140482 h 3"/>
                  <a:gd name="T42" fmla="*/ 0 w 3"/>
                  <a:gd name="T43" fmla="*/ 244140482 h 3"/>
                  <a:gd name="T44" fmla="*/ 0 w 3"/>
                  <a:gd name="T45" fmla="*/ 244140482 h 3"/>
                  <a:gd name="T46" fmla="*/ 0 w 3"/>
                  <a:gd name="T47" fmla="*/ 244140482 h 3"/>
                  <a:gd name="T48" fmla="*/ 244140482 w 3"/>
                  <a:gd name="T49" fmla="*/ 244140482 h 3"/>
                  <a:gd name="T50" fmla="*/ 244140482 w 3"/>
                  <a:gd name="T51" fmla="*/ 488280965 h 3"/>
                  <a:gd name="T52" fmla="*/ 244140482 w 3"/>
                  <a:gd name="T53" fmla="*/ 488280965 h 3"/>
                  <a:gd name="T54" fmla="*/ 488280965 w 3"/>
                  <a:gd name="T55" fmla="*/ 732421847 h 3"/>
                  <a:gd name="T56" fmla="*/ 488280965 w 3"/>
                  <a:gd name="T57" fmla="*/ 732421847 h 3"/>
                  <a:gd name="T58" fmla="*/ 732421847 w 3"/>
                  <a:gd name="T59" fmla="*/ 732421847 h 3"/>
                  <a:gd name="T60" fmla="*/ 732421847 w 3"/>
                  <a:gd name="T61" fmla="*/ 732421847 h 3"/>
                  <a:gd name="T62" fmla="*/ 732421847 w 3"/>
                  <a:gd name="T63" fmla="*/ 732421847 h 3"/>
                  <a:gd name="T64" fmla="*/ 732421847 w 3"/>
                  <a:gd name="T65" fmla="*/ 732421847 h 3"/>
                  <a:gd name="T66" fmla="*/ 732421847 w 3"/>
                  <a:gd name="T67" fmla="*/ 7324218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79" name="Freeform 54"/>
              <p:cNvSpPr>
                <a:spLocks/>
              </p:cNvSpPr>
              <p:nvPr/>
            </p:nvSpPr>
            <p:spPr bwMode="auto">
              <a:xfrm>
                <a:off x="768" y="3683"/>
                <a:ext cx="19" cy="10"/>
              </a:xfrm>
              <a:custGeom>
                <a:avLst/>
                <a:gdLst>
                  <a:gd name="T0" fmla="*/ 0 w 4"/>
                  <a:gd name="T1" fmla="*/ 244140284 h 2"/>
                  <a:gd name="T2" fmla="*/ 0 w 4"/>
                  <a:gd name="T3" fmla="*/ 244140284 h 2"/>
                  <a:gd name="T4" fmla="*/ 140206367 w 4"/>
                  <a:gd name="T5" fmla="*/ 0 h 2"/>
                  <a:gd name="T6" fmla="*/ 140206367 w 4"/>
                  <a:gd name="T7" fmla="*/ 0 h 2"/>
                  <a:gd name="T8" fmla="*/ 274418465 w 4"/>
                  <a:gd name="T9" fmla="*/ 0 h 2"/>
                  <a:gd name="T10" fmla="*/ 385337296 w 4"/>
                  <a:gd name="T11" fmla="*/ 0 h 2"/>
                  <a:gd name="T12" fmla="*/ 385337296 w 4"/>
                  <a:gd name="T13" fmla="*/ 0 h 2"/>
                  <a:gd name="T14" fmla="*/ 385337296 w 4"/>
                  <a:gd name="T15" fmla="*/ 0 h 2"/>
                  <a:gd name="T16" fmla="*/ 385337296 w 4"/>
                  <a:gd name="T17" fmla="*/ 244140284 h 2"/>
                  <a:gd name="T18" fmla="*/ 525555709 w 4"/>
                  <a:gd name="T19" fmla="*/ 244140284 h 2"/>
                  <a:gd name="T20" fmla="*/ 525555709 w 4"/>
                  <a:gd name="T21" fmla="*/ 244140284 h 2"/>
                  <a:gd name="T22" fmla="*/ 525555709 w 4"/>
                  <a:gd name="T23" fmla="*/ 244140284 h 2"/>
                  <a:gd name="T24" fmla="*/ 525555709 w 4"/>
                  <a:gd name="T25" fmla="*/ 244140284 h 2"/>
                  <a:gd name="T26" fmla="*/ 525555709 w 4"/>
                  <a:gd name="T27" fmla="*/ 244140284 h 2"/>
                  <a:gd name="T28" fmla="*/ 525555709 w 4"/>
                  <a:gd name="T29" fmla="*/ 244140284 h 2"/>
                  <a:gd name="T30" fmla="*/ 525555709 w 4"/>
                  <a:gd name="T31" fmla="*/ 244140284 h 2"/>
                  <a:gd name="T32" fmla="*/ 525555709 w 4"/>
                  <a:gd name="T33" fmla="*/ 488280567 h 2"/>
                  <a:gd name="T34" fmla="*/ 525555709 w 4"/>
                  <a:gd name="T35" fmla="*/ 488280567 h 2"/>
                  <a:gd name="T36" fmla="*/ 525555709 w 4"/>
                  <a:gd name="T37" fmla="*/ 488280567 h 2"/>
                  <a:gd name="T38" fmla="*/ 525555709 w 4"/>
                  <a:gd name="T39" fmla="*/ 488280567 h 2"/>
                  <a:gd name="T40" fmla="*/ 385337296 w 4"/>
                  <a:gd name="T41" fmla="*/ 244140284 h 2"/>
                  <a:gd name="T42" fmla="*/ 385337296 w 4"/>
                  <a:gd name="T43" fmla="*/ 244140284 h 2"/>
                  <a:gd name="T44" fmla="*/ 385337296 w 4"/>
                  <a:gd name="T45" fmla="*/ 488280567 h 2"/>
                  <a:gd name="T46" fmla="*/ 385337296 w 4"/>
                  <a:gd name="T47" fmla="*/ 488280567 h 2"/>
                  <a:gd name="T48" fmla="*/ 385337296 w 4"/>
                  <a:gd name="T49" fmla="*/ 488280567 h 2"/>
                  <a:gd name="T50" fmla="*/ 274418465 w 4"/>
                  <a:gd name="T51" fmla="*/ 488280567 h 2"/>
                  <a:gd name="T52" fmla="*/ 274418465 w 4"/>
                  <a:gd name="T53" fmla="*/ 488280567 h 2"/>
                  <a:gd name="T54" fmla="*/ 274418465 w 4"/>
                  <a:gd name="T55" fmla="*/ 488280567 h 2"/>
                  <a:gd name="T56" fmla="*/ 274418465 w 4"/>
                  <a:gd name="T57" fmla="*/ 488280567 h 2"/>
                  <a:gd name="T58" fmla="*/ 274418465 w 4"/>
                  <a:gd name="T59" fmla="*/ 488280567 h 2"/>
                  <a:gd name="T60" fmla="*/ 274418465 w 4"/>
                  <a:gd name="T61" fmla="*/ 488280567 h 2"/>
                  <a:gd name="T62" fmla="*/ 274418465 w 4"/>
                  <a:gd name="T63" fmla="*/ 488280567 h 2"/>
                  <a:gd name="T64" fmla="*/ 140206367 w 4"/>
                  <a:gd name="T65" fmla="*/ 488280567 h 2"/>
                  <a:gd name="T66" fmla="*/ 140206367 w 4"/>
                  <a:gd name="T67" fmla="*/ 488280567 h 2"/>
                  <a:gd name="T68" fmla="*/ 140206367 w 4"/>
                  <a:gd name="T69" fmla="*/ 244140284 h 2"/>
                  <a:gd name="T70" fmla="*/ 140206367 w 4"/>
                  <a:gd name="T71" fmla="*/ 244140284 h 2"/>
                  <a:gd name="T72" fmla="*/ 140206367 w 4"/>
                  <a:gd name="T73" fmla="*/ 244140284 h 2"/>
                  <a:gd name="T74" fmla="*/ 140206367 w 4"/>
                  <a:gd name="T75" fmla="*/ 244140284 h 2"/>
                  <a:gd name="T76" fmla="*/ 140206367 w 4"/>
                  <a:gd name="T77" fmla="*/ 244140284 h 2"/>
                  <a:gd name="T78" fmla="*/ 140206367 w 4"/>
                  <a:gd name="T79" fmla="*/ 244140284 h 2"/>
                  <a:gd name="T80" fmla="*/ 140206367 w 4"/>
                  <a:gd name="T81" fmla="*/ 244140284 h 2"/>
                  <a:gd name="T82" fmla="*/ 140206367 w 4"/>
                  <a:gd name="T83" fmla="*/ 244140284 h 2"/>
                  <a:gd name="T84" fmla="*/ 140206367 w 4"/>
                  <a:gd name="T85" fmla="*/ 244140284 h 2"/>
                  <a:gd name="T86" fmla="*/ 140206367 w 4"/>
                  <a:gd name="T87" fmla="*/ 244140284 h 2"/>
                  <a:gd name="T88" fmla="*/ 140206367 w 4"/>
                  <a:gd name="T89" fmla="*/ 244140284 h 2"/>
                  <a:gd name="T90" fmla="*/ 140206367 w 4"/>
                  <a:gd name="T91" fmla="*/ 244140284 h 2"/>
                  <a:gd name="T92" fmla="*/ 140206367 w 4"/>
                  <a:gd name="T93" fmla="*/ 244140284 h 2"/>
                  <a:gd name="T94" fmla="*/ 0 w 4"/>
                  <a:gd name="T95" fmla="*/ 244140284 h 2"/>
                  <a:gd name="T96" fmla="*/ 0 w 4"/>
                  <a:gd name="T97" fmla="*/ 244140284 h 2"/>
                  <a:gd name="T98" fmla="*/ 0 w 4"/>
                  <a:gd name="T99" fmla="*/ 244140284 h 2"/>
                  <a:gd name="T100" fmla="*/ 0 w 4"/>
                  <a:gd name="T101" fmla="*/ 244140284 h 2"/>
                  <a:gd name="T102" fmla="*/ 0 w 4"/>
                  <a:gd name="T103" fmla="*/ 244140284 h 2"/>
                  <a:gd name="T104" fmla="*/ 0 w 4"/>
                  <a:gd name="T105" fmla="*/ 244140284 h 2"/>
                  <a:gd name="T106" fmla="*/ 0 w 4"/>
                  <a:gd name="T107" fmla="*/ 244140284 h 2"/>
                  <a:gd name="T108" fmla="*/ 0 w 4"/>
                  <a:gd name="T109" fmla="*/ 244140284 h 2"/>
                  <a:gd name="T110" fmla="*/ 0 w 4"/>
                  <a:gd name="T111" fmla="*/ 244140284 h 2"/>
                  <a:gd name="T112" fmla="*/ 0 w 4"/>
                  <a:gd name="T113" fmla="*/ 244140284 h 2"/>
                  <a:gd name="T114" fmla="*/ 0 w 4"/>
                  <a:gd name="T115" fmla="*/ 244140284 h 2"/>
                  <a:gd name="T116" fmla="*/ 0 w 4"/>
                  <a:gd name="T117" fmla="*/ 244140284 h 2"/>
                  <a:gd name="T118" fmla="*/ 0 w 4"/>
                  <a:gd name="T119" fmla="*/ 244140284 h 2"/>
                  <a:gd name="T120" fmla="*/ 0 w 4"/>
                  <a:gd name="T121" fmla="*/ 244140284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grpSp>
          <p:nvGrpSpPr>
            <p:cNvPr id="33843" name="Group 55"/>
            <p:cNvGrpSpPr>
              <a:grpSpLocks/>
            </p:cNvGrpSpPr>
            <p:nvPr/>
          </p:nvGrpSpPr>
          <p:grpSpPr bwMode="auto">
            <a:xfrm>
              <a:off x="5824531" y="2197100"/>
              <a:ext cx="830261" cy="742950"/>
              <a:chOff x="3562" y="1636"/>
              <a:chExt cx="497" cy="468"/>
            </a:xfrm>
          </p:grpSpPr>
          <p:sp>
            <p:nvSpPr>
              <p:cNvPr id="33863" name="Freeform 56"/>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37510747 h 71"/>
                  <a:gd name="T46" fmla="*/ 2147483647 w 52"/>
                  <a:gd name="T47" fmla="*/ 1805733887 h 71"/>
                  <a:gd name="T48" fmla="*/ 2147483647 w 52"/>
                  <a:gd name="T49" fmla="*/ 1253865411 h 71"/>
                  <a:gd name="T50" fmla="*/ 2147483647 w 52"/>
                  <a:gd name="T51" fmla="*/ 702319738 h 71"/>
                  <a:gd name="T52" fmla="*/ 2147483647 w 52"/>
                  <a:gd name="T53" fmla="*/ 370540851 h 71"/>
                  <a:gd name="T54" fmla="*/ 2147483647 w 52"/>
                  <a:gd name="T55" fmla="*/ 181326456 h 71"/>
                  <a:gd name="T56" fmla="*/ 2147483647 w 52"/>
                  <a:gd name="T57" fmla="*/ 181326456 h 71"/>
                  <a:gd name="T58" fmla="*/ 2147483647 w 52"/>
                  <a:gd name="T59" fmla="*/ 551866761 h 71"/>
                  <a:gd name="T60" fmla="*/ 2147483647 w 52"/>
                  <a:gd name="T61" fmla="*/ 1064972182 h 71"/>
                  <a:gd name="T62" fmla="*/ 2147483647 w 52"/>
                  <a:gd name="T63" fmla="*/ 1253865411 h 71"/>
                  <a:gd name="T64" fmla="*/ 2147483647 w 52"/>
                  <a:gd name="T65" fmla="*/ 1435513812 h 71"/>
                  <a:gd name="T66" fmla="*/ 2147483647 w 52"/>
                  <a:gd name="T67" fmla="*/ 1805733887 h 71"/>
                  <a:gd name="T68" fmla="*/ 2095954765 w 52"/>
                  <a:gd name="T69" fmla="*/ 2147483647 h 71"/>
                  <a:gd name="T70" fmla="*/ 2095954765 w 52"/>
                  <a:gd name="T71" fmla="*/ 2147483647 h 71"/>
                  <a:gd name="T72" fmla="*/ 1769133041 w 52"/>
                  <a:gd name="T73" fmla="*/ 2147483647 h 71"/>
                  <a:gd name="T74" fmla="*/ 1769133041 w 52"/>
                  <a:gd name="T75" fmla="*/ 2147483647 h 71"/>
                  <a:gd name="T76" fmla="*/ 1769133041 w 52"/>
                  <a:gd name="T77" fmla="*/ 1987058862 h 71"/>
                  <a:gd name="T78" fmla="*/ 1411779443 w 52"/>
                  <a:gd name="T79" fmla="*/ 2147483647 h 71"/>
                  <a:gd name="T80" fmla="*/ 1411779443 w 52"/>
                  <a:gd name="T81" fmla="*/ 2147483647 h 71"/>
                  <a:gd name="T82" fmla="*/ 869140531 w 52"/>
                  <a:gd name="T83" fmla="*/ 2147483647 h 71"/>
                  <a:gd name="T84" fmla="*/ 684559882 w 52"/>
                  <a:gd name="T85" fmla="*/ 2147483647 h 71"/>
                  <a:gd name="T86" fmla="*/ 542319587 w 52"/>
                  <a:gd name="T87" fmla="*/ 2147483647 h 71"/>
                  <a:gd name="T88" fmla="*/ 363616320 w 52"/>
                  <a:gd name="T89" fmla="*/ 2147483647 h 71"/>
                  <a:gd name="T90" fmla="*/ 178637643 w 52"/>
                  <a:gd name="T91" fmla="*/ 2147483647 h 71"/>
                  <a:gd name="T92" fmla="*/ 363616320 w 52"/>
                  <a:gd name="T93" fmla="*/ 2147483647 h 71"/>
                  <a:gd name="T94" fmla="*/ 363616320 w 52"/>
                  <a:gd name="T95" fmla="*/ 2147483647 h 71"/>
                  <a:gd name="T96" fmla="*/ 1048176046 w 52"/>
                  <a:gd name="T97" fmla="*/ 2147483647 h 71"/>
                  <a:gd name="T98" fmla="*/ 1226814233 w 52"/>
                  <a:gd name="T99" fmla="*/ 2147483647 h 71"/>
                  <a:gd name="T100" fmla="*/ 1226814233 w 52"/>
                  <a:gd name="T101" fmla="*/ 2147483647 h 71"/>
                  <a:gd name="T102" fmla="*/ 1048176046 w 52"/>
                  <a:gd name="T103" fmla="*/ 2147483647 h 71"/>
                  <a:gd name="T104" fmla="*/ 363616320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64" name="Freeform 57"/>
              <p:cNvSpPr>
                <a:spLocks/>
              </p:cNvSpPr>
              <p:nvPr/>
            </p:nvSpPr>
            <p:spPr bwMode="auto">
              <a:xfrm>
                <a:off x="3562" y="1636"/>
                <a:ext cx="405" cy="200"/>
              </a:xfrm>
              <a:custGeom>
                <a:avLst/>
                <a:gdLst>
                  <a:gd name="T0" fmla="*/ 749447794 w 83"/>
                  <a:gd name="T1" fmla="*/ 2147483647 h 41"/>
                  <a:gd name="T2" fmla="*/ 1453584946 w 83"/>
                  <a:gd name="T3" fmla="*/ 2147483647 h 41"/>
                  <a:gd name="T4" fmla="*/ 2147483647 w 83"/>
                  <a:gd name="T5" fmla="*/ 1075969161 h 41"/>
                  <a:gd name="T6" fmla="*/ 2147483647 w 83"/>
                  <a:gd name="T7" fmla="*/ 183035327 h 41"/>
                  <a:gd name="T8" fmla="*/ 2147483647 w 83"/>
                  <a:gd name="T9" fmla="*/ 183035327 h 41"/>
                  <a:gd name="T10" fmla="*/ 2147483647 w 83"/>
                  <a:gd name="T11" fmla="*/ 747679253 h 41"/>
                  <a:gd name="T12" fmla="*/ 2147483647 w 83"/>
                  <a:gd name="T13" fmla="*/ 1640531682 h 41"/>
                  <a:gd name="T14" fmla="*/ 2147483647 w 83"/>
                  <a:gd name="T15" fmla="*/ 2147483647 h 41"/>
                  <a:gd name="T16" fmla="*/ 2147483647 w 83"/>
                  <a:gd name="T17" fmla="*/ 1823564121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1449801763 h 41"/>
                  <a:gd name="T28" fmla="*/ 2147483647 w 83"/>
                  <a:gd name="T29" fmla="*/ 2006682726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749447794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33844" name="Freeform 58"/>
            <p:cNvSpPr>
              <a:spLocks/>
            </p:cNvSpPr>
            <p:nvPr/>
          </p:nvSpPr>
          <p:spPr bwMode="auto">
            <a:xfrm>
              <a:off x="6159500" y="2917825"/>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45" name="Freeform 59" descr="75%"/>
            <p:cNvSpPr>
              <a:spLocks/>
            </p:cNvSpPr>
            <p:nvPr/>
          </p:nvSpPr>
          <p:spPr bwMode="auto">
            <a:xfrm>
              <a:off x="6721475" y="3730625"/>
              <a:ext cx="5603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46" name="Freeform 60"/>
            <p:cNvSpPr>
              <a:spLocks/>
            </p:cNvSpPr>
            <p:nvPr/>
          </p:nvSpPr>
          <p:spPr bwMode="auto">
            <a:xfrm>
              <a:off x="6467475" y="3784600"/>
              <a:ext cx="596900"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47" name="Freeform 61"/>
            <p:cNvSpPr>
              <a:spLocks/>
            </p:cNvSpPr>
            <p:nvPr/>
          </p:nvSpPr>
          <p:spPr bwMode="auto">
            <a:xfrm>
              <a:off x="7029450" y="3041650"/>
              <a:ext cx="506413"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48" name="Freeform 62"/>
            <p:cNvSpPr>
              <a:spLocks/>
            </p:cNvSpPr>
            <p:nvPr/>
          </p:nvSpPr>
          <p:spPr bwMode="auto">
            <a:xfrm>
              <a:off x="7413625" y="3017838"/>
              <a:ext cx="122238"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49" name="Freeform 63"/>
            <p:cNvSpPr>
              <a:spLocks/>
            </p:cNvSpPr>
            <p:nvPr/>
          </p:nvSpPr>
          <p:spPr bwMode="auto">
            <a:xfrm>
              <a:off x="7445375" y="2801938"/>
              <a:ext cx="153988"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50" name="Freeform 64"/>
            <p:cNvSpPr>
              <a:spLocks/>
            </p:cNvSpPr>
            <p:nvPr/>
          </p:nvSpPr>
          <p:spPr bwMode="auto">
            <a:xfrm>
              <a:off x="7583488" y="2654300"/>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51" name="Freeform 65"/>
            <p:cNvSpPr>
              <a:spLocks/>
            </p:cNvSpPr>
            <p:nvPr/>
          </p:nvSpPr>
          <p:spPr bwMode="auto">
            <a:xfrm>
              <a:off x="7575550"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52" name="Freeform 66"/>
            <p:cNvSpPr>
              <a:spLocks/>
            </p:cNvSpPr>
            <p:nvPr/>
          </p:nvSpPr>
          <p:spPr bwMode="auto">
            <a:xfrm>
              <a:off x="7747000" y="2638425"/>
              <a:ext cx="96838"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53" name="Freeform 67"/>
            <p:cNvSpPr>
              <a:spLocks/>
            </p:cNvSpPr>
            <p:nvPr/>
          </p:nvSpPr>
          <p:spPr bwMode="auto">
            <a:xfrm>
              <a:off x="7640638"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ED4213"/>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33854" name="Group 68"/>
            <p:cNvGrpSpPr>
              <a:grpSpLocks/>
            </p:cNvGrpSpPr>
            <p:nvPr/>
          </p:nvGrpSpPr>
          <p:grpSpPr bwMode="auto">
            <a:xfrm>
              <a:off x="3159142" y="4589463"/>
              <a:ext cx="1044578" cy="635000"/>
              <a:chOff x="1991" y="3321"/>
              <a:chExt cx="361" cy="231"/>
            </a:xfrm>
          </p:grpSpPr>
          <p:sp>
            <p:nvSpPr>
              <p:cNvPr id="33855" name="Freeform 69"/>
              <p:cNvSpPr>
                <a:spLocks/>
              </p:cNvSpPr>
              <p:nvPr/>
            </p:nvSpPr>
            <p:spPr bwMode="auto">
              <a:xfrm>
                <a:off x="2274" y="3459"/>
                <a:ext cx="78" cy="93"/>
              </a:xfrm>
              <a:custGeom>
                <a:avLst/>
                <a:gdLst>
                  <a:gd name="T0" fmla="*/ 0 w 16"/>
                  <a:gd name="T1" fmla="*/ 1311005476 h 19"/>
                  <a:gd name="T2" fmla="*/ 181852311 w 16"/>
                  <a:gd name="T3" fmla="*/ 2147483647 h 19"/>
                  <a:gd name="T4" fmla="*/ 181852311 w 16"/>
                  <a:gd name="T5" fmla="*/ 2147483647 h 19"/>
                  <a:gd name="T6" fmla="*/ 1068315259 w 16"/>
                  <a:gd name="T7" fmla="*/ 2147483647 h 19"/>
                  <a:gd name="T8" fmla="*/ 1439996001 w 16"/>
                  <a:gd name="T9" fmla="*/ 2147483647 h 19"/>
                  <a:gd name="T10" fmla="*/ 2147483647 w 16"/>
                  <a:gd name="T11" fmla="*/ 2083638358 h 19"/>
                  <a:gd name="T12" fmla="*/ 2147483647 w 16"/>
                  <a:gd name="T13" fmla="*/ 924224623 h 19"/>
                  <a:gd name="T14" fmla="*/ 553467612 w 16"/>
                  <a:gd name="T15" fmla="*/ 0 h 19"/>
                  <a:gd name="T16" fmla="*/ 553467612 w 16"/>
                  <a:gd name="T17" fmla="*/ 924224623 h 19"/>
                  <a:gd name="T18" fmla="*/ 0 w 16"/>
                  <a:gd name="T19" fmla="*/ 1311005476 h 19"/>
                  <a:gd name="T20" fmla="*/ 0 w 16"/>
                  <a:gd name="T21" fmla="*/ 131100547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56" name="Freeform 70"/>
              <p:cNvSpPr>
                <a:spLocks/>
              </p:cNvSpPr>
              <p:nvPr/>
            </p:nvSpPr>
            <p:spPr bwMode="auto">
              <a:xfrm>
                <a:off x="2235" y="3409"/>
                <a:ext cx="44" cy="29"/>
              </a:xfrm>
              <a:custGeom>
                <a:avLst/>
                <a:gdLst>
                  <a:gd name="T0" fmla="*/ 569467705 w 9"/>
                  <a:gd name="T1" fmla="*/ 974528682 h 6"/>
                  <a:gd name="T2" fmla="*/ 1490132076 w 9"/>
                  <a:gd name="T3" fmla="*/ 974528682 h 6"/>
                  <a:gd name="T4" fmla="*/ 1676767716 w 9"/>
                  <a:gd name="T5" fmla="*/ 500977083 h 6"/>
                  <a:gd name="T6" fmla="*/ 912443375 w 9"/>
                  <a:gd name="T7" fmla="*/ 333859803 h 6"/>
                  <a:gd name="T8" fmla="*/ 569467705 w 9"/>
                  <a:gd name="T9" fmla="*/ 333859803 h 6"/>
                  <a:gd name="T10" fmla="*/ 382832065 w 9"/>
                  <a:gd name="T11" fmla="*/ 0 h 6"/>
                  <a:gd name="T12" fmla="*/ 0 w 9"/>
                  <a:gd name="T13" fmla="*/ 333859803 h 6"/>
                  <a:gd name="T14" fmla="*/ 382832065 w 9"/>
                  <a:gd name="T15" fmla="*/ 807720735 h 6"/>
                  <a:gd name="T16" fmla="*/ 569467705 w 9"/>
                  <a:gd name="T17" fmla="*/ 974528682 h 6"/>
                  <a:gd name="T18" fmla="*/ 569467705 w 9"/>
                  <a:gd name="T19" fmla="*/ 97452868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57" name="Freeform 71"/>
              <p:cNvSpPr>
                <a:spLocks/>
              </p:cNvSpPr>
              <p:nvPr/>
            </p:nvSpPr>
            <p:spPr bwMode="auto">
              <a:xfrm>
                <a:off x="2225" y="3438"/>
                <a:ext cx="20" cy="10"/>
              </a:xfrm>
              <a:custGeom>
                <a:avLst/>
                <a:gdLst>
                  <a:gd name="T0" fmla="*/ 0 w 4"/>
                  <a:gd name="T1" fmla="*/ 488280567 h 2"/>
                  <a:gd name="T2" fmla="*/ 976561134 w 4"/>
                  <a:gd name="T3" fmla="*/ 0 h 2"/>
                  <a:gd name="T4" fmla="*/ 976561134 w 4"/>
                  <a:gd name="T5" fmla="*/ 488280567 h 2"/>
                  <a:gd name="T6" fmla="*/ 0 w 4"/>
                  <a:gd name="T7" fmla="*/ 488280567 h 2"/>
                  <a:gd name="T8" fmla="*/ 0 w 4"/>
                  <a:gd name="T9" fmla="*/ 48828056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58" name="Freeform 72"/>
              <p:cNvSpPr>
                <a:spLocks/>
              </p:cNvSpPr>
              <p:nvPr/>
            </p:nvSpPr>
            <p:spPr bwMode="auto">
              <a:xfrm>
                <a:off x="2211" y="3419"/>
                <a:ext cx="19" cy="14"/>
              </a:xfrm>
              <a:custGeom>
                <a:avLst/>
                <a:gdLst>
                  <a:gd name="T0" fmla="*/ 274418465 w 4"/>
                  <a:gd name="T1" fmla="*/ 0 h 3"/>
                  <a:gd name="T2" fmla="*/ 274418465 w 4"/>
                  <a:gd name="T3" fmla="*/ 0 h 3"/>
                  <a:gd name="T4" fmla="*/ 385337296 w 4"/>
                  <a:gd name="T5" fmla="*/ 0 h 3"/>
                  <a:gd name="T6" fmla="*/ 385337296 w 4"/>
                  <a:gd name="T7" fmla="*/ 0 h 3"/>
                  <a:gd name="T8" fmla="*/ 385337296 w 4"/>
                  <a:gd name="T9" fmla="*/ 0 h 3"/>
                  <a:gd name="T10" fmla="*/ 385337296 w 4"/>
                  <a:gd name="T11" fmla="*/ 112261484 h 3"/>
                  <a:gd name="T12" fmla="*/ 385337296 w 4"/>
                  <a:gd name="T13" fmla="*/ 112261484 h 3"/>
                  <a:gd name="T14" fmla="*/ 385337296 w 4"/>
                  <a:gd name="T15" fmla="*/ 112261484 h 3"/>
                  <a:gd name="T16" fmla="*/ 525555709 w 4"/>
                  <a:gd name="T17" fmla="*/ 112261484 h 3"/>
                  <a:gd name="T18" fmla="*/ 385337296 w 4"/>
                  <a:gd name="T19" fmla="*/ 205818079 h 3"/>
                  <a:gd name="T20" fmla="*/ 385337296 w 4"/>
                  <a:gd name="T21" fmla="*/ 205818079 h 3"/>
                  <a:gd name="T22" fmla="*/ 385337296 w 4"/>
                  <a:gd name="T23" fmla="*/ 205818079 h 3"/>
                  <a:gd name="T24" fmla="*/ 385337296 w 4"/>
                  <a:gd name="T25" fmla="*/ 318068699 h 3"/>
                  <a:gd name="T26" fmla="*/ 385337296 w 4"/>
                  <a:gd name="T27" fmla="*/ 318068699 h 3"/>
                  <a:gd name="T28" fmla="*/ 385337296 w 4"/>
                  <a:gd name="T29" fmla="*/ 318068699 h 3"/>
                  <a:gd name="T30" fmla="*/ 274418465 w 4"/>
                  <a:gd name="T31" fmla="*/ 318068699 h 3"/>
                  <a:gd name="T32" fmla="*/ 274418465 w 4"/>
                  <a:gd name="T33" fmla="*/ 318068699 h 3"/>
                  <a:gd name="T34" fmla="*/ 274418465 w 4"/>
                  <a:gd name="T35" fmla="*/ 318068699 h 3"/>
                  <a:gd name="T36" fmla="*/ 140206367 w 4"/>
                  <a:gd name="T37" fmla="*/ 318068699 h 3"/>
                  <a:gd name="T38" fmla="*/ 140206367 w 4"/>
                  <a:gd name="T39" fmla="*/ 318068699 h 3"/>
                  <a:gd name="T40" fmla="*/ 140206367 w 4"/>
                  <a:gd name="T41" fmla="*/ 318068699 h 3"/>
                  <a:gd name="T42" fmla="*/ 140206367 w 4"/>
                  <a:gd name="T43" fmla="*/ 205818079 h 3"/>
                  <a:gd name="T44" fmla="*/ 0 w 4"/>
                  <a:gd name="T45" fmla="*/ 205818079 h 3"/>
                  <a:gd name="T46" fmla="*/ 0 w 4"/>
                  <a:gd name="T47" fmla="*/ 205818079 h 3"/>
                  <a:gd name="T48" fmla="*/ 0 w 4"/>
                  <a:gd name="T49" fmla="*/ 112261484 h 3"/>
                  <a:gd name="T50" fmla="*/ 0 w 4"/>
                  <a:gd name="T51" fmla="*/ 112261484 h 3"/>
                  <a:gd name="T52" fmla="*/ 0 w 4"/>
                  <a:gd name="T53" fmla="*/ 112261484 h 3"/>
                  <a:gd name="T54" fmla="*/ 140206367 w 4"/>
                  <a:gd name="T55" fmla="*/ 112261484 h 3"/>
                  <a:gd name="T56" fmla="*/ 140206367 w 4"/>
                  <a:gd name="T57" fmla="*/ 0 h 3"/>
                  <a:gd name="T58" fmla="*/ 140206367 w 4"/>
                  <a:gd name="T59" fmla="*/ 0 h 3"/>
                  <a:gd name="T60" fmla="*/ 140206367 w 4"/>
                  <a:gd name="T61" fmla="*/ 0 h 3"/>
                  <a:gd name="T62" fmla="*/ 274418465 w 4"/>
                  <a:gd name="T63" fmla="*/ 0 h 3"/>
                  <a:gd name="T64" fmla="*/ 274418465 w 4"/>
                  <a:gd name="T65" fmla="*/ 0 h 3"/>
                  <a:gd name="T66" fmla="*/ 274418465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59" name="Freeform 73"/>
              <p:cNvSpPr>
                <a:spLocks/>
              </p:cNvSpPr>
              <p:nvPr/>
            </p:nvSpPr>
            <p:spPr bwMode="auto">
              <a:xfrm>
                <a:off x="2186" y="3394"/>
                <a:ext cx="39" cy="15"/>
              </a:xfrm>
              <a:custGeom>
                <a:avLst/>
                <a:gdLst>
                  <a:gd name="T0" fmla="*/ 0 w 8"/>
                  <a:gd name="T1" fmla="*/ 732421847 h 3"/>
                  <a:gd name="T2" fmla="*/ 1258155936 w 8"/>
                  <a:gd name="T3" fmla="*/ 732421847 h 3"/>
                  <a:gd name="T4" fmla="*/ 1439996001 w 8"/>
                  <a:gd name="T5" fmla="*/ 0 h 3"/>
                  <a:gd name="T6" fmla="*/ 371612259 w 8"/>
                  <a:gd name="T7" fmla="*/ 0 h 3"/>
                  <a:gd name="T8" fmla="*/ 0 w 8"/>
                  <a:gd name="T9" fmla="*/ 732421847 h 3"/>
                  <a:gd name="T10" fmla="*/ 0 w 8"/>
                  <a:gd name="T11" fmla="*/ 7324218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60" name="Freeform 74"/>
              <p:cNvSpPr>
                <a:spLocks/>
              </p:cNvSpPr>
              <p:nvPr/>
            </p:nvSpPr>
            <p:spPr bwMode="auto">
              <a:xfrm>
                <a:off x="2026" y="3321"/>
                <a:ext cx="38" cy="24"/>
              </a:xfrm>
              <a:custGeom>
                <a:avLst/>
                <a:gdLst>
                  <a:gd name="T0" fmla="*/ 0 w 8"/>
                  <a:gd name="T1" fmla="*/ 591177451 h 5"/>
                  <a:gd name="T2" fmla="*/ 385337296 w 8"/>
                  <a:gd name="T3" fmla="*/ 746750998 h 5"/>
                  <a:gd name="T4" fmla="*/ 777932285 w 8"/>
                  <a:gd name="T5" fmla="*/ 746750998 h 5"/>
                  <a:gd name="T6" fmla="*/ 1052408282 w 8"/>
                  <a:gd name="T7" fmla="*/ 311084656 h 5"/>
                  <a:gd name="T8" fmla="*/ 665980082 w 8"/>
                  <a:gd name="T9" fmla="*/ 0 h 5"/>
                  <a:gd name="T10" fmla="*/ 140206367 w 8"/>
                  <a:gd name="T11" fmla="*/ 311084656 h 5"/>
                  <a:gd name="T12" fmla="*/ 0 w 8"/>
                  <a:gd name="T13" fmla="*/ 591177451 h 5"/>
                  <a:gd name="T14" fmla="*/ 0 w 8"/>
                  <a:gd name="T15" fmla="*/ 59117745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61" name="Freeform 75"/>
              <p:cNvSpPr>
                <a:spLocks/>
              </p:cNvSpPr>
              <p:nvPr/>
            </p:nvSpPr>
            <p:spPr bwMode="auto">
              <a:xfrm>
                <a:off x="1991" y="3321"/>
                <a:ext cx="20" cy="24"/>
              </a:xfrm>
              <a:custGeom>
                <a:avLst/>
                <a:gdLst>
                  <a:gd name="T0" fmla="*/ 0 w 4"/>
                  <a:gd name="T1" fmla="*/ 746750998 h 5"/>
                  <a:gd name="T2" fmla="*/ 976561134 w 4"/>
                  <a:gd name="T3" fmla="*/ 311084656 h 5"/>
                  <a:gd name="T4" fmla="*/ 976561134 w 4"/>
                  <a:gd name="T5" fmla="*/ 0 h 5"/>
                  <a:gd name="T6" fmla="*/ 0 w 4"/>
                  <a:gd name="T7" fmla="*/ 591177451 h 5"/>
                  <a:gd name="T8" fmla="*/ 0 w 4"/>
                  <a:gd name="T9" fmla="*/ 746750998 h 5"/>
                  <a:gd name="T10" fmla="*/ 0 w 4"/>
                  <a:gd name="T11" fmla="*/ 746750998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33862" name="Freeform 76"/>
              <p:cNvSpPr>
                <a:spLocks/>
              </p:cNvSpPr>
              <p:nvPr/>
            </p:nvSpPr>
            <p:spPr bwMode="auto">
              <a:xfrm>
                <a:off x="2128" y="3360"/>
                <a:ext cx="39" cy="34"/>
              </a:xfrm>
              <a:custGeom>
                <a:avLst/>
                <a:gdLst>
                  <a:gd name="T0" fmla="*/ 553467612 w 8"/>
                  <a:gd name="T1" fmla="*/ 1205323064 h 7"/>
                  <a:gd name="T2" fmla="*/ 1439996001 w 8"/>
                  <a:gd name="T3" fmla="*/ 1205323064 h 7"/>
                  <a:gd name="T4" fmla="*/ 1439996001 w 8"/>
                  <a:gd name="T5" fmla="*/ 672536448 h 7"/>
                  <a:gd name="T6" fmla="*/ 735641673 w 8"/>
                  <a:gd name="T7" fmla="*/ 0 h 7"/>
                  <a:gd name="T8" fmla="*/ 0 w 8"/>
                  <a:gd name="T9" fmla="*/ 358111838 h 7"/>
                  <a:gd name="T10" fmla="*/ 553467612 w 8"/>
                  <a:gd name="T11" fmla="*/ 1205323064 h 7"/>
                  <a:gd name="T12" fmla="*/ 553467612 w 8"/>
                  <a:gd name="T13" fmla="*/ 120532306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grpSp>
      <p:sp>
        <p:nvSpPr>
          <p:cNvPr id="33804" name="Rectangle 153"/>
          <p:cNvSpPr>
            <a:spLocks noChangeArrowheads="1"/>
          </p:cNvSpPr>
          <p:nvPr/>
        </p:nvSpPr>
        <p:spPr bwMode="auto">
          <a:xfrm>
            <a:off x="23256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algn="ctr" defTabSz="914400" fontAlgn="base">
              <a:spcBef>
                <a:spcPct val="0"/>
              </a:spcBef>
              <a:spcAft>
                <a:spcPct val="0"/>
              </a:spcAft>
            </a:pPr>
            <a:endParaRPr lang="en-US" altLang="en-US">
              <a:solidFill>
                <a:srgbClr val="000000"/>
              </a:solidFill>
              <a:latin typeface="Myriad Web Pro" pitchFamily="34" charset="0"/>
            </a:endParaRPr>
          </a:p>
        </p:txBody>
      </p:sp>
    </p:spTree>
    <p:extLst>
      <p:ext uri="{BB962C8B-B14F-4D97-AF65-F5344CB8AC3E}">
        <p14:creationId xmlns:p14="http://schemas.microsoft.com/office/powerpoint/2010/main" val="2466496612"/>
      </p:ext>
    </p:extLst>
  </p:cSld>
  <p:clrMapOvr>
    <a:masterClrMapping/>
  </p:clrMapOvr>
  <p:transition advClick="0" advTm="1000"/>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6" name="Group 95"/>
          <p:cNvGrpSpPr/>
          <p:nvPr/>
        </p:nvGrpSpPr>
        <p:grpSpPr>
          <a:xfrm>
            <a:off x="253389" y="6067554"/>
            <a:ext cx="8066918" cy="350838"/>
            <a:chOff x="804069" y="6119310"/>
            <a:chExt cx="8145462" cy="350838"/>
          </a:xfrm>
        </p:grpSpPr>
        <p:sp>
          <p:nvSpPr>
            <p:cNvPr id="97" name="Text Box 79"/>
            <p:cNvSpPr txBox="1">
              <a:spLocks noChangeArrowheads="1"/>
            </p:cNvSpPr>
            <p:nvPr/>
          </p:nvSpPr>
          <p:spPr bwMode="auto">
            <a:xfrm>
              <a:off x="804069" y="6152962"/>
              <a:ext cx="8145462" cy="304800"/>
            </a:xfrm>
            <a:prstGeom prst="rect">
              <a:avLst/>
            </a:prstGeom>
            <a:noFill/>
            <a:ln w="9525">
              <a:noFill/>
              <a:miter lim="800000"/>
              <a:headEnd/>
              <a:tailEnd/>
            </a:ln>
          </p:spPr>
          <p:txBody>
            <a:bodyPr>
              <a:spAutoFit/>
            </a:bodyPr>
            <a:lstStyle/>
            <a:p>
              <a:pPr defTabSz="914400" eaLnBrk="0" fontAlgn="base" hangingPunct="0">
                <a:spcBef>
                  <a:spcPct val="0"/>
                </a:spcBef>
                <a:spcAft>
                  <a:spcPct val="0"/>
                </a:spcAft>
              </a:pPr>
              <a:r>
                <a:rPr lang="en-US" sz="1400" b="1" dirty="0">
                  <a:solidFill>
                    <a:srgbClr val="000000"/>
                  </a:solidFill>
                  <a:latin typeface="Arial Narrow" pitchFamily="34" charset="0"/>
                </a:rPr>
                <a:t>                                         15%–&lt;20%	  20%–&lt;25%         25%–&lt;30%         30%–&lt;35%         ≥35%</a:t>
              </a:r>
              <a:r>
                <a:rPr lang="en-US" sz="1400" dirty="0">
                  <a:solidFill>
                    <a:srgbClr val="000000"/>
                  </a:solidFill>
                  <a:latin typeface="Arial Narrow" pitchFamily="34" charset="0"/>
                </a:rPr>
                <a:t> </a:t>
              </a:r>
            </a:p>
          </p:txBody>
        </p:sp>
        <p:sp>
          <p:nvSpPr>
            <p:cNvPr id="98" name="Rectangle 82" descr="15-&lt;20%" title="15-&lt;20%"/>
            <p:cNvSpPr>
              <a:spLocks noChangeArrowheads="1"/>
            </p:cNvSpPr>
            <p:nvPr/>
          </p:nvSpPr>
          <p:spPr bwMode="auto">
            <a:xfrm>
              <a:off x="2322513" y="6163570"/>
              <a:ext cx="234950" cy="234950"/>
            </a:xfrm>
            <a:prstGeom prst="rect">
              <a:avLst/>
            </a:prstGeom>
            <a:pattFill prst="pct10">
              <a:fgClr>
                <a:schemeClr val="tx1"/>
              </a:fgClr>
              <a:bgClr>
                <a:srgbClr val="BCE292"/>
              </a:bgClr>
            </a:pattFill>
            <a:ln w="9525">
              <a:solidFill>
                <a:schemeClr val="tx1"/>
              </a:solidFill>
              <a:miter lim="800000"/>
              <a:headEnd/>
              <a:tailEnd/>
            </a:ln>
          </p:spPr>
          <p:txBody>
            <a:bodyPr wrap="none" anchor="ctr"/>
            <a:lstStyle/>
            <a:p>
              <a:pPr algn="ctr" defTabSz="914400" eaLnBrk="0" fontAlgn="base" hangingPunct="0">
                <a:spcBef>
                  <a:spcPct val="0"/>
                </a:spcBef>
                <a:spcAft>
                  <a:spcPct val="0"/>
                </a:spcAft>
              </a:pPr>
              <a:endParaRPr lang="en-US" sz="2400">
                <a:solidFill>
                  <a:srgbClr val="000000"/>
                </a:solidFill>
                <a:latin typeface="Times New Roman" pitchFamily="18" charset="0"/>
              </a:endParaRPr>
            </a:p>
          </p:txBody>
        </p:sp>
        <p:sp>
          <p:nvSpPr>
            <p:cNvPr id="99" name="Rectangle 83" descr="20%-&lt;25%" title="20%-&lt;25%"/>
            <p:cNvSpPr>
              <a:spLocks noChangeArrowheads="1"/>
            </p:cNvSpPr>
            <p:nvPr/>
          </p:nvSpPr>
          <p:spPr bwMode="auto">
            <a:xfrm>
              <a:off x="3443288" y="6173095"/>
              <a:ext cx="234950" cy="234950"/>
            </a:xfrm>
            <a:prstGeom prst="rect">
              <a:avLst/>
            </a:prstGeom>
            <a:solidFill>
              <a:srgbClr val="9ED561"/>
            </a:soli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a:solidFill>
                  <a:srgbClr val="000000"/>
                </a:solidFill>
                <a:latin typeface="Times New Roman" pitchFamily="18" charset="0"/>
              </a:endParaRPr>
            </a:p>
          </p:txBody>
        </p:sp>
        <p:sp>
          <p:nvSpPr>
            <p:cNvPr id="100" name="Rectangle 85" descr="25%-&lt;30%" title="25%-&lt;30%"/>
            <p:cNvSpPr>
              <a:spLocks noChangeArrowheads="1"/>
            </p:cNvSpPr>
            <p:nvPr/>
          </p:nvSpPr>
          <p:spPr bwMode="auto">
            <a:xfrm>
              <a:off x="4541839" y="6157220"/>
              <a:ext cx="234950" cy="234950"/>
            </a:xfrm>
            <a:prstGeom prst="rect">
              <a:avLst/>
            </a:prstGeom>
            <a:solidFill>
              <a:srgbClr val="FAF400"/>
            </a:soli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a:solidFill>
                  <a:srgbClr val="000000"/>
                </a:solidFill>
                <a:latin typeface="Times New Roman" pitchFamily="18" charset="0"/>
              </a:endParaRPr>
            </a:p>
          </p:txBody>
        </p:sp>
        <p:sp>
          <p:nvSpPr>
            <p:cNvPr id="101" name="Rectangle 84" descr="30%-&lt;35%" title="30%-&lt;35%"/>
            <p:cNvSpPr>
              <a:spLocks noChangeArrowheads="1"/>
            </p:cNvSpPr>
            <p:nvPr/>
          </p:nvSpPr>
          <p:spPr bwMode="auto">
            <a:xfrm>
              <a:off x="5675169" y="6160395"/>
              <a:ext cx="234950" cy="234950"/>
            </a:xfrm>
            <a:prstGeom prst="rect">
              <a:avLst/>
            </a:prstGeom>
            <a:solidFill>
              <a:srgbClr val="F45C2C"/>
            </a:soli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a:solidFill>
                  <a:srgbClr val="000000"/>
                </a:solidFill>
                <a:latin typeface="Times New Roman" pitchFamily="18" charset="0"/>
              </a:endParaRPr>
            </a:p>
          </p:txBody>
        </p:sp>
        <p:sp>
          <p:nvSpPr>
            <p:cNvPr id="102" name="Rectangle 87" descr="Greater or equal to 35%" title="Greater or equal to 35%"/>
            <p:cNvSpPr>
              <a:spLocks noChangeArrowheads="1"/>
            </p:cNvSpPr>
            <p:nvPr/>
          </p:nvSpPr>
          <p:spPr bwMode="auto">
            <a:xfrm>
              <a:off x="6821488" y="6160395"/>
              <a:ext cx="234950" cy="234950"/>
            </a:xfrm>
            <a:prstGeom prst="rect">
              <a:avLst/>
            </a:prstGeom>
            <a:solidFill>
              <a:srgbClr val="991313"/>
            </a:soli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a:solidFill>
                  <a:srgbClr val="000000"/>
                </a:solidFill>
                <a:latin typeface="Times New Roman" pitchFamily="18" charset="0"/>
              </a:endParaRPr>
            </a:p>
          </p:txBody>
        </p:sp>
        <p:sp>
          <p:nvSpPr>
            <p:cNvPr id="103" name="Rectangle 86" title="Legend"/>
            <p:cNvSpPr>
              <a:spLocks noChangeArrowheads="1"/>
            </p:cNvSpPr>
            <p:nvPr/>
          </p:nvSpPr>
          <p:spPr bwMode="auto">
            <a:xfrm>
              <a:off x="1951629" y="6119310"/>
              <a:ext cx="5746159" cy="350838"/>
            </a:xfrm>
            <a:prstGeom prst="rect">
              <a:avLst/>
            </a:prstGeom>
            <a:no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a:solidFill>
                  <a:srgbClr val="000000"/>
                </a:solidFill>
                <a:latin typeface="Times New Roman" pitchFamily="18" charset="0"/>
              </a:endParaRPr>
            </a:p>
          </p:txBody>
        </p:sp>
      </p:grpSp>
      <p:sp>
        <p:nvSpPr>
          <p:cNvPr id="104" name="Rectangle 77" descr="The U.S. map is color coded to indicate which range of obesity prevalences within which each state falls.&#10;&#10;No states have obesity prevalences that range from 15% to less than 20%.&#10;&#10;States with obesity prevalences that range from 20% to less than 25% are: Arizona, California, Colorado, Conneticut, Hawaii, Massachusetts, Montana, Nevada, New Jersey, New York, and Utah.&#10;&#10;States with obesity prevalence that range from 25% to less than 30% are: Alaska, Delaware,  Florida, Georgia, Idaho, Illinois, Iowa, Kansas, Maine, Maryland, Minnesota, Nebraska, New Hampshire, New Mexico, North Carolina, North Dakota, Ohio, Oregon, Pennesylvania, Rhode Island, South Dakota, Tennessee, Vermont, Virginia, Washington, Wisconsin and Wyoming.&#10;&#10;States with obesity prevalences that range from 30% to less than 35% are: Alabama, Arkansas, Indiana, Kentucky, Louisana, Michigan, Mississippi, Missouri, Oklahoma, South Carolina, Texas and West Virginia.&#10;&#10;No states have obesity prevalences that range greater than 35%." title="The Prevalence of Self-Reported Obesity Among U.S. Adults, 2011"/>
          <p:cNvSpPr>
            <a:spLocks noGrp="1" noChangeArrowheads="1"/>
          </p:cNvSpPr>
          <p:nvPr>
            <p:ph type="title"/>
          </p:nvPr>
        </p:nvSpPr>
        <p:spPr>
          <a:xfrm>
            <a:off x="0" y="0"/>
            <a:ext cx="9144000" cy="1200152"/>
          </a:xfrm>
        </p:spPr>
        <p:txBody>
          <a:bodyPr/>
          <a:lstStyle/>
          <a:p>
            <a:pPr eaLnBrk="1" hangingPunct="1"/>
            <a:r>
              <a:rPr lang="en-US" sz="2200" dirty="0" smtClean="0">
                <a:solidFill>
                  <a:srgbClr val="080808"/>
                </a:solidFill>
              </a:rPr>
              <a:t>Prevalence* </a:t>
            </a:r>
            <a:r>
              <a:rPr lang="en-US" sz="2200" dirty="0" smtClean="0">
                <a:latin typeface="Verdana" panose="020B0604030504040204" pitchFamily="34" charset="0"/>
                <a:ea typeface="Verdana" panose="020B0604030504040204" pitchFamily="34" charset="0"/>
                <a:cs typeface="Verdana" panose="020B0604030504040204" pitchFamily="34" charset="0"/>
              </a:rPr>
              <a:t>of </a:t>
            </a:r>
            <a:r>
              <a:rPr lang="en-US" sz="2200" dirty="0">
                <a:latin typeface="Verdana" panose="020B0604030504040204" pitchFamily="34" charset="0"/>
                <a:ea typeface="Verdana" panose="020B0604030504040204" pitchFamily="34" charset="0"/>
                <a:cs typeface="Verdana" panose="020B0604030504040204" pitchFamily="34" charset="0"/>
              </a:rPr>
              <a:t>Self-Reported Obesity Among U.S. </a:t>
            </a:r>
            <a:r>
              <a:rPr lang="en-US" sz="2200" dirty="0" smtClean="0">
                <a:latin typeface="Verdana" panose="020B0604030504040204" pitchFamily="34" charset="0"/>
                <a:ea typeface="Verdana" panose="020B0604030504040204" pitchFamily="34" charset="0"/>
                <a:cs typeface="Verdana" panose="020B0604030504040204" pitchFamily="34" charset="0"/>
              </a:rPr>
              <a:t>Adults </a:t>
            </a:r>
            <a:br>
              <a:rPr lang="en-US" sz="2200" dirty="0" smtClean="0">
                <a:latin typeface="Verdana" panose="020B0604030504040204" pitchFamily="34" charset="0"/>
                <a:ea typeface="Verdana" panose="020B0604030504040204" pitchFamily="34" charset="0"/>
                <a:cs typeface="Verdana" panose="020B0604030504040204" pitchFamily="34" charset="0"/>
              </a:rPr>
            </a:br>
            <a:r>
              <a:rPr lang="en-US" sz="2200" dirty="0" smtClean="0">
                <a:latin typeface="Verdana" panose="020B0604030504040204" pitchFamily="34" charset="0"/>
                <a:ea typeface="Verdana" panose="020B0604030504040204" pitchFamily="34" charset="0"/>
                <a:cs typeface="Verdana" panose="020B0604030504040204" pitchFamily="34" charset="0"/>
              </a:rPr>
              <a:t>by State and Territory</a:t>
            </a:r>
            <a:r>
              <a:rPr lang="en-US" sz="2200" dirty="0" smtClean="0">
                <a:solidFill>
                  <a:srgbClr val="080808"/>
                </a:solidFill>
              </a:rPr>
              <a:t>, BRFSS, 2013</a:t>
            </a:r>
          </a:p>
        </p:txBody>
      </p:sp>
      <p:sp>
        <p:nvSpPr>
          <p:cNvPr id="105" name="Text Box 78"/>
          <p:cNvSpPr txBox="1">
            <a:spLocks noChangeArrowheads="1"/>
          </p:cNvSpPr>
          <p:nvPr/>
        </p:nvSpPr>
        <p:spPr bwMode="auto">
          <a:xfrm>
            <a:off x="491461" y="1085850"/>
            <a:ext cx="8118548" cy="400110"/>
          </a:xfrm>
          <a:prstGeom prst="rect">
            <a:avLst/>
          </a:prstGeom>
          <a:noFill/>
          <a:ln w="9525">
            <a:noFill/>
            <a:miter lim="800000"/>
            <a:headEnd/>
            <a:tailEnd/>
          </a:ln>
        </p:spPr>
        <p:txBody>
          <a:bodyPr wrap="square">
            <a:spAutoFit/>
          </a:bodyPr>
          <a:lstStyle/>
          <a:p>
            <a:pPr defTabSz="914400" eaLnBrk="0" fontAlgn="base" hangingPunct="0">
              <a:spcBef>
                <a:spcPct val="0"/>
              </a:spcBef>
              <a:spcAft>
                <a:spcPct val="0"/>
              </a:spcAft>
            </a:pPr>
            <a:r>
              <a:rPr lang="en-US" sz="1000" b="1" dirty="0">
                <a:solidFill>
                  <a:srgbClr val="000000"/>
                </a:solidFill>
              </a:rPr>
              <a:t>*Prevalence estimates reflect BRFSS methodological changes started in 2011. These</a:t>
            </a:r>
            <a:r>
              <a:rPr lang="en-US" sz="1000" b="1" dirty="0">
                <a:solidFill>
                  <a:srgbClr val="FF0000"/>
                </a:solidFill>
              </a:rPr>
              <a:t> </a:t>
            </a:r>
            <a:r>
              <a:rPr lang="en-US" sz="1000" b="1" dirty="0">
                <a:solidFill>
                  <a:srgbClr val="000000"/>
                </a:solidFill>
              </a:rPr>
              <a:t>estimates should not be compared to prevalence estimates before 2011.</a:t>
            </a:r>
          </a:p>
        </p:txBody>
      </p:sp>
      <p:sp>
        <p:nvSpPr>
          <p:cNvPr id="160" name="Freeform 73"/>
          <p:cNvSpPr>
            <a:spLocks noEditPoints="1"/>
          </p:cNvSpPr>
          <p:nvPr/>
        </p:nvSpPr>
        <p:spPr bwMode="auto">
          <a:xfrm>
            <a:off x="4942468" y="5541712"/>
            <a:ext cx="232082" cy="287584"/>
          </a:xfrm>
          <a:custGeom>
            <a:avLst/>
            <a:gdLst>
              <a:gd name="T0" fmla="*/ 653 w 2884"/>
              <a:gd name="T1" fmla="*/ 2586 h 3482"/>
              <a:gd name="T2" fmla="*/ 674 w 2884"/>
              <a:gd name="T3" fmla="*/ 2651 h 3482"/>
              <a:gd name="T4" fmla="*/ 739 w 2884"/>
              <a:gd name="T5" fmla="*/ 2506 h 3482"/>
              <a:gd name="T6" fmla="*/ 307 w 2884"/>
              <a:gd name="T7" fmla="*/ 1832 h 3482"/>
              <a:gd name="T8" fmla="*/ 2305 w 2884"/>
              <a:gd name="T9" fmla="*/ 180 h 3482"/>
              <a:gd name="T10" fmla="*/ 2651 w 2884"/>
              <a:gd name="T11" fmla="*/ 457 h 3482"/>
              <a:gd name="T12" fmla="*/ 2852 w 2884"/>
              <a:gd name="T13" fmla="*/ 552 h 3482"/>
              <a:gd name="T14" fmla="*/ 2740 w 2884"/>
              <a:gd name="T15" fmla="*/ 855 h 3482"/>
              <a:gd name="T16" fmla="*/ 2605 w 2884"/>
              <a:gd name="T17" fmla="*/ 1148 h 3482"/>
              <a:gd name="T18" fmla="*/ 2331 w 2884"/>
              <a:gd name="T19" fmla="*/ 1270 h 3482"/>
              <a:gd name="T20" fmla="*/ 2258 w 2884"/>
              <a:gd name="T21" fmla="*/ 1396 h 3482"/>
              <a:gd name="T22" fmla="*/ 1991 w 2884"/>
              <a:gd name="T23" fmla="*/ 1619 h 3482"/>
              <a:gd name="T24" fmla="*/ 1823 w 2884"/>
              <a:gd name="T25" fmla="*/ 1754 h 3482"/>
              <a:gd name="T26" fmla="*/ 1663 w 2884"/>
              <a:gd name="T27" fmla="*/ 1853 h 3482"/>
              <a:gd name="T28" fmla="*/ 1453 w 2884"/>
              <a:gd name="T29" fmla="*/ 1955 h 3482"/>
              <a:gd name="T30" fmla="*/ 1444 w 2884"/>
              <a:gd name="T31" fmla="*/ 2055 h 3482"/>
              <a:gd name="T32" fmla="*/ 1386 w 2884"/>
              <a:gd name="T33" fmla="*/ 2166 h 3482"/>
              <a:gd name="T34" fmla="*/ 1317 w 2884"/>
              <a:gd name="T35" fmla="*/ 2239 h 3482"/>
              <a:gd name="T36" fmla="*/ 1290 w 2884"/>
              <a:gd name="T37" fmla="*/ 2444 h 3482"/>
              <a:gd name="T38" fmla="*/ 1233 w 2884"/>
              <a:gd name="T39" fmla="*/ 2696 h 3482"/>
              <a:gd name="T40" fmla="*/ 1297 w 2884"/>
              <a:gd name="T41" fmla="*/ 2742 h 3482"/>
              <a:gd name="T42" fmla="*/ 1285 w 2884"/>
              <a:gd name="T43" fmla="*/ 3055 h 3482"/>
              <a:gd name="T44" fmla="*/ 1196 w 2884"/>
              <a:gd name="T45" fmla="*/ 3200 h 3482"/>
              <a:gd name="T46" fmla="*/ 1107 w 2884"/>
              <a:gd name="T47" fmla="*/ 3214 h 3482"/>
              <a:gd name="T48" fmla="*/ 1101 w 2884"/>
              <a:gd name="T49" fmla="*/ 3270 h 3482"/>
              <a:gd name="T50" fmla="*/ 1052 w 2884"/>
              <a:gd name="T51" fmla="*/ 3334 h 3482"/>
              <a:gd name="T52" fmla="*/ 963 w 2884"/>
              <a:gd name="T53" fmla="*/ 3433 h 3482"/>
              <a:gd name="T54" fmla="*/ 840 w 2884"/>
              <a:gd name="T55" fmla="*/ 3452 h 3482"/>
              <a:gd name="T56" fmla="*/ 595 w 2884"/>
              <a:gd name="T57" fmla="*/ 3442 h 3482"/>
              <a:gd name="T58" fmla="*/ 457 w 2884"/>
              <a:gd name="T59" fmla="*/ 3350 h 3482"/>
              <a:gd name="T60" fmla="*/ 343 w 2884"/>
              <a:gd name="T61" fmla="*/ 3138 h 3482"/>
              <a:gd name="T62" fmla="*/ 353 w 2884"/>
              <a:gd name="T63" fmla="*/ 3036 h 3482"/>
              <a:gd name="T64" fmla="*/ 298 w 2884"/>
              <a:gd name="T65" fmla="*/ 2911 h 3482"/>
              <a:gd name="T66" fmla="*/ 268 w 2884"/>
              <a:gd name="T67" fmla="*/ 2838 h 3482"/>
              <a:gd name="T68" fmla="*/ 188 w 2884"/>
              <a:gd name="T69" fmla="*/ 2699 h 3482"/>
              <a:gd name="T70" fmla="*/ 255 w 2884"/>
              <a:gd name="T71" fmla="*/ 2485 h 3482"/>
              <a:gd name="T72" fmla="*/ 353 w 2884"/>
              <a:gd name="T73" fmla="*/ 2248 h 3482"/>
              <a:gd name="T74" fmla="*/ 263 w 2884"/>
              <a:gd name="T75" fmla="*/ 2044 h 3482"/>
              <a:gd name="T76" fmla="*/ 211 w 2884"/>
              <a:gd name="T77" fmla="*/ 2016 h 3482"/>
              <a:gd name="T78" fmla="*/ 47 w 2884"/>
              <a:gd name="T79" fmla="*/ 1850 h 3482"/>
              <a:gd name="T80" fmla="*/ 163 w 2884"/>
              <a:gd name="T81" fmla="*/ 1809 h 3482"/>
              <a:gd name="T82" fmla="*/ 349 w 2884"/>
              <a:gd name="T83" fmla="*/ 1801 h 3482"/>
              <a:gd name="T84" fmla="*/ 363 w 2884"/>
              <a:gd name="T85" fmla="*/ 1884 h 3482"/>
              <a:gd name="T86" fmla="*/ 409 w 2884"/>
              <a:gd name="T87" fmla="*/ 2007 h 3482"/>
              <a:gd name="T88" fmla="*/ 481 w 2884"/>
              <a:gd name="T89" fmla="*/ 1917 h 3482"/>
              <a:gd name="T90" fmla="*/ 429 w 2884"/>
              <a:gd name="T91" fmla="*/ 1797 h 3482"/>
              <a:gd name="T92" fmla="*/ 533 w 2884"/>
              <a:gd name="T93" fmla="*/ 1705 h 3482"/>
              <a:gd name="T94" fmla="*/ 559 w 2884"/>
              <a:gd name="T95" fmla="*/ 1638 h 3482"/>
              <a:gd name="T96" fmla="*/ 374 w 2884"/>
              <a:gd name="T97" fmla="*/ 1641 h 3482"/>
              <a:gd name="T98" fmla="*/ 516 w 2884"/>
              <a:gd name="T99" fmla="*/ 1617 h 3482"/>
              <a:gd name="T100" fmla="*/ 744 w 2884"/>
              <a:gd name="T101" fmla="*/ 1558 h 3482"/>
              <a:gd name="T102" fmla="*/ 905 w 2884"/>
              <a:gd name="T103" fmla="*/ 1503 h 3482"/>
              <a:gd name="T104" fmla="*/ 1119 w 2884"/>
              <a:gd name="T105" fmla="*/ 1504 h 3482"/>
              <a:gd name="T106" fmla="*/ 1204 w 2884"/>
              <a:gd name="T107" fmla="*/ 1504 h 3482"/>
              <a:gd name="T108" fmla="*/ 1308 w 2884"/>
              <a:gd name="T109" fmla="*/ 1362 h 3482"/>
              <a:gd name="T110" fmla="*/ 1398 w 2884"/>
              <a:gd name="T111" fmla="*/ 1249 h 3482"/>
              <a:gd name="T112" fmla="*/ 1568 w 2884"/>
              <a:gd name="T113" fmla="*/ 1212 h 3482"/>
              <a:gd name="T114" fmla="*/ 1565 w 2884"/>
              <a:gd name="T115" fmla="*/ 1025 h 3482"/>
              <a:gd name="T116" fmla="*/ 1683 w 2884"/>
              <a:gd name="T117" fmla="*/ 822 h 3482"/>
              <a:gd name="T118" fmla="*/ 1810 w 2884"/>
              <a:gd name="T119" fmla="*/ 650 h 3482"/>
              <a:gd name="T120" fmla="*/ 1869 w 2884"/>
              <a:gd name="T121" fmla="*/ 464 h 3482"/>
              <a:gd name="T122" fmla="*/ 1995 w 2884"/>
              <a:gd name="T123" fmla="*/ 43 h 3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84" h="3482">
                <a:moveTo>
                  <a:pt x="727" y="2488"/>
                </a:moveTo>
                <a:lnTo>
                  <a:pt x="723" y="2488"/>
                </a:lnTo>
                <a:lnTo>
                  <a:pt x="720" y="2488"/>
                </a:lnTo>
                <a:lnTo>
                  <a:pt x="717" y="2491"/>
                </a:lnTo>
                <a:lnTo>
                  <a:pt x="708" y="2497"/>
                </a:lnTo>
                <a:lnTo>
                  <a:pt x="699" y="2504"/>
                </a:lnTo>
                <a:lnTo>
                  <a:pt x="693" y="2516"/>
                </a:lnTo>
                <a:lnTo>
                  <a:pt x="687" y="2528"/>
                </a:lnTo>
                <a:lnTo>
                  <a:pt x="683" y="2540"/>
                </a:lnTo>
                <a:lnTo>
                  <a:pt x="680" y="2553"/>
                </a:lnTo>
                <a:lnTo>
                  <a:pt x="678" y="2553"/>
                </a:lnTo>
                <a:lnTo>
                  <a:pt x="680" y="2556"/>
                </a:lnTo>
                <a:lnTo>
                  <a:pt x="672" y="2568"/>
                </a:lnTo>
                <a:lnTo>
                  <a:pt x="663" y="2577"/>
                </a:lnTo>
                <a:lnTo>
                  <a:pt x="653" y="2586"/>
                </a:lnTo>
                <a:lnTo>
                  <a:pt x="651" y="2589"/>
                </a:lnTo>
                <a:lnTo>
                  <a:pt x="651" y="2593"/>
                </a:lnTo>
                <a:lnTo>
                  <a:pt x="650" y="2598"/>
                </a:lnTo>
                <a:lnTo>
                  <a:pt x="651" y="2601"/>
                </a:lnTo>
                <a:lnTo>
                  <a:pt x="651" y="2602"/>
                </a:lnTo>
                <a:lnTo>
                  <a:pt x="659" y="2613"/>
                </a:lnTo>
                <a:lnTo>
                  <a:pt x="662" y="2625"/>
                </a:lnTo>
                <a:lnTo>
                  <a:pt x="662" y="2636"/>
                </a:lnTo>
                <a:lnTo>
                  <a:pt x="665" y="2648"/>
                </a:lnTo>
                <a:lnTo>
                  <a:pt x="665" y="2650"/>
                </a:lnTo>
                <a:lnTo>
                  <a:pt x="666" y="2651"/>
                </a:lnTo>
                <a:lnTo>
                  <a:pt x="668" y="2653"/>
                </a:lnTo>
                <a:lnTo>
                  <a:pt x="668" y="2653"/>
                </a:lnTo>
                <a:lnTo>
                  <a:pt x="671" y="2651"/>
                </a:lnTo>
                <a:lnTo>
                  <a:pt x="674" y="2651"/>
                </a:lnTo>
                <a:lnTo>
                  <a:pt x="675" y="2650"/>
                </a:lnTo>
                <a:lnTo>
                  <a:pt x="677" y="2648"/>
                </a:lnTo>
                <a:lnTo>
                  <a:pt x="684" y="2617"/>
                </a:lnTo>
                <a:lnTo>
                  <a:pt x="686" y="2587"/>
                </a:lnTo>
                <a:lnTo>
                  <a:pt x="680" y="2556"/>
                </a:lnTo>
                <a:lnTo>
                  <a:pt x="680" y="2555"/>
                </a:lnTo>
                <a:lnTo>
                  <a:pt x="680" y="2553"/>
                </a:lnTo>
                <a:lnTo>
                  <a:pt x="686" y="2555"/>
                </a:lnTo>
                <a:lnTo>
                  <a:pt x="690" y="2556"/>
                </a:lnTo>
                <a:lnTo>
                  <a:pt x="696" y="2556"/>
                </a:lnTo>
                <a:lnTo>
                  <a:pt x="700" y="2556"/>
                </a:lnTo>
                <a:lnTo>
                  <a:pt x="705" y="2555"/>
                </a:lnTo>
                <a:lnTo>
                  <a:pt x="709" y="2553"/>
                </a:lnTo>
                <a:lnTo>
                  <a:pt x="712" y="2552"/>
                </a:lnTo>
                <a:lnTo>
                  <a:pt x="739" y="2506"/>
                </a:lnTo>
                <a:lnTo>
                  <a:pt x="739" y="2504"/>
                </a:lnTo>
                <a:lnTo>
                  <a:pt x="739" y="2501"/>
                </a:lnTo>
                <a:lnTo>
                  <a:pt x="738" y="2497"/>
                </a:lnTo>
                <a:lnTo>
                  <a:pt x="735" y="2494"/>
                </a:lnTo>
                <a:lnTo>
                  <a:pt x="733" y="2491"/>
                </a:lnTo>
                <a:lnTo>
                  <a:pt x="730" y="2488"/>
                </a:lnTo>
                <a:lnTo>
                  <a:pt x="727" y="2488"/>
                </a:lnTo>
                <a:close/>
                <a:moveTo>
                  <a:pt x="307" y="1828"/>
                </a:moveTo>
                <a:lnTo>
                  <a:pt x="307" y="1832"/>
                </a:lnTo>
                <a:lnTo>
                  <a:pt x="307" y="1832"/>
                </a:lnTo>
                <a:lnTo>
                  <a:pt x="307" y="1829"/>
                </a:lnTo>
                <a:lnTo>
                  <a:pt x="306" y="1831"/>
                </a:lnTo>
                <a:lnTo>
                  <a:pt x="306" y="1832"/>
                </a:lnTo>
                <a:lnTo>
                  <a:pt x="307" y="1832"/>
                </a:lnTo>
                <a:lnTo>
                  <a:pt x="307" y="1832"/>
                </a:lnTo>
                <a:lnTo>
                  <a:pt x="307" y="1832"/>
                </a:lnTo>
                <a:lnTo>
                  <a:pt x="309" y="1831"/>
                </a:lnTo>
                <a:lnTo>
                  <a:pt x="309" y="1829"/>
                </a:lnTo>
                <a:lnTo>
                  <a:pt x="307" y="1829"/>
                </a:lnTo>
                <a:lnTo>
                  <a:pt x="307" y="1828"/>
                </a:lnTo>
                <a:close/>
                <a:moveTo>
                  <a:pt x="2059" y="0"/>
                </a:moveTo>
                <a:lnTo>
                  <a:pt x="2084" y="0"/>
                </a:lnTo>
                <a:lnTo>
                  <a:pt x="2108" y="6"/>
                </a:lnTo>
                <a:lnTo>
                  <a:pt x="2130" y="15"/>
                </a:lnTo>
                <a:lnTo>
                  <a:pt x="2178" y="46"/>
                </a:lnTo>
                <a:lnTo>
                  <a:pt x="2225" y="80"/>
                </a:lnTo>
                <a:lnTo>
                  <a:pt x="2239" y="92"/>
                </a:lnTo>
                <a:lnTo>
                  <a:pt x="2250" y="107"/>
                </a:lnTo>
                <a:lnTo>
                  <a:pt x="2288" y="156"/>
                </a:lnTo>
                <a:lnTo>
                  <a:pt x="2305" y="180"/>
                </a:lnTo>
                <a:lnTo>
                  <a:pt x="2325" y="203"/>
                </a:lnTo>
                <a:lnTo>
                  <a:pt x="2347" y="226"/>
                </a:lnTo>
                <a:lnTo>
                  <a:pt x="2377" y="255"/>
                </a:lnTo>
                <a:lnTo>
                  <a:pt x="2402" y="289"/>
                </a:lnTo>
                <a:lnTo>
                  <a:pt x="2420" y="319"/>
                </a:lnTo>
                <a:lnTo>
                  <a:pt x="2435" y="350"/>
                </a:lnTo>
                <a:lnTo>
                  <a:pt x="2443" y="384"/>
                </a:lnTo>
                <a:lnTo>
                  <a:pt x="2448" y="398"/>
                </a:lnTo>
                <a:lnTo>
                  <a:pt x="2457" y="410"/>
                </a:lnTo>
                <a:lnTo>
                  <a:pt x="2469" y="415"/>
                </a:lnTo>
                <a:lnTo>
                  <a:pt x="2544" y="441"/>
                </a:lnTo>
                <a:lnTo>
                  <a:pt x="2622" y="458"/>
                </a:lnTo>
                <a:lnTo>
                  <a:pt x="2628" y="460"/>
                </a:lnTo>
                <a:lnTo>
                  <a:pt x="2634" y="460"/>
                </a:lnTo>
                <a:lnTo>
                  <a:pt x="2651" y="457"/>
                </a:lnTo>
                <a:lnTo>
                  <a:pt x="2669" y="454"/>
                </a:lnTo>
                <a:lnTo>
                  <a:pt x="2687" y="453"/>
                </a:lnTo>
                <a:lnTo>
                  <a:pt x="2705" y="458"/>
                </a:lnTo>
                <a:lnTo>
                  <a:pt x="2778" y="460"/>
                </a:lnTo>
                <a:lnTo>
                  <a:pt x="2806" y="458"/>
                </a:lnTo>
                <a:lnTo>
                  <a:pt x="2832" y="458"/>
                </a:lnTo>
                <a:lnTo>
                  <a:pt x="2852" y="460"/>
                </a:lnTo>
                <a:lnTo>
                  <a:pt x="2870" y="463"/>
                </a:lnTo>
                <a:lnTo>
                  <a:pt x="2877" y="467"/>
                </a:lnTo>
                <a:lnTo>
                  <a:pt x="2881" y="476"/>
                </a:lnTo>
                <a:lnTo>
                  <a:pt x="2884" y="485"/>
                </a:lnTo>
                <a:lnTo>
                  <a:pt x="2883" y="494"/>
                </a:lnTo>
                <a:lnTo>
                  <a:pt x="2877" y="509"/>
                </a:lnTo>
                <a:lnTo>
                  <a:pt x="2870" y="521"/>
                </a:lnTo>
                <a:lnTo>
                  <a:pt x="2852" y="552"/>
                </a:lnTo>
                <a:lnTo>
                  <a:pt x="2840" y="583"/>
                </a:lnTo>
                <a:lnTo>
                  <a:pt x="2834" y="617"/>
                </a:lnTo>
                <a:lnTo>
                  <a:pt x="2827" y="651"/>
                </a:lnTo>
                <a:lnTo>
                  <a:pt x="2812" y="681"/>
                </a:lnTo>
                <a:lnTo>
                  <a:pt x="2791" y="706"/>
                </a:lnTo>
                <a:lnTo>
                  <a:pt x="2764" y="727"/>
                </a:lnTo>
                <a:lnTo>
                  <a:pt x="2752" y="736"/>
                </a:lnTo>
                <a:lnTo>
                  <a:pt x="2745" y="746"/>
                </a:lnTo>
                <a:lnTo>
                  <a:pt x="2740" y="760"/>
                </a:lnTo>
                <a:lnTo>
                  <a:pt x="2737" y="769"/>
                </a:lnTo>
                <a:lnTo>
                  <a:pt x="2736" y="777"/>
                </a:lnTo>
                <a:lnTo>
                  <a:pt x="2730" y="797"/>
                </a:lnTo>
                <a:lnTo>
                  <a:pt x="2730" y="818"/>
                </a:lnTo>
                <a:lnTo>
                  <a:pt x="2736" y="837"/>
                </a:lnTo>
                <a:lnTo>
                  <a:pt x="2740" y="855"/>
                </a:lnTo>
                <a:lnTo>
                  <a:pt x="2739" y="872"/>
                </a:lnTo>
                <a:lnTo>
                  <a:pt x="2732" y="890"/>
                </a:lnTo>
                <a:lnTo>
                  <a:pt x="2715" y="923"/>
                </a:lnTo>
                <a:lnTo>
                  <a:pt x="2696" y="954"/>
                </a:lnTo>
                <a:lnTo>
                  <a:pt x="2687" y="969"/>
                </a:lnTo>
                <a:lnTo>
                  <a:pt x="2680" y="985"/>
                </a:lnTo>
                <a:lnTo>
                  <a:pt x="2677" y="1004"/>
                </a:lnTo>
                <a:lnTo>
                  <a:pt x="2674" y="1022"/>
                </a:lnTo>
                <a:lnTo>
                  <a:pt x="2668" y="1039"/>
                </a:lnTo>
                <a:lnTo>
                  <a:pt x="2659" y="1056"/>
                </a:lnTo>
                <a:lnTo>
                  <a:pt x="2648" y="1080"/>
                </a:lnTo>
                <a:lnTo>
                  <a:pt x="2638" y="1107"/>
                </a:lnTo>
                <a:lnTo>
                  <a:pt x="2631" y="1123"/>
                </a:lnTo>
                <a:lnTo>
                  <a:pt x="2619" y="1136"/>
                </a:lnTo>
                <a:lnTo>
                  <a:pt x="2605" y="1148"/>
                </a:lnTo>
                <a:lnTo>
                  <a:pt x="2588" y="1156"/>
                </a:lnTo>
                <a:lnTo>
                  <a:pt x="2547" y="1169"/>
                </a:lnTo>
                <a:lnTo>
                  <a:pt x="2530" y="1178"/>
                </a:lnTo>
                <a:lnTo>
                  <a:pt x="2510" y="1184"/>
                </a:lnTo>
                <a:lnTo>
                  <a:pt x="2490" y="1187"/>
                </a:lnTo>
                <a:lnTo>
                  <a:pt x="2466" y="1196"/>
                </a:lnTo>
                <a:lnTo>
                  <a:pt x="2442" y="1203"/>
                </a:lnTo>
                <a:lnTo>
                  <a:pt x="2418" y="1212"/>
                </a:lnTo>
                <a:lnTo>
                  <a:pt x="2396" y="1226"/>
                </a:lnTo>
                <a:lnTo>
                  <a:pt x="2377" y="1242"/>
                </a:lnTo>
                <a:lnTo>
                  <a:pt x="2365" y="1251"/>
                </a:lnTo>
                <a:lnTo>
                  <a:pt x="2353" y="1257"/>
                </a:lnTo>
                <a:lnTo>
                  <a:pt x="2340" y="1263"/>
                </a:lnTo>
                <a:lnTo>
                  <a:pt x="2335" y="1266"/>
                </a:lnTo>
                <a:lnTo>
                  <a:pt x="2331" y="1270"/>
                </a:lnTo>
                <a:lnTo>
                  <a:pt x="2328" y="1276"/>
                </a:lnTo>
                <a:lnTo>
                  <a:pt x="2326" y="1282"/>
                </a:lnTo>
                <a:lnTo>
                  <a:pt x="2326" y="1288"/>
                </a:lnTo>
                <a:lnTo>
                  <a:pt x="2325" y="1294"/>
                </a:lnTo>
                <a:lnTo>
                  <a:pt x="2326" y="1300"/>
                </a:lnTo>
                <a:lnTo>
                  <a:pt x="2328" y="1317"/>
                </a:lnTo>
                <a:lnTo>
                  <a:pt x="2325" y="1334"/>
                </a:lnTo>
                <a:lnTo>
                  <a:pt x="2319" y="1346"/>
                </a:lnTo>
                <a:lnTo>
                  <a:pt x="2310" y="1358"/>
                </a:lnTo>
                <a:lnTo>
                  <a:pt x="2298" y="1368"/>
                </a:lnTo>
                <a:lnTo>
                  <a:pt x="2286" y="1378"/>
                </a:lnTo>
                <a:lnTo>
                  <a:pt x="2274" y="1389"/>
                </a:lnTo>
                <a:lnTo>
                  <a:pt x="2270" y="1392"/>
                </a:lnTo>
                <a:lnTo>
                  <a:pt x="2264" y="1395"/>
                </a:lnTo>
                <a:lnTo>
                  <a:pt x="2258" y="1396"/>
                </a:lnTo>
                <a:lnTo>
                  <a:pt x="2252" y="1396"/>
                </a:lnTo>
                <a:lnTo>
                  <a:pt x="2222" y="1402"/>
                </a:lnTo>
                <a:lnTo>
                  <a:pt x="2194" y="1412"/>
                </a:lnTo>
                <a:lnTo>
                  <a:pt x="2166" y="1426"/>
                </a:lnTo>
                <a:lnTo>
                  <a:pt x="2161" y="1429"/>
                </a:lnTo>
                <a:lnTo>
                  <a:pt x="2155" y="1432"/>
                </a:lnTo>
                <a:lnTo>
                  <a:pt x="2151" y="1436"/>
                </a:lnTo>
                <a:lnTo>
                  <a:pt x="2148" y="1441"/>
                </a:lnTo>
                <a:lnTo>
                  <a:pt x="2145" y="1447"/>
                </a:lnTo>
                <a:lnTo>
                  <a:pt x="2139" y="1458"/>
                </a:lnTo>
                <a:lnTo>
                  <a:pt x="2130" y="1470"/>
                </a:lnTo>
                <a:lnTo>
                  <a:pt x="2120" y="1481"/>
                </a:lnTo>
                <a:lnTo>
                  <a:pt x="2090" y="1510"/>
                </a:lnTo>
                <a:lnTo>
                  <a:pt x="2062" y="1543"/>
                </a:lnTo>
                <a:lnTo>
                  <a:pt x="1991" y="1619"/>
                </a:lnTo>
                <a:lnTo>
                  <a:pt x="1980" y="1628"/>
                </a:lnTo>
                <a:lnTo>
                  <a:pt x="1965" y="1632"/>
                </a:lnTo>
                <a:lnTo>
                  <a:pt x="1948" y="1636"/>
                </a:lnTo>
                <a:lnTo>
                  <a:pt x="1931" y="1645"/>
                </a:lnTo>
                <a:lnTo>
                  <a:pt x="1915" y="1654"/>
                </a:lnTo>
                <a:lnTo>
                  <a:pt x="1899" y="1662"/>
                </a:lnTo>
                <a:lnTo>
                  <a:pt x="1893" y="1665"/>
                </a:lnTo>
                <a:lnTo>
                  <a:pt x="1885" y="1669"/>
                </a:lnTo>
                <a:lnTo>
                  <a:pt x="1881" y="1675"/>
                </a:lnTo>
                <a:lnTo>
                  <a:pt x="1876" y="1681"/>
                </a:lnTo>
                <a:lnTo>
                  <a:pt x="1863" y="1697"/>
                </a:lnTo>
                <a:lnTo>
                  <a:pt x="1847" y="1712"/>
                </a:lnTo>
                <a:lnTo>
                  <a:pt x="1838" y="1724"/>
                </a:lnTo>
                <a:lnTo>
                  <a:pt x="1830" y="1737"/>
                </a:lnTo>
                <a:lnTo>
                  <a:pt x="1823" y="1754"/>
                </a:lnTo>
                <a:lnTo>
                  <a:pt x="1808" y="1766"/>
                </a:lnTo>
                <a:lnTo>
                  <a:pt x="1804" y="1769"/>
                </a:lnTo>
                <a:lnTo>
                  <a:pt x="1799" y="1773"/>
                </a:lnTo>
                <a:lnTo>
                  <a:pt x="1795" y="1776"/>
                </a:lnTo>
                <a:lnTo>
                  <a:pt x="1784" y="1783"/>
                </a:lnTo>
                <a:lnTo>
                  <a:pt x="1777" y="1794"/>
                </a:lnTo>
                <a:lnTo>
                  <a:pt x="1768" y="1803"/>
                </a:lnTo>
                <a:lnTo>
                  <a:pt x="1758" y="1807"/>
                </a:lnTo>
                <a:lnTo>
                  <a:pt x="1737" y="1812"/>
                </a:lnTo>
                <a:lnTo>
                  <a:pt x="1716" y="1815"/>
                </a:lnTo>
                <a:lnTo>
                  <a:pt x="1710" y="1816"/>
                </a:lnTo>
                <a:lnTo>
                  <a:pt x="1704" y="1817"/>
                </a:lnTo>
                <a:lnTo>
                  <a:pt x="1698" y="1820"/>
                </a:lnTo>
                <a:lnTo>
                  <a:pt x="1680" y="1837"/>
                </a:lnTo>
                <a:lnTo>
                  <a:pt x="1663" y="1853"/>
                </a:lnTo>
                <a:lnTo>
                  <a:pt x="1646" y="1871"/>
                </a:lnTo>
                <a:lnTo>
                  <a:pt x="1633" y="1892"/>
                </a:lnTo>
                <a:lnTo>
                  <a:pt x="1624" y="1914"/>
                </a:lnTo>
                <a:lnTo>
                  <a:pt x="1615" y="1930"/>
                </a:lnTo>
                <a:lnTo>
                  <a:pt x="1602" y="1941"/>
                </a:lnTo>
                <a:lnTo>
                  <a:pt x="1585" y="1945"/>
                </a:lnTo>
                <a:lnTo>
                  <a:pt x="1565" y="1944"/>
                </a:lnTo>
                <a:lnTo>
                  <a:pt x="1547" y="1939"/>
                </a:lnTo>
                <a:lnTo>
                  <a:pt x="1529" y="1935"/>
                </a:lnTo>
                <a:lnTo>
                  <a:pt x="1524" y="1933"/>
                </a:lnTo>
                <a:lnTo>
                  <a:pt x="1520" y="1933"/>
                </a:lnTo>
                <a:lnTo>
                  <a:pt x="1516" y="1935"/>
                </a:lnTo>
                <a:lnTo>
                  <a:pt x="1511" y="1936"/>
                </a:lnTo>
                <a:lnTo>
                  <a:pt x="1483" y="1947"/>
                </a:lnTo>
                <a:lnTo>
                  <a:pt x="1453" y="1955"/>
                </a:lnTo>
                <a:lnTo>
                  <a:pt x="1446" y="1957"/>
                </a:lnTo>
                <a:lnTo>
                  <a:pt x="1438" y="1960"/>
                </a:lnTo>
                <a:lnTo>
                  <a:pt x="1431" y="1964"/>
                </a:lnTo>
                <a:lnTo>
                  <a:pt x="1421" y="1972"/>
                </a:lnTo>
                <a:lnTo>
                  <a:pt x="1413" y="1984"/>
                </a:lnTo>
                <a:lnTo>
                  <a:pt x="1410" y="1996"/>
                </a:lnTo>
                <a:lnTo>
                  <a:pt x="1412" y="2009"/>
                </a:lnTo>
                <a:lnTo>
                  <a:pt x="1418" y="2021"/>
                </a:lnTo>
                <a:lnTo>
                  <a:pt x="1422" y="2027"/>
                </a:lnTo>
                <a:lnTo>
                  <a:pt x="1428" y="2031"/>
                </a:lnTo>
                <a:lnTo>
                  <a:pt x="1434" y="2036"/>
                </a:lnTo>
                <a:lnTo>
                  <a:pt x="1440" y="2042"/>
                </a:lnTo>
                <a:lnTo>
                  <a:pt x="1443" y="2044"/>
                </a:lnTo>
                <a:lnTo>
                  <a:pt x="1444" y="2049"/>
                </a:lnTo>
                <a:lnTo>
                  <a:pt x="1444" y="2055"/>
                </a:lnTo>
                <a:lnTo>
                  <a:pt x="1443" y="2059"/>
                </a:lnTo>
                <a:lnTo>
                  <a:pt x="1441" y="2064"/>
                </a:lnTo>
                <a:lnTo>
                  <a:pt x="1438" y="2067"/>
                </a:lnTo>
                <a:lnTo>
                  <a:pt x="1435" y="2070"/>
                </a:lnTo>
                <a:lnTo>
                  <a:pt x="1432" y="2071"/>
                </a:lnTo>
                <a:lnTo>
                  <a:pt x="1418" y="2080"/>
                </a:lnTo>
                <a:lnTo>
                  <a:pt x="1407" y="2092"/>
                </a:lnTo>
                <a:lnTo>
                  <a:pt x="1401" y="2105"/>
                </a:lnTo>
                <a:lnTo>
                  <a:pt x="1395" y="2120"/>
                </a:lnTo>
                <a:lnTo>
                  <a:pt x="1389" y="2135"/>
                </a:lnTo>
                <a:lnTo>
                  <a:pt x="1389" y="2139"/>
                </a:lnTo>
                <a:lnTo>
                  <a:pt x="1389" y="2142"/>
                </a:lnTo>
                <a:lnTo>
                  <a:pt x="1391" y="2147"/>
                </a:lnTo>
                <a:lnTo>
                  <a:pt x="1391" y="2157"/>
                </a:lnTo>
                <a:lnTo>
                  <a:pt x="1386" y="2166"/>
                </a:lnTo>
                <a:lnTo>
                  <a:pt x="1380" y="2175"/>
                </a:lnTo>
                <a:lnTo>
                  <a:pt x="1377" y="2178"/>
                </a:lnTo>
                <a:lnTo>
                  <a:pt x="1375" y="2181"/>
                </a:lnTo>
                <a:lnTo>
                  <a:pt x="1370" y="2184"/>
                </a:lnTo>
                <a:lnTo>
                  <a:pt x="1367" y="2187"/>
                </a:lnTo>
                <a:lnTo>
                  <a:pt x="1354" y="2203"/>
                </a:lnTo>
                <a:lnTo>
                  <a:pt x="1337" y="2212"/>
                </a:lnTo>
                <a:lnTo>
                  <a:pt x="1317" y="2217"/>
                </a:lnTo>
                <a:lnTo>
                  <a:pt x="1314" y="2217"/>
                </a:lnTo>
                <a:lnTo>
                  <a:pt x="1312" y="2220"/>
                </a:lnTo>
                <a:lnTo>
                  <a:pt x="1311" y="2223"/>
                </a:lnTo>
                <a:lnTo>
                  <a:pt x="1309" y="2225"/>
                </a:lnTo>
                <a:lnTo>
                  <a:pt x="1309" y="2227"/>
                </a:lnTo>
                <a:lnTo>
                  <a:pt x="1309" y="2230"/>
                </a:lnTo>
                <a:lnTo>
                  <a:pt x="1317" y="2239"/>
                </a:lnTo>
                <a:lnTo>
                  <a:pt x="1327" y="2251"/>
                </a:lnTo>
                <a:lnTo>
                  <a:pt x="1336" y="2264"/>
                </a:lnTo>
                <a:lnTo>
                  <a:pt x="1337" y="2267"/>
                </a:lnTo>
                <a:lnTo>
                  <a:pt x="1339" y="2271"/>
                </a:lnTo>
                <a:lnTo>
                  <a:pt x="1340" y="2276"/>
                </a:lnTo>
                <a:lnTo>
                  <a:pt x="1339" y="2280"/>
                </a:lnTo>
                <a:lnTo>
                  <a:pt x="1330" y="2316"/>
                </a:lnTo>
                <a:lnTo>
                  <a:pt x="1320" y="2352"/>
                </a:lnTo>
                <a:lnTo>
                  <a:pt x="1314" y="2374"/>
                </a:lnTo>
                <a:lnTo>
                  <a:pt x="1311" y="2399"/>
                </a:lnTo>
                <a:lnTo>
                  <a:pt x="1309" y="2408"/>
                </a:lnTo>
                <a:lnTo>
                  <a:pt x="1308" y="2417"/>
                </a:lnTo>
                <a:lnTo>
                  <a:pt x="1302" y="2426"/>
                </a:lnTo>
                <a:lnTo>
                  <a:pt x="1296" y="2435"/>
                </a:lnTo>
                <a:lnTo>
                  <a:pt x="1290" y="2444"/>
                </a:lnTo>
                <a:lnTo>
                  <a:pt x="1290" y="2454"/>
                </a:lnTo>
                <a:lnTo>
                  <a:pt x="1293" y="2467"/>
                </a:lnTo>
                <a:lnTo>
                  <a:pt x="1299" y="2481"/>
                </a:lnTo>
                <a:lnTo>
                  <a:pt x="1302" y="2494"/>
                </a:lnTo>
                <a:lnTo>
                  <a:pt x="1305" y="2546"/>
                </a:lnTo>
                <a:lnTo>
                  <a:pt x="1306" y="2598"/>
                </a:lnTo>
                <a:lnTo>
                  <a:pt x="1306" y="2635"/>
                </a:lnTo>
                <a:lnTo>
                  <a:pt x="1308" y="2671"/>
                </a:lnTo>
                <a:lnTo>
                  <a:pt x="1306" y="2682"/>
                </a:lnTo>
                <a:lnTo>
                  <a:pt x="1302" y="2691"/>
                </a:lnTo>
                <a:lnTo>
                  <a:pt x="1294" y="2696"/>
                </a:lnTo>
                <a:lnTo>
                  <a:pt x="1282" y="2696"/>
                </a:lnTo>
                <a:lnTo>
                  <a:pt x="1266" y="2694"/>
                </a:lnTo>
                <a:lnTo>
                  <a:pt x="1250" y="2693"/>
                </a:lnTo>
                <a:lnTo>
                  <a:pt x="1233" y="2696"/>
                </a:lnTo>
                <a:lnTo>
                  <a:pt x="1231" y="2697"/>
                </a:lnTo>
                <a:lnTo>
                  <a:pt x="1229" y="2699"/>
                </a:lnTo>
                <a:lnTo>
                  <a:pt x="1228" y="2700"/>
                </a:lnTo>
                <a:lnTo>
                  <a:pt x="1228" y="2705"/>
                </a:lnTo>
                <a:lnTo>
                  <a:pt x="1229" y="2706"/>
                </a:lnTo>
                <a:lnTo>
                  <a:pt x="1231" y="2709"/>
                </a:lnTo>
                <a:lnTo>
                  <a:pt x="1242" y="2715"/>
                </a:lnTo>
                <a:lnTo>
                  <a:pt x="1256" y="2720"/>
                </a:lnTo>
                <a:lnTo>
                  <a:pt x="1269" y="2721"/>
                </a:lnTo>
                <a:lnTo>
                  <a:pt x="1282" y="2725"/>
                </a:lnTo>
                <a:lnTo>
                  <a:pt x="1287" y="2728"/>
                </a:lnTo>
                <a:lnTo>
                  <a:pt x="1290" y="2730"/>
                </a:lnTo>
                <a:lnTo>
                  <a:pt x="1294" y="2733"/>
                </a:lnTo>
                <a:lnTo>
                  <a:pt x="1296" y="2737"/>
                </a:lnTo>
                <a:lnTo>
                  <a:pt x="1297" y="2742"/>
                </a:lnTo>
                <a:lnTo>
                  <a:pt x="1299" y="2748"/>
                </a:lnTo>
                <a:lnTo>
                  <a:pt x="1299" y="2754"/>
                </a:lnTo>
                <a:lnTo>
                  <a:pt x="1300" y="2760"/>
                </a:lnTo>
                <a:lnTo>
                  <a:pt x="1309" y="2789"/>
                </a:lnTo>
                <a:lnTo>
                  <a:pt x="1312" y="2819"/>
                </a:lnTo>
                <a:lnTo>
                  <a:pt x="1311" y="2849"/>
                </a:lnTo>
                <a:lnTo>
                  <a:pt x="1305" y="2880"/>
                </a:lnTo>
                <a:lnTo>
                  <a:pt x="1302" y="2898"/>
                </a:lnTo>
                <a:lnTo>
                  <a:pt x="1302" y="2915"/>
                </a:lnTo>
                <a:lnTo>
                  <a:pt x="1303" y="2933"/>
                </a:lnTo>
                <a:lnTo>
                  <a:pt x="1306" y="2952"/>
                </a:lnTo>
                <a:lnTo>
                  <a:pt x="1308" y="2978"/>
                </a:lnTo>
                <a:lnTo>
                  <a:pt x="1305" y="3003"/>
                </a:lnTo>
                <a:lnTo>
                  <a:pt x="1297" y="3030"/>
                </a:lnTo>
                <a:lnTo>
                  <a:pt x="1285" y="3055"/>
                </a:lnTo>
                <a:lnTo>
                  <a:pt x="1269" y="3077"/>
                </a:lnTo>
                <a:lnTo>
                  <a:pt x="1247" y="3096"/>
                </a:lnTo>
                <a:lnTo>
                  <a:pt x="1238" y="3105"/>
                </a:lnTo>
                <a:lnTo>
                  <a:pt x="1233" y="3116"/>
                </a:lnTo>
                <a:lnTo>
                  <a:pt x="1233" y="3128"/>
                </a:lnTo>
                <a:lnTo>
                  <a:pt x="1233" y="3133"/>
                </a:lnTo>
                <a:lnTo>
                  <a:pt x="1233" y="3139"/>
                </a:lnTo>
                <a:lnTo>
                  <a:pt x="1232" y="3153"/>
                </a:lnTo>
                <a:lnTo>
                  <a:pt x="1226" y="3163"/>
                </a:lnTo>
                <a:lnTo>
                  <a:pt x="1217" y="3171"/>
                </a:lnTo>
                <a:lnTo>
                  <a:pt x="1210" y="3175"/>
                </a:lnTo>
                <a:lnTo>
                  <a:pt x="1202" y="3179"/>
                </a:lnTo>
                <a:lnTo>
                  <a:pt x="1198" y="3185"/>
                </a:lnTo>
                <a:lnTo>
                  <a:pt x="1196" y="3196"/>
                </a:lnTo>
                <a:lnTo>
                  <a:pt x="1196" y="3200"/>
                </a:lnTo>
                <a:lnTo>
                  <a:pt x="1193" y="3203"/>
                </a:lnTo>
                <a:lnTo>
                  <a:pt x="1190" y="3208"/>
                </a:lnTo>
                <a:lnTo>
                  <a:pt x="1186" y="3211"/>
                </a:lnTo>
                <a:lnTo>
                  <a:pt x="1183" y="3215"/>
                </a:lnTo>
                <a:lnTo>
                  <a:pt x="1177" y="3220"/>
                </a:lnTo>
                <a:lnTo>
                  <a:pt x="1170" y="3224"/>
                </a:lnTo>
                <a:lnTo>
                  <a:pt x="1164" y="3228"/>
                </a:lnTo>
                <a:lnTo>
                  <a:pt x="1155" y="3233"/>
                </a:lnTo>
                <a:lnTo>
                  <a:pt x="1146" y="3233"/>
                </a:lnTo>
                <a:lnTo>
                  <a:pt x="1135" y="3227"/>
                </a:lnTo>
                <a:lnTo>
                  <a:pt x="1125" y="3220"/>
                </a:lnTo>
                <a:lnTo>
                  <a:pt x="1116" y="3214"/>
                </a:lnTo>
                <a:lnTo>
                  <a:pt x="1113" y="3212"/>
                </a:lnTo>
                <a:lnTo>
                  <a:pt x="1110" y="3212"/>
                </a:lnTo>
                <a:lnTo>
                  <a:pt x="1107" y="3214"/>
                </a:lnTo>
                <a:lnTo>
                  <a:pt x="1106" y="3215"/>
                </a:lnTo>
                <a:lnTo>
                  <a:pt x="1104" y="3220"/>
                </a:lnTo>
                <a:lnTo>
                  <a:pt x="1104" y="3222"/>
                </a:lnTo>
                <a:lnTo>
                  <a:pt x="1104" y="3227"/>
                </a:lnTo>
                <a:lnTo>
                  <a:pt x="1104" y="3230"/>
                </a:lnTo>
                <a:lnTo>
                  <a:pt x="1107" y="3231"/>
                </a:lnTo>
                <a:lnTo>
                  <a:pt x="1112" y="3237"/>
                </a:lnTo>
                <a:lnTo>
                  <a:pt x="1118" y="3242"/>
                </a:lnTo>
                <a:lnTo>
                  <a:pt x="1121" y="3248"/>
                </a:lnTo>
                <a:lnTo>
                  <a:pt x="1121" y="3255"/>
                </a:lnTo>
                <a:lnTo>
                  <a:pt x="1119" y="3260"/>
                </a:lnTo>
                <a:lnTo>
                  <a:pt x="1115" y="3264"/>
                </a:lnTo>
                <a:lnTo>
                  <a:pt x="1112" y="3267"/>
                </a:lnTo>
                <a:lnTo>
                  <a:pt x="1106" y="3268"/>
                </a:lnTo>
                <a:lnTo>
                  <a:pt x="1101" y="3270"/>
                </a:lnTo>
                <a:lnTo>
                  <a:pt x="1085" y="3276"/>
                </a:lnTo>
                <a:lnTo>
                  <a:pt x="1069" y="3285"/>
                </a:lnTo>
                <a:lnTo>
                  <a:pt x="1052" y="3294"/>
                </a:lnTo>
                <a:lnTo>
                  <a:pt x="1036" y="3300"/>
                </a:lnTo>
                <a:lnTo>
                  <a:pt x="1035" y="3300"/>
                </a:lnTo>
                <a:lnTo>
                  <a:pt x="1036" y="3303"/>
                </a:lnTo>
                <a:lnTo>
                  <a:pt x="1036" y="3304"/>
                </a:lnTo>
                <a:lnTo>
                  <a:pt x="1039" y="3306"/>
                </a:lnTo>
                <a:lnTo>
                  <a:pt x="1040" y="3307"/>
                </a:lnTo>
                <a:lnTo>
                  <a:pt x="1045" y="3309"/>
                </a:lnTo>
                <a:lnTo>
                  <a:pt x="1048" y="3310"/>
                </a:lnTo>
                <a:lnTo>
                  <a:pt x="1051" y="3313"/>
                </a:lnTo>
                <a:lnTo>
                  <a:pt x="1055" y="3319"/>
                </a:lnTo>
                <a:lnTo>
                  <a:pt x="1055" y="3326"/>
                </a:lnTo>
                <a:lnTo>
                  <a:pt x="1052" y="3334"/>
                </a:lnTo>
                <a:lnTo>
                  <a:pt x="1046" y="3338"/>
                </a:lnTo>
                <a:lnTo>
                  <a:pt x="1042" y="3340"/>
                </a:lnTo>
                <a:lnTo>
                  <a:pt x="1036" y="3341"/>
                </a:lnTo>
                <a:lnTo>
                  <a:pt x="1030" y="3343"/>
                </a:lnTo>
                <a:lnTo>
                  <a:pt x="1026" y="3344"/>
                </a:lnTo>
                <a:lnTo>
                  <a:pt x="1023" y="3346"/>
                </a:lnTo>
                <a:lnTo>
                  <a:pt x="1020" y="3347"/>
                </a:lnTo>
                <a:lnTo>
                  <a:pt x="1017" y="3350"/>
                </a:lnTo>
                <a:lnTo>
                  <a:pt x="1015" y="3352"/>
                </a:lnTo>
                <a:lnTo>
                  <a:pt x="1009" y="3366"/>
                </a:lnTo>
                <a:lnTo>
                  <a:pt x="1000" y="3378"/>
                </a:lnTo>
                <a:lnTo>
                  <a:pt x="991" y="3392"/>
                </a:lnTo>
                <a:lnTo>
                  <a:pt x="984" y="3403"/>
                </a:lnTo>
                <a:lnTo>
                  <a:pt x="975" y="3420"/>
                </a:lnTo>
                <a:lnTo>
                  <a:pt x="963" y="3433"/>
                </a:lnTo>
                <a:lnTo>
                  <a:pt x="948" y="3445"/>
                </a:lnTo>
                <a:lnTo>
                  <a:pt x="932" y="3457"/>
                </a:lnTo>
                <a:lnTo>
                  <a:pt x="917" y="3472"/>
                </a:lnTo>
                <a:lnTo>
                  <a:pt x="907" y="3481"/>
                </a:lnTo>
                <a:lnTo>
                  <a:pt x="893" y="3482"/>
                </a:lnTo>
                <a:lnTo>
                  <a:pt x="882" y="3479"/>
                </a:lnTo>
                <a:lnTo>
                  <a:pt x="870" y="3469"/>
                </a:lnTo>
                <a:lnTo>
                  <a:pt x="867" y="3464"/>
                </a:lnTo>
                <a:lnTo>
                  <a:pt x="865" y="3458"/>
                </a:lnTo>
                <a:lnTo>
                  <a:pt x="861" y="3454"/>
                </a:lnTo>
                <a:lnTo>
                  <a:pt x="858" y="3449"/>
                </a:lnTo>
                <a:lnTo>
                  <a:pt x="853" y="3448"/>
                </a:lnTo>
                <a:lnTo>
                  <a:pt x="850" y="3448"/>
                </a:lnTo>
                <a:lnTo>
                  <a:pt x="846" y="3449"/>
                </a:lnTo>
                <a:lnTo>
                  <a:pt x="840" y="3452"/>
                </a:lnTo>
                <a:lnTo>
                  <a:pt x="836" y="3457"/>
                </a:lnTo>
                <a:lnTo>
                  <a:pt x="833" y="3461"/>
                </a:lnTo>
                <a:lnTo>
                  <a:pt x="828" y="3467"/>
                </a:lnTo>
                <a:lnTo>
                  <a:pt x="831" y="3467"/>
                </a:lnTo>
                <a:lnTo>
                  <a:pt x="798" y="3475"/>
                </a:lnTo>
                <a:lnTo>
                  <a:pt x="764" y="3479"/>
                </a:lnTo>
                <a:lnTo>
                  <a:pt x="739" y="3481"/>
                </a:lnTo>
                <a:lnTo>
                  <a:pt x="714" y="3479"/>
                </a:lnTo>
                <a:lnTo>
                  <a:pt x="689" y="3473"/>
                </a:lnTo>
                <a:lnTo>
                  <a:pt x="665" y="3463"/>
                </a:lnTo>
                <a:lnTo>
                  <a:pt x="647" y="3452"/>
                </a:lnTo>
                <a:lnTo>
                  <a:pt x="628" y="3448"/>
                </a:lnTo>
                <a:lnTo>
                  <a:pt x="607" y="3445"/>
                </a:lnTo>
                <a:lnTo>
                  <a:pt x="601" y="3444"/>
                </a:lnTo>
                <a:lnTo>
                  <a:pt x="595" y="3442"/>
                </a:lnTo>
                <a:lnTo>
                  <a:pt x="591" y="3438"/>
                </a:lnTo>
                <a:lnTo>
                  <a:pt x="586" y="3433"/>
                </a:lnTo>
                <a:lnTo>
                  <a:pt x="583" y="3427"/>
                </a:lnTo>
                <a:lnTo>
                  <a:pt x="579" y="3418"/>
                </a:lnTo>
                <a:lnTo>
                  <a:pt x="571" y="3412"/>
                </a:lnTo>
                <a:lnTo>
                  <a:pt x="562" y="3411"/>
                </a:lnTo>
                <a:lnTo>
                  <a:pt x="551" y="3414"/>
                </a:lnTo>
                <a:lnTo>
                  <a:pt x="539" y="3417"/>
                </a:lnTo>
                <a:lnTo>
                  <a:pt x="527" y="3417"/>
                </a:lnTo>
                <a:lnTo>
                  <a:pt x="506" y="3414"/>
                </a:lnTo>
                <a:lnTo>
                  <a:pt x="490" y="3406"/>
                </a:lnTo>
                <a:lnTo>
                  <a:pt x="478" y="3393"/>
                </a:lnTo>
                <a:lnTo>
                  <a:pt x="469" y="3374"/>
                </a:lnTo>
                <a:lnTo>
                  <a:pt x="464" y="3360"/>
                </a:lnTo>
                <a:lnTo>
                  <a:pt x="457" y="3350"/>
                </a:lnTo>
                <a:lnTo>
                  <a:pt x="447" y="3340"/>
                </a:lnTo>
                <a:lnTo>
                  <a:pt x="421" y="3322"/>
                </a:lnTo>
                <a:lnTo>
                  <a:pt x="398" y="3304"/>
                </a:lnTo>
                <a:lnTo>
                  <a:pt x="375" y="3282"/>
                </a:lnTo>
                <a:lnTo>
                  <a:pt x="371" y="3273"/>
                </a:lnTo>
                <a:lnTo>
                  <a:pt x="368" y="3263"/>
                </a:lnTo>
                <a:lnTo>
                  <a:pt x="371" y="3254"/>
                </a:lnTo>
                <a:lnTo>
                  <a:pt x="377" y="3236"/>
                </a:lnTo>
                <a:lnTo>
                  <a:pt x="377" y="3220"/>
                </a:lnTo>
                <a:lnTo>
                  <a:pt x="371" y="3202"/>
                </a:lnTo>
                <a:lnTo>
                  <a:pt x="368" y="3190"/>
                </a:lnTo>
                <a:lnTo>
                  <a:pt x="366" y="3178"/>
                </a:lnTo>
                <a:lnTo>
                  <a:pt x="363" y="3160"/>
                </a:lnTo>
                <a:lnTo>
                  <a:pt x="352" y="3147"/>
                </a:lnTo>
                <a:lnTo>
                  <a:pt x="343" y="3138"/>
                </a:lnTo>
                <a:lnTo>
                  <a:pt x="337" y="3128"/>
                </a:lnTo>
                <a:lnTo>
                  <a:pt x="332" y="3117"/>
                </a:lnTo>
                <a:lnTo>
                  <a:pt x="328" y="3101"/>
                </a:lnTo>
                <a:lnTo>
                  <a:pt x="329" y="3087"/>
                </a:lnTo>
                <a:lnTo>
                  <a:pt x="335" y="3076"/>
                </a:lnTo>
                <a:lnTo>
                  <a:pt x="347" y="3064"/>
                </a:lnTo>
                <a:lnTo>
                  <a:pt x="355" y="3058"/>
                </a:lnTo>
                <a:lnTo>
                  <a:pt x="362" y="3052"/>
                </a:lnTo>
                <a:lnTo>
                  <a:pt x="363" y="3049"/>
                </a:lnTo>
                <a:lnTo>
                  <a:pt x="363" y="3046"/>
                </a:lnTo>
                <a:lnTo>
                  <a:pt x="363" y="3041"/>
                </a:lnTo>
                <a:lnTo>
                  <a:pt x="362" y="3039"/>
                </a:lnTo>
                <a:lnTo>
                  <a:pt x="359" y="3037"/>
                </a:lnTo>
                <a:lnTo>
                  <a:pt x="356" y="3036"/>
                </a:lnTo>
                <a:lnTo>
                  <a:pt x="353" y="3036"/>
                </a:lnTo>
                <a:lnTo>
                  <a:pt x="337" y="3028"/>
                </a:lnTo>
                <a:lnTo>
                  <a:pt x="328" y="3019"/>
                </a:lnTo>
                <a:lnTo>
                  <a:pt x="323" y="3007"/>
                </a:lnTo>
                <a:lnTo>
                  <a:pt x="325" y="2991"/>
                </a:lnTo>
                <a:lnTo>
                  <a:pt x="325" y="2979"/>
                </a:lnTo>
                <a:lnTo>
                  <a:pt x="322" y="2970"/>
                </a:lnTo>
                <a:lnTo>
                  <a:pt x="312" y="2963"/>
                </a:lnTo>
                <a:lnTo>
                  <a:pt x="304" y="2954"/>
                </a:lnTo>
                <a:lnTo>
                  <a:pt x="300" y="2944"/>
                </a:lnTo>
                <a:lnTo>
                  <a:pt x="295" y="2932"/>
                </a:lnTo>
                <a:lnTo>
                  <a:pt x="294" y="2927"/>
                </a:lnTo>
                <a:lnTo>
                  <a:pt x="294" y="2923"/>
                </a:lnTo>
                <a:lnTo>
                  <a:pt x="294" y="2918"/>
                </a:lnTo>
                <a:lnTo>
                  <a:pt x="295" y="2914"/>
                </a:lnTo>
                <a:lnTo>
                  <a:pt x="298" y="2911"/>
                </a:lnTo>
                <a:lnTo>
                  <a:pt x="301" y="2909"/>
                </a:lnTo>
                <a:lnTo>
                  <a:pt x="306" y="2906"/>
                </a:lnTo>
                <a:lnTo>
                  <a:pt x="309" y="2905"/>
                </a:lnTo>
                <a:lnTo>
                  <a:pt x="312" y="2904"/>
                </a:lnTo>
                <a:lnTo>
                  <a:pt x="314" y="2902"/>
                </a:lnTo>
                <a:lnTo>
                  <a:pt x="317" y="2899"/>
                </a:lnTo>
                <a:lnTo>
                  <a:pt x="319" y="2896"/>
                </a:lnTo>
                <a:lnTo>
                  <a:pt x="320" y="2892"/>
                </a:lnTo>
                <a:lnTo>
                  <a:pt x="320" y="2889"/>
                </a:lnTo>
                <a:lnTo>
                  <a:pt x="319" y="2884"/>
                </a:lnTo>
                <a:lnTo>
                  <a:pt x="316" y="2881"/>
                </a:lnTo>
                <a:lnTo>
                  <a:pt x="298" y="2869"/>
                </a:lnTo>
                <a:lnTo>
                  <a:pt x="282" y="2858"/>
                </a:lnTo>
                <a:lnTo>
                  <a:pt x="273" y="2849"/>
                </a:lnTo>
                <a:lnTo>
                  <a:pt x="268" y="2838"/>
                </a:lnTo>
                <a:lnTo>
                  <a:pt x="270" y="2825"/>
                </a:lnTo>
                <a:lnTo>
                  <a:pt x="274" y="2812"/>
                </a:lnTo>
                <a:lnTo>
                  <a:pt x="279" y="2797"/>
                </a:lnTo>
                <a:lnTo>
                  <a:pt x="279" y="2794"/>
                </a:lnTo>
                <a:lnTo>
                  <a:pt x="279" y="2791"/>
                </a:lnTo>
                <a:lnTo>
                  <a:pt x="277" y="2788"/>
                </a:lnTo>
                <a:lnTo>
                  <a:pt x="276" y="2785"/>
                </a:lnTo>
                <a:lnTo>
                  <a:pt x="261" y="2770"/>
                </a:lnTo>
                <a:lnTo>
                  <a:pt x="252" y="2752"/>
                </a:lnTo>
                <a:lnTo>
                  <a:pt x="248" y="2745"/>
                </a:lnTo>
                <a:lnTo>
                  <a:pt x="243" y="2737"/>
                </a:lnTo>
                <a:lnTo>
                  <a:pt x="239" y="2731"/>
                </a:lnTo>
                <a:lnTo>
                  <a:pt x="224" y="2717"/>
                </a:lnTo>
                <a:lnTo>
                  <a:pt x="208" y="2705"/>
                </a:lnTo>
                <a:lnTo>
                  <a:pt x="188" y="2699"/>
                </a:lnTo>
                <a:lnTo>
                  <a:pt x="173" y="2694"/>
                </a:lnTo>
                <a:lnTo>
                  <a:pt x="160" y="2690"/>
                </a:lnTo>
                <a:lnTo>
                  <a:pt x="156" y="2687"/>
                </a:lnTo>
                <a:lnTo>
                  <a:pt x="153" y="2684"/>
                </a:lnTo>
                <a:lnTo>
                  <a:pt x="151" y="2681"/>
                </a:lnTo>
                <a:lnTo>
                  <a:pt x="151" y="2677"/>
                </a:lnTo>
                <a:lnTo>
                  <a:pt x="151" y="2672"/>
                </a:lnTo>
                <a:lnTo>
                  <a:pt x="154" y="2669"/>
                </a:lnTo>
                <a:lnTo>
                  <a:pt x="173" y="2650"/>
                </a:lnTo>
                <a:lnTo>
                  <a:pt x="190" y="2629"/>
                </a:lnTo>
                <a:lnTo>
                  <a:pt x="203" y="2605"/>
                </a:lnTo>
                <a:lnTo>
                  <a:pt x="214" y="2580"/>
                </a:lnTo>
                <a:lnTo>
                  <a:pt x="227" y="2552"/>
                </a:lnTo>
                <a:lnTo>
                  <a:pt x="242" y="2519"/>
                </a:lnTo>
                <a:lnTo>
                  <a:pt x="255" y="2485"/>
                </a:lnTo>
                <a:lnTo>
                  <a:pt x="265" y="2451"/>
                </a:lnTo>
                <a:lnTo>
                  <a:pt x="277" y="2415"/>
                </a:lnTo>
                <a:lnTo>
                  <a:pt x="282" y="2401"/>
                </a:lnTo>
                <a:lnTo>
                  <a:pt x="282" y="2386"/>
                </a:lnTo>
                <a:lnTo>
                  <a:pt x="280" y="2368"/>
                </a:lnTo>
                <a:lnTo>
                  <a:pt x="285" y="2350"/>
                </a:lnTo>
                <a:lnTo>
                  <a:pt x="292" y="2334"/>
                </a:lnTo>
                <a:lnTo>
                  <a:pt x="301" y="2317"/>
                </a:lnTo>
                <a:lnTo>
                  <a:pt x="309" y="2301"/>
                </a:lnTo>
                <a:lnTo>
                  <a:pt x="313" y="2294"/>
                </a:lnTo>
                <a:lnTo>
                  <a:pt x="316" y="2288"/>
                </a:lnTo>
                <a:lnTo>
                  <a:pt x="322" y="2282"/>
                </a:lnTo>
                <a:lnTo>
                  <a:pt x="328" y="2277"/>
                </a:lnTo>
                <a:lnTo>
                  <a:pt x="343" y="2264"/>
                </a:lnTo>
                <a:lnTo>
                  <a:pt x="353" y="2248"/>
                </a:lnTo>
                <a:lnTo>
                  <a:pt x="358" y="2227"/>
                </a:lnTo>
                <a:lnTo>
                  <a:pt x="362" y="2211"/>
                </a:lnTo>
                <a:lnTo>
                  <a:pt x="369" y="2193"/>
                </a:lnTo>
                <a:lnTo>
                  <a:pt x="374" y="2177"/>
                </a:lnTo>
                <a:lnTo>
                  <a:pt x="374" y="2162"/>
                </a:lnTo>
                <a:lnTo>
                  <a:pt x="368" y="2147"/>
                </a:lnTo>
                <a:lnTo>
                  <a:pt x="360" y="2132"/>
                </a:lnTo>
                <a:lnTo>
                  <a:pt x="358" y="2119"/>
                </a:lnTo>
                <a:lnTo>
                  <a:pt x="355" y="2102"/>
                </a:lnTo>
                <a:lnTo>
                  <a:pt x="347" y="2088"/>
                </a:lnTo>
                <a:lnTo>
                  <a:pt x="338" y="2074"/>
                </a:lnTo>
                <a:lnTo>
                  <a:pt x="323" y="2058"/>
                </a:lnTo>
                <a:lnTo>
                  <a:pt x="306" y="2047"/>
                </a:lnTo>
                <a:lnTo>
                  <a:pt x="285" y="2044"/>
                </a:lnTo>
                <a:lnTo>
                  <a:pt x="263" y="2044"/>
                </a:lnTo>
                <a:lnTo>
                  <a:pt x="260" y="2046"/>
                </a:lnTo>
                <a:lnTo>
                  <a:pt x="255" y="2049"/>
                </a:lnTo>
                <a:lnTo>
                  <a:pt x="254" y="2052"/>
                </a:lnTo>
                <a:lnTo>
                  <a:pt x="252" y="2058"/>
                </a:lnTo>
                <a:lnTo>
                  <a:pt x="249" y="2050"/>
                </a:lnTo>
                <a:lnTo>
                  <a:pt x="246" y="2043"/>
                </a:lnTo>
                <a:lnTo>
                  <a:pt x="243" y="2036"/>
                </a:lnTo>
                <a:lnTo>
                  <a:pt x="242" y="2030"/>
                </a:lnTo>
                <a:lnTo>
                  <a:pt x="239" y="2025"/>
                </a:lnTo>
                <a:lnTo>
                  <a:pt x="237" y="2021"/>
                </a:lnTo>
                <a:lnTo>
                  <a:pt x="233" y="2019"/>
                </a:lnTo>
                <a:lnTo>
                  <a:pt x="228" y="2018"/>
                </a:lnTo>
                <a:lnTo>
                  <a:pt x="222" y="2018"/>
                </a:lnTo>
                <a:lnTo>
                  <a:pt x="216" y="2018"/>
                </a:lnTo>
                <a:lnTo>
                  <a:pt x="211" y="2016"/>
                </a:lnTo>
                <a:lnTo>
                  <a:pt x="205" y="2015"/>
                </a:lnTo>
                <a:lnTo>
                  <a:pt x="200" y="2012"/>
                </a:lnTo>
                <a:lnTo>
                  <a:pt x="188" y="2003"/>
                </a:lnTo>
                <a:lnTo>
                  <a:pt x="181" y="1993"/>
                </a:lnTo>
                <a:lnTo>
                  <a:pt x="176" y="1978"/>
                </a:lnTo>
                <a:lnTo>
                  <a:pt x="173" y="1952"/>
                </a:lnTo>
                <a:lnTo>
                  <a:pt x="169" y="1933"/>
                </a:lnTo>
                <a:lnTo>
                  <a:pt x="163" y="1918"/>
                </a:lnTo>
                <a:lnTo>
                  <a:pt x="154" y="1906"/>
                </a:lnTo>
                <a:lnTo>
                  <a:pt x="141" y="1895"/>
                </a:lnTo>
                <a:lnTo>
                  <a:pt x="121" y="1884"/>
                </a:lnTo>
                <a:lnTo>
                  <a:pt x="96" y="1869"/>
                </a:lnTo>
                <a:lnTo>
                  <a:pt x="81" y="1863"/>
                </a:lnTo>
                <a:lnTo>
                  <a:pt x="68" y="1859"/>
                </a:lnTo>
                <a:lnTo>
                  <a:pt x="47" y="1850"/>
                </a:lnTo>
                <a:lnTo>
                  <a:pt x="31" y="1838"/>
                </a:lnTo>
                <a:lnTo>
                  <a:pt x="18" y="1822"/>
                </a:lnTo>
                <a:lnTo>
                  <a:pt x="7" y="1803"/>
                </a:lnTo>
                <a:lnTo>
                  <a:pt x="4" y="1794"/>
                </a:lnTo>
                <a:lnTo>
                  <a:pt x="0" y="1786"/>
                </a:lnTo>
                <a:lnTo>
                  <a:pt x="0" y="1777"/>
                </a:lnTo>
                <a:lnTo>
                  <a:pt x="4" y="1769"/>
                </a:lnTo>
                <a:lnTo>
                  <a:pt x="10" y="1763"/>
                </a:lnTo>
                <a:lnTo>
                  <a:pt x="19" y="1761"/>
                </a:lnTo>
                <a:lnTo>
                  <a:pt x="47" y="1764"/>
                </a:lnTo>
                <a:lnTo>
                  <a:pt x="74" y="1771"/>
                </a:lnTo>
                <a:lnTo>
                  <a:pt x="99" y="1786"/>
                </a:lnTo>
                <a:lnTo>
                  <a:pt x="118" y="1798"/>
                </a:lnTo>
                <a:lnTo>
                  <a:pt x="141" y="1806"/>
                </a:lnTo>
                <a:lnTo>
                  <a:pt x="163" y="1809"/>
                </a:lnTo>
                <a:lnTo>
                  <a:pt x="185" y="1813"/>
                </a:lnTo>
                <a:lnTo>
                  <a:pt x="190" y="1815"/>
                </a:lnTo>
                <a:lnTo>
                  <a:pt x="194" y="1813"/>
                </a:lnTo>
                <a:lnTo>
                  <a:pt x="199" y="1812"/>
                </a:lnTo>
                <a:lnTo>
                  <a:pt x="203" y="1810"/>
                </a:lnTo>
                <a:lnTo>
                  <a:pt x="209" y="1809"/>
                </a:lnTo>
                <a:lnTo>
                  <a:pt x="230" y="1806"/>
                </a:lnTo>
                <a:lnTo>
                  <a:pt x="252" y="1806"/>
                </a:lnTo>
                <a:lnTo>
                  <a:pt x="274" y="1813"/>
                </a:lnTo>
                <a:lnTo>
                  <a:pt x="280" y="1815"/>
                </a:lnTo>
                <a:lnTo>
                  <a:pt x="285" y="1815"/>
                </a:lnTo>
                <a:lnTo>
                  <a:pt x="291" y="1813"/>
                </a:lnTo>
                <a:lnTo>
                  <a:pt x="297" y="1810"/>
                </a:lnTo>
                <a:lnTo>
                  <a:pt x="322" y="1803"/>
                </a:lnTo>
                <a:lnTo>
                  <a:pt x="349" y="1801"/>
                </a:lnTo>
                <a:lnTo>
                  <a:pt x="374" y="1807"/>
                </a:lnTo>
                <a:lnTo>
                  <a:pt x="381" y="1812"/>
                </a:lnTo>
                <a:lnTo>
                  <a:pt x="386" y="1819"/>
                </a:lnTo>
                <a:lnTo>
                  <a:pt x="387" y="1829"/>
                </a:lnTo>
                <a:lnTo>
                  <a:pt x="383" y="1837"/>
                </a:lnTo>
                <a:lnTo>
                  <a:pt x="378" y="1843"/>
                </a:lnTo>
                <a:lnTo>
                  <a:pt x="372" y="1849"/>
                </a:lnTo>
                <a:lnTo>
                  <a:pt x="366" y="1855"/>
                </a:lnTo>
                <a:lnTo>
                  <a:pt x="365" y="1858"/>
                </a:lnTo>
                <a:lnTo>
                  <a:pt x="365" y="1862"/>
                </a:lnTo>
                <a:lnTo>
                  <a:pt x="366" y="1866"/>
                </a:lnTo>
                <a:lnTo>
                  <a:pt x="368" y="1869"/>
                </a:lnTo>
                <a:lnTo>
                  <a:pt x="368" y="1874"/>
                </a:lnTo>
                <a:lnTo>
                  <a:pt x="368" y="1877"/>
                </a:lnTo>
                <a:lnTo>
                  <a:pt x="363" y="1884"/>
                </a:lnTo>
                <a:lnTo>
                  <a:pt x="360" y="1892"/>
                </a:lnTo>
                <a:lnTo>
                  <a:pt x="359" y="1899"/>
                </a:lnTo>
                <a:lnTo>
                  <a:pt x="359" y="1902"/>
                </a:lnTo>
                <a:lnTo>
                  <a:pt x="359" y="1905"/>
                </a:lnTo>
                <a:lnTo>
                  <a:pt x="360" y="1908"/>
                </a:lnTo>
                <a:lnTo>
                  <a:pt x="363" y="1909"/>
                </a:lnTo>
                <a:lnTo>
                  <a:pt x="371" y="1917"/>
                </a:lnTo>
                <a:lnTo>
                  <a:pt x="374" y="1926"/>
                </a:lnTo>
                <a:lnTo>
                  <a:pt x="371" y="1935"/>
                </a:lnTo>
                <a:lnTo>
                  <a:pt x="369" y="1938"/>
                </a:lnTo>
                <a:lnTo>
                  <a:pt x="369" y="1942"/>
                </a:lnTo>
                <a:lnTo>
                  <a:pt x="368" y="1945"/>
                </a:lnTo>
                <a:lnTo>
                  <a:pt x="369" y="1947"/>
                </a:lnTo>
                <a:lnTo>
                  <a:pt x="389" y="1978"/>
                </a:lnTo>
                <a:lnTo>
                  <a:pt x="409" y="2007"/>
                </a:lnTo>
                <a:lnTo>
                  <a:pt x="412" y="2009"/>
                </a:lnTo>
                <a:lnTo>
                  <a:pt x="415" y="2010"/>
                </a:lnTo>
                <a:lnTo>
                  <a:pt x="418" y="2010"/>
                </a:lnTo>
                <a:lnTo>
                  <a:pt x="423" y="2012"/>
                </a:lnTo>
                <a:lnTo>
                  <a:pt x="427" y="2010"/>
                </a:lnTo>
                <a:lnTo>
                  <a:pt x="430" y="2010"/>
                </a:lnTo>
                <a:lnTo>
                  <a:pt x="433" y="2009"/>
                </a:lnTo>
                <a:lnTo>
                  <a:pt x="436" y="2007"/>
                </a:lnTo>
                <a:lnTo>
                  <a:pt x="439" y="2004"/>
                </a:lnTo>
                <a:lnTo>
                  <a:pt x="439" y="2000"/>
                </a:lnTo>
                <a:lnTo>
                  <a:pt x="441" y="1987"/>
                </a:lnTo>
                <a:lnTo>
                  <a:pt x="445" y="1973"/>
                </a:lnTo>
                <a:lnTo>
                  <a:pt x="453" y="1961"/>
                </a:lnTo>
                <a:lnTo>
                  <a:pt x="470" y="1938"/>
                </a:lnTo>
                <a:lnTo>
                  <a:pt x="481" y="1917"/>
                </a:lnTo>
                <a:lnTo>
                  <a:pt x="484" y="1895"/>
                </a:lnTo>
                <a:lnTo>
                  <a:pt x="479" y="1872"/>
                </a:lnTo>
                <a:lnTo>
                  <a:pt x="473" y="1862"/>
                </a:lnTo>
                <a:lnTo>
                  <a:pt x="464" y="1855"/>
                </a:lnTo>
                <a:lnTo>
                  <a:pt x="453" y="1850"/>
                </a:lnTo>
                <a:lnTo>
                  <a:pt x="436" y="1850"/>
                </a:lnTo>
                <a:lnTo>
                  <a:pt x="421" y="1850"/>
                </a:lnTo>
                <a:lnTo>
                  <a:pt x="420" y="1849"/>
                </a:lnTo>
                <a:lnTo>
                  <a:pt x="417" y="1847"/>
                </a:lnTo>
                <a:lnTo>
                  <a:pt x="415" y="1844"/>
                </a:lnTo>
                <a:lnTo>
                  <a:pt x="414" y="1841"/>
                </a:lnTo>
                <a:lnTo>
                  <a:pt x="411" y="1831"/>
                </a:lnTo>
                <a:lnTo>
                  <a:pt x="411" y="1822"/>
                </a:lnTo>
                <a:lnTo>
                  <a:pt x="415" y="1812"/>
                </a:lnTo>
                <a:lnTo>
                  <a:pt x="429" y="1797"/>
                </a:lnTo>
                <a:lnTo>
                  <a:pt x="445" y="1783"/>
                </a:lnTo>
                <a:lnTo>
                  <a:pt x="448" y="1782"/>
                </a:lnTo>
                <a:lnTo>
                  <a:pt x="451" y="1780"/>
                </a:lnTo>
                <a:lnTo>
                  <a:pt x="454" y="1780"/>
                </a:lnTo>
                <a:lnTo>
                  <a:pt x="457" y="1782"/>
                </a:lnTo>
                <a:lnTo>
                  <a:pt x="473" y="1789"/>
                </a:lnTo>
                <a:lnTo>
                  <a:pt x="490" y="1797"/>
                </a:lnTo>
                <a:lnTo>
                  <a:pt x="503" y="1800"/>
                </a:lnTo>
                <a:lnTo>
                  <a:pt x="515" y="1797"/>
                </a:lnTo>
                <a:lnTo>
                  <a:pt x="527" y="1789"/>
                </a:lnTo>
                <a:lnTo>
                  <a:pt x="533" y="1777"/>
                </a:lnTo>
                <a:lnTo>
                  <a:pt x="537" y="1760"/>
                </a:lnTo>
                <a:lnTo>
                  <a:pt x="537" y="1740"/>
                </a:lnTo>
                <a:lnTo>
                  <a:pt x="533" y="1724"/>
                </a:lnTo>
                <a:lnTo>
                  <a:pt x="533" y="1705"/>
                </a:lnTo>
                <a:lnTo>
                  <a:pt x="533" y="1700"/>
                </a:lnTo>
                <a:lnTo>
                  <a:pt x="531" y="1697"/>
                </a:lnTo>
                <a:lnTo>
                  <a:pt x="530" y="1694"/>
                </a:lnTo>
                <a:lnTo>
                  <a:pt x="525" y="1693"/>
                </a:lnTo>
                <a:lnTo>
                  <a:pt x="522" y="1690"/>
                </a:lnTo>
                <a:lnTo>
                  <a:pt x="519" y="1688"/>
                </a:lnTo>
                <a:lnTo>
                  <a:pt x="518" y="1687"/>
                </a:lnTo>
                <a:lnTo>
                  <a:pt x="516" y="1684"/>
                </a:lnTo>
                <a:lnTo>
                  <a:pt x="516" y="1681"/>
                </a:lnTo>
                <a:lnTo>
                  <a:pt x="515" y="1680"/>
                </a:lnTo>
                <a:lnTo>
                  <a:pt x="516" y="1678"/>
                </a:lnTo>
                <a:lnTo>
                  <a:pt x="558" y="1642"/>
                </a:lnTo>
                <a:lnTo>
                  <a:pt x="558" y="1641"/>
                </a:lnTo>
                <a:lnTo>
                  <a:pt x="559" y="1639"/>
                </a:lnTo>
                <a:lnTo>
                  <a:pt x="559" y="1638"/>
                </a:lnTo>
                <a:lnTo>
                  <a:pt x="559" y="1636"/>
                </a:lnTo>
                <a:lnTo>
                  <a:pt x="556" y="1635"/>
                </a:lnTo>
                <a:lnTo>
                  <a:pt x="554" y="1632"/>
                </a:lnTo>
                <a:lnTo>
                  <a:pt x="549" y="1632"/>
                </a:lnTo>
                <a:lnTo>
                  <a:pt x="537" y="1632"/>
                </a:lnTo>
                <a:lnTo>
                  <a:pt x="527" y="1636"/>
                </a:lnTo>
                <a:lnTo>
                  <a:pt x="516" y="1644"/>
                </a:lnTo>
                <a:lnTo>
                  <a:pt x="507" y="1651"/>
                </a:lnTo>
                <a:lnTo>
                  <a:pt x="496" y="1656"/>
                </a:lnTo>
                <a:lnTo>
                  <a:pt x="484" y="1656"/>
                </a:lnTo>
                <a:lnTo>
                  <a:pt x="435" y="1656"/>
                </a:lnTo>
                <a:lnTo>
                  <a:pt x="415" y="1654"/>
                </a:lnTo>
                <a:lnTo>
                  <a:pt x="396" y="1648"/>
                </a:lnTo>
                <a:lnTo>
                  <a:pt x="377" y="1642"/>
                </a:lnTo>
                <a:lnTo>
                  <a:pt x="374" y="1641"/>
                </a:lnTo>
                <a:lnTo>
                  <a:pt x="372" y="1638"/>
                </a:lnTo>
                <a:lnTo>
                  <a:pt x="371" y="1635"/>
                </a:lnTo>
                <a:lnTo>
                  <a:pt x="369" y="1631"/>
                </a:lnTo>
                <a:lnTo>
                  <a:pt x="368" y="1628"/>
                </a:lnTo>
                <a:lnTo>
                  <a:pt x="368" y="1623"/>
                </a:lnTo>
                <a:lnTo>
                  <a:pt x="369" y="1619"/>
                </a:lnTo>
                <a:lnTo>
                  <a:pt x="371" y="1616"/>
                </a:lnTo>
                <a:lnTo>
                  <a:pt x="374" y="1613"/>
                </a:lnTo>
                <a:lnTo>
                  <a:pt x="377" y="1611"/>
                </a:lnTo>
                <a:lnTo>
                  <a:pt x="381" y="1611"/>
                </a:lnTo>
                <a:lnTo>
                  <a:pt x="408" y="1617"/>
                </a:lnTo>
                <a:lnTo>
                  <a:pt x="433" y="1625"/>
                </a:lnTo>
                <a:lnTo>
                  <a:pt x="463" y="1631"/>
                </a:lnTo>
                <a:lnTo>
                  <a:pt x="490" y="1628"/>
                </a:lnTo>
                <a:lnTo>
                  <a:pt x="516" y="1617"/>
                </a:lnTo>
                <a:lnTo>
                  <a:pt x="548" y="1598"/>
                </a:lnTo>
                <a:lnTo>
                  <a:pt x="559" y="1595"/>
                </a:lnTo>
                <a:lnTo>
                  <a:pt x="568" y="1598"/>
                </a:lnTo>
                <a:lnTo>
                  <a:pt x="579" y="1607"/>
                </a:lnTo>
                <a:lnTo>
                  <a:pt x="583" y="1611"/>
                </a:lnTo>
                <a:lnTo>
                  <a:pt x="588" y="1616"/>
                </a:lnTo>
                <a:lnTo>
                  <a:pt x="592" y="1619"/>
                </a:lnTo>
                <a:lnTo>
                  <a:pt x="597" y="1620"/>
                </a:lnTo>
                <a:lnTo>
                  <a:pt x="601" y="1622"/>
                </a:lnTo>
                <a:lnTo>
                  <a:pt x="605" y="1623"/>
                </a:lnTo>
                <a:lnTo>
                  <a:pt x="610" y="1622"/>
                </a:lnTo>
                <a:lnTo>
                  <a:pt x="665" y="1602"/>
                </a:lnTo>
                <a:lnTo>
                  <a:pt x="718" y="1582"/>
                </a:lnTo>
                <a:lnTo>
                  <a:pt x="733" y="1571"/>
                </a:lnTo>
                <a:lnTo>
                  <a:pt x="744" y="1558"/>
                </a:lnTo>
                <a:lnTo>
                  <a:pt x="748" y="1539"/>
                </a:lnTo>
                <a:lnTo>
                  <a:pt x="748" y="1533"/>
                </a:lnTo>
                <a:lnTo>
                  <a:pt x="749" y="1528"/>
                </a:lnTo>
                <a:lnTo>
                  <a:pt x="751" y="1525"/>
                </a:lnTo>
                <a:lnTo>
                  <a:pt x="754" y="1524"/>
                </a:lnTo>
                <a:lnTo>
                  <a:pt x="757" y="1524"/>
                </a:lnTo>
                <a:lnTo>
                  <a:pt x="761" y="1525"/>
                </a:lnTo>
                <a:lnTo>
                  <a:pt x="766" y="1528"/>
                </a:lnTo>
                <a:lnTo>
                  <a:pt x="784" y="1534"/>
                </a:lnTo>
                <a:lnTo>
                  <a:pt x="800" y="1540"/>
                </a:lnTo>
                <a:lnTo>
                  <a:pt x="818" y="1543"/>
                </a:lnTo>
                <a:lnTo>
                  <a:pt x="836" y="1542"/>
                </a:lnTo>
                <a:lnTo>
                  <a:pt x="853" y="1533"/>
                </a:lnTo>
                <a:lnTo>
                  <a:pt x="879" y="1518"/>
                </a:lnTo>
                <a:lnTo>
                  <a:pt x="905" y="1503"/>
                </a:lnTo>
                <a:lnTo>
                  <a:pt x="935" y="1493"/>
                </a:lnTo>
                <a:lnTo>
                  <a:pt x="938" y="1491"/>
                </a:lnTo>
                <a:lnTo>
                  <a:pt x="941" y="1491"/>
                </a:lnTo>
                <a:lnTo>
                  <a:pt x="945" y="1490"/>
                </a:lnTo>
                <a:lnTo>
                  <a:pt x="948" y="1490"/>
                </a:lnTo>
                <a:lnTo>
                  <a:pt x="951" y="1490"/>
                </a:lnTo>
                <a:lnTo>
                  <a:pt x="966" y="1497"/>
                </a:lnTo>
                <a:lnTo>
                  <a:pt x="983" y="1497"/>
                </a:lnTo>
                <a:lnTo>
                  <a:pt x="999" y="1497"/>
                </a:lnTo>
                <a:lnTo>
                  <a:pt x="1023" y="1497"/>
                </a:lnTo>
                <a:lnTo>
                  <a:pt x="1046" y="1503"/>
                </a:lnTo>
                <a:lnTo>
                  <a:pt x="1069" y="1507"/>
                </a:lnTo>
                <a:lnTo>
                  <a:pt x="1091" y="1507"/>
                </a:lnTo>
                <a:lnTo>
                  <a:pt x="1113" y="1506"/>
                </a:lnTo>
                <a:lnTo>
                  <a:pt x="1119" y="1504"/>
                </a:lnTo>
                <a:lnTo>
                  <a:pt x="1122" y="1503"/>
                </a:lnTo>
                <a:lnTo>
                  <a:pt x="1127" y="1500"/>
                </a:lnTo>
                <a:lnTo>
                  <a:pt x="1130" y="1497"/>
                </a:lnTo>
                <a:lnTo>
                  <a:pt x="1134" y="1494"/>
                </a:lnTo>
                <a:lnTo>
                  <a:pt x="1141" y="1488"/>
                </a:lnTo>
                <a:lnTo>
                  <a:pt x="1146" y="1485"/>
                </a:lnTo>
                <a:lnTo>
                  <a:pt x="1152" y="1488"/>
                </a:lnTo>
                <a:lnTo>
                  <a:pt x="1159" y="1497"/>
                </a:lnTo>
                <a:lnTo>
                  <a:pt x="1162" y="1500"/>
                </a:lnTo>
                <a:lnTo>
                  <a:pt x="1164" y="1503"/>
                </a:lnTo>
                <a:lnTo>
                  <a:pt x="1167" y="1504"/>
                </a:lnTo>
                <a:lnTo>
                  <a:pt x="1170" y="1506"/>
                </a:lnTo>
                <a:lnTo>
                  <a:pt x="1174" y="1506"/>
                </a:lnTo>
                <a:lnTo>
                  <a:pt x="1189" y="1506"/>
                </a:lnTo>
                <a:lnTo>
                  <a:pt x="1204" y="1504"/>
                </a:lnTo>
                <a:lnTo>
                  <a:pt x="1235" y="1498"/>
                </a:lnTo>
                <a:lnTo>
                  <a:pt x="1256" y="1491"/>
                </a:lnTo>
                <a:lnTo>
                  <a:pt x="1272" y="1484"/>
                </a:lnTo>
                <a:lnTo>
                  <a:pt x="1285" y="1475"/>
                </a:lnTo>
                <a:lnTo>
                  <a:pt x="1296" y="1461"/>
                </a:lnTo>
                <a:lnTo>
                  <a:pt x="1308" y="1444"/>
                </a:lnTo>
                <a:lnTo>
                  <a:pt x="1323" y="1421"/>
                </a:lnTo>
                <a:lnTo>
                  <a:pt x="1326" y="1415"/>
                </a:lnTo>
                <a:lnTo>
                  <a:pt x="1329" y="1409"/>
                </a:lnTo>
                <a:lnTo>
                  <a:pt x="1330" y="1404"/>
                </a:lnTo>
                <a:lnTo>
                  <a:pt x="1331" y="1398"/>
                </a:lnTo>
                <a:lnTo>
                  <a:pt x="1331" y="1384"/>
                </a:lnTo>
                <a:lnTo>
                  <a:pt x="1326" y="1372"/>
                </a:lnTo>
                <a:lnTo>
                  <a:pt x="1314" y="1363"/>
                </a:lnTo>
                <a:lnTo>
                  <a:pt x="1308" y="1362"/>
                </a:lnTo>
                <a:lnTo>
                  <a:pt x="1302" y="1361"/>
                </a:lnTo>
                <a:lnTo>
                  <a:pt x="1296" y="1358"/>
                </a:lnTo>
                <a:lnTo>
                  <a:pt x="1293" y="1356"/>
                </a:lnTo>
                <a:lnTo>
                  <a:pt x="1290" y="1352"/>
                </a:lnTo>
                <a:lnTo>
                  <a:pt x="1288" y="1349"/>
                </a:lnTo>
                <a:lnTo>
                  <a:pt x="1284" y="1331"/>
                </a:lnTo>
                <a:lnTo>
                  <a:pt x="1284" y="1313"/>
                </a:lnTo>
                <a:lnTo>
                  <a:pt x="1293" y="1297"/>
                </a:lnTo>
                <a:lnTo>
                  <a:pt x="1306" y="1282"/>
                </a:lnTo>
                <a:lnTo>
                  <a:pt x="1321" y="1270"/>
                </a:lnTo>
                <a:lnTo>
                  <a:pt x="1339" y="1261"/>
                </a:lnTo>
                <a:lnTo>
                  <a:pt x="1358" y="1257"/>
                </a:lnTo>
                <a:lnTo>
                  <a:pt x="1370" y="1254"/>
                </a:lnTo>
                <a:lnTo>
                  <a:pt x="1382" y="1251"/>
                </a:lnTo>
                <a:lnTo>
                  <a:pt x="1398" y="1249"/>
                </a:lnTo>
                <a:lnTo>
                  <a:pt x="1413" y="1254"/>
                </a:lnTo>
                <a:lnTo>
                  <a:pt x="1428" y="1263"/>
                </a:lnTo>
                <a:lnTo>
                  <a:pt x="1432" y="1267"/>
                </a:lnTo>
                <a:lnTo>
                  <a:pt x="1437" y="1272"/>
                </a:lnTo>
                <a:lnTo>
                  <a:pt x="1450" y="1277"/>
                </a:lnTo>
                <a:lnTo>
                  <a:pt x="1465" y="1279"/>
                </a:lnTo>
                <a:lnTo>
                  <a:pt x="1468" y="1279"/>
                </a:lnTo>
                <a:lnTo>
                  <a:pt x="1471" y="1277"/>
                </a:lnTo>
                <a:lnTo>
                  <a:pt x="1492" y="1272"/>
                </a:lnTo>
                <a:lnTo>
                  <a:pt x="1508" y="1267"/>
                </a:lnTo>
                <a:lnTo>
                  <a:pt x="1522" y="1263"/>
                </a:lnTo>
                <a:lnTo>
                  <a:pt x="1533" y="1255"/>
                </a:lnTo>
                <a:lnTo>
                  <a:pt x="1544" y="1246"/>
                </a:lnTo>
                <a:lnTo>
                  <a:pt x="1556" y="1231"/>
                </a:lnTo>
                <a:lnTo>
                  <a:pt x="1568" y="1212"/>
                </a:lnTo>
                <a:lnTo>
                  <a:pt x="1578" y="1197"/>
                </a:lnTo>
                <a:lnTo>
                  <a:pt x="1587" y="1181"/>
                </a:lnTo>
                <a:lnTo>
                  <a:pt x="1594" y="1163"/>
                </a:lnTo>
                <a:lnTo>
                  <a:pt x="1594" y="1159"/>
                </a:lnTo>
                <a:lnTo>
                  <a:pt x="1594" y="1154"/>
                </a:lnTo>
                <a:lnTo>
                  <a:pt x="1594" y="1150"/>
                </a:lnTo>
                <a:lnTo>
                  <a:pt x="1593" y="1145"/>
                </a:lnTo>
                <a:lnTo>
                  <a:pt x="1588" y="1142"/>
                </a:lnTo>
                <a:lnTo>
                  <a:pt x="1585" y="1138"/>
                </a:lnTo>
                <a:lnTo>
                  <a:pt x="1582" y="1135"/>
                </a:lnTo>
                <a:lnTo>
                  <a:pt x="1579" y="1131"/>
                </a:lnTo>
                <a:lnTo>
                  <a:pt x="1578" y="1126"/>
                </a:lnTo>
                <a:lnTo>
                  <a:pt x="1578" y="1122"/>
                </a:lnTo>
                <a:lnTo>
                  <a:pt x="1573" y="1073"/>
                </a:lnTo>
                <a:lnTo>
                  <a:pt x="1565" y="1025"/>
                </a:lnTo>
                <a:lnTo>
                  <a:pt x="1565" y="1018"/>
                </a:lnTo>
                <a:lnTo>
                  <a:pt x="1565" y="1012"/>
                </a:lnTo>
                <a:lnTo>
                  <a:pt x="1568" y="1007"/>
                </a:lnTo>
                <a:lnTo>
                  <a:pt x="1572" y="1001"/>
                </a:lnTo>
                <a:lnTo>
                  <a:pt x="1593" y="978"/>
                </a:lnTo>
                <a:lnTo>
                  <a:pt x="1611" y="951"/>
                </a:lnTo>
                <a:lnTo>
                  <a:pt x="1627" y="923"/>
                </a:lnTo>
                <a:lnTo>
                  <a:pt x="1633" y="909"/>
                </a:lnTo>
                <a:lnTo>
                  <a:pt x="1639" y="895"/>
                </a:lnTo>
                <a:lnTo>
                  <a:pt x="1642" y="883"/>
                </a:lnTo>
                <a:lnTo>
                  <a:pt x="1642" y="871"/>
                </a:lnTo>
                <a:lnTo>
                  <a:pt x="1645" y="859"/>
                </a:lnTo>
                <a:lnTo>
                  <a:pt x="1651" y="849"/>
                </a:lnTo>
                <a:lnTo>
                  <a:pt x="1666" y="834"/>
                </a:lnTo>
                <a:lnTo>
                  <a:pt x="1683" y="822"/>
                </a:lnTo>
                <a:lnTo>
                  <a:pt x="1686" y="819"/>
                </a:lnTo>
                <a:lnTo>
                  <a:pt x="1689" y="816"/>
                </a:lnTo>
                <a:lnTo>
                  <a:pt x="1692" y="813"/>
                </a:lnTo>
                <a:lnTo>
                  <a:pt x="1704" y="791"/>
                </a:lnTo>
                <a:lnTo>
                  <a:pt x="1716" y="770"/>
                </a:lnTo>
                <a:lnTo>
                  <a:pt x="1725" y="748"/>
                </a:lnTo>
                <a:lnTo>
                  <a:pt x="1735" y="724"/>
                </a:lnTo>
                <a:lnTo>
                  <a:pt x="1749" y="702"/>
                </a:lnTo>
                <a:lnTo>
                  <a:pt x="1766" y="684"/>
                </a:lnTo>
                <a:lnTo>
                  <a:pt x="1787" y="669"/>
                </a:lnTo>
                <a:lnTo>
                  <a:pt x="1792" y="666"/>
                </a:lnTo>
                <a:lnTo>
                  <a:pt x="1798" y="663"/>
                </a:lnTo>
                <a:lnTo>
                  <a:pt x="1804" y="660"/>
                </a:lnTo>
                <a:lnTo>
                  <a:pt x="1808" y="656"/>
                </a:lnTo>
                <a:lnTo>
                  <a:pt x="1810" y="650"/>
                </a:lnTo>
                <a:lnTo>
                  <a:pt x="1810" y="644"/>
                </a:lnTo>
                <a:lnTo>
                  <a:pt x="1811" y="622"/>
                </a:lnTo>
                <a:lnTo>
                  <a:pt x="1818" y="601"/>
                </a:lnTo>
                <a:lnTo>
                  <a:pt x="1830" y="582"/>
                </a:lnTo>
                <a:lnTo>
                  <a:pt x="1841" y="564"/>
                </a:lnTo>
                <a:lnTo>
                  <a:pt x="1851" y="545"/>
                </a:lnTo>
                <a:lnTo>
                  <a:pt x="1857" y="530"/>
                </a:lnTo>
                <a:lnTo>
                  <a:pt x="1862" y="513"/>
                </a:lnTo>
                <a:lnTo>
                  <a:pt x="1870" y="500"/>
                </a:lnTo>
                <a:lnTo>
                  <a:pt x="1872" y="496"/>
                </a:lnTo>
                <a:lnTo>
                  <a:pt x="1873" y="491"/>
                </a:lnTo>
                <a:lnTo>
                  <a:pt x="1873" y="487"/>
                </a:lnTo>
                <a:lnTo>
                  <a:pt x="1873" y="481"/>
                </a:lnTo>
                <a:lnTo>
                  <a:pt x="1872" y="476"/>
                </a:lnTo>
                <a:lnTo>
                  <a:pt x="1869" y="464"/>
                </a:lnTo>
                <a:lnTo>
                  <a:pt x="1864" y="453"/>
                </a:lnTo>
                <a:lnTo>
                  <a:pt x="1854" y="414"/>
                </a:lnTo>
                <a:lnTo>
                  <a:pt x="1848" y="374"/>
                </a:lnTo>
                <a:lnTo>
                  <a:pt x="1851" y="334"/>
                </a:lnTo>
                <a:lnTo>
                  <a:pt x="1853" y="309"/>
                </a:lnTo>
                <a:lnTo>
                  <a:pt x="1857" y="280"/>
                </a:lnTo>
                <a:lnTo>
                  <a:pt x="1864" y="254"/>
                </a:lnTo>
                <a:lnTo>
                  <a:pt x="1878" y="229"/>
                </a:lnTo>
                <a:lnTo>
                  <a:pt x="1897" y="206"/>
                </a:lnTo>
                <a:lnTo>
                  <a:pt x="1922" y="178"/>
                </a:lnTo>
                <a:lnTo>
                  <a:pt x="1943" y="148"/>
                </a:lnTo>
                <a:lnTo>
                  <a:pt x="1959" y="116"/>
                </a:lnTo>
                <a:lnTo>
                  <a:pt x="1973" y="82"/>
                </a:lnTo>
                <a:lnTo>
                  <a:pt x="1982" y="61"/>
                </a:lnTo>
                <a:lnTo>
                  <a:pt x="1995" y="43"/>
                </a:lnTo>
                <a:lnTo>
                  <a:pt x="2013" y="28"/>
                </a:lnTo>
                <a:lnTo>
                  <a:pt x="2023" y="19"/>
                </a:lnTo>
                <a:lnTo>
                  <a:pt x="2034" y="10"/>
                </a:lnTo>
                <a:lnTo>
                  <a:pt x="2046" y="4"/>
                </a:lnTo>
                <a:lnTo>
                  <a:pt x="2059" y="0"/>
                </a:lnTo>
                <a:close/>
              </a:path>
            </a:pathLst>
          </a:custGeom>
          <a:solidFill>
            <a:srgbClr val="FFFF00"/>
          </a:solidFill>
          <a:ln w="1270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defTabSz="914400" fontAlgn="base">
              <a:spcBef>
                <a:spcPct val="0"/>
              </a:spcBef>
              <a:spcAft>
                <a:spcPct val="0"/>
              </a:spcAft>
            </a:pPr>
            <a:endParaRPr lang="en-US" sz="2400">
              <a:solidFill>
                <a:srgbClr val="000000"/>
              </a:solidFill>
              <a:latin typeface="Times New Roman" pitchFamily="18" charset="0"/>
            </a:endParaRPr>
          </a:p>
        </p:txBody>
      </p:sp>
      <p:grpSp>
        <p:nvGrpSpPr>
          <p:cNvPr id="161" name="Group 160"/>
          <p:cNvGrpSpPr/>
          <p:nvPr/>
        </p:nvGrpSpPr>
        <p:grpSpPr>
          <a:xfrm>
            <a:off x="5930284" y="5658490"/>
            <a:ext cx="450934" cy="147436"/>
            <a:chOff x="6671569" y="5658490"/>
            <a:chExt cx="507301" cy="147436"/>
          </a:xfrm>
        </p:grpSpPr>
        <p:sp>
          <p:nvSpPr>
            <p:cNvPr id="162" name="Freeform 15"/>
            <p:cNvSpPr>
              <a:spLocks/>
            </p:cNvSpPr>
            <p:nvPr/>
          </p:nvSpPr>
          <p:spPr bwMode="auto">
            <a:xfrm>
              <a:off x="6671569" y="5658490"/>
              <a:ext cx="413767" cy="147436"/>
            </a:xfrm>
            <a:custGeom>
              <a:avLst/>
              <a:gdLst>
                <a:gd name="T0" fmla="*/ 77 w 522"/>
                <a:gd name="T1" fmla="*/ 0 h 186"/>
                <a:gd name="T2" fmla="*/ 139 w 522"/>
                <a:gd name="T3" fmla="*/ 5 h 186"/>
                <a:gd name="T4" fmla="*/ 201 w 522"/>
                <a:gd name="T5" fmla="*/ 6 h 186"/>
                <a:gd name="T6" fmla="*/ 261 w 522"/>
                <a:gd name="T7" fmla="*/ 0 h 186"/>
                <a:gd name="T8" fmla="*/ 335 w 522"/>
                <a:gd name="T9" fmla="*/ 6 h 186"/>
                <a:gd name="T10" fmla="*/ 359 w 522"/>
                <a:gd name="T11" fmla="*/ 18 h 186"/>
                <a:gd name="T12" fmla="*/ 394 w 522"/>
                <a:gd name="T13" fmla="*/ 25 h 186"/>
                <a:gd name="T14" fmla="*/ 355 w 522"/>
                <a:gd name="T15" fmla="*/ 10 h 186"/>
                <a:gd name="T16" fmla="*/ 388 w 522"/>
                <a:gd name="T17" fmla="*/ 11 h 186"/>
                <a:gd name="T18" fmla="*/ 399 w 522"/>
                <a:gd name="T19" fmla="*/ 11 h 186"/>
                <a:gd name="T20" fmla="*/ 422 w 522"/>
                <a:gd name="T21" fmla="*/ 11 h 186"/>
                <a:gd name="T22" fmla="*/ 446 w 522"/>
                <a:gd name="T23" fmla="*/ 16 h 186"/>
                <a:gd name="T24" fmla="*/ 461 w 522"/>
                <a:gd name="T25" fmla="*/ 25 h 186"/>
                <a:gd name="T26" fmla="*/ 476 w 522"/>
                <a:gd name="T27" fmla="*/ 32 h 186"/>
                <a:gd name="T28" fmla="*/ 498 w 522"/>
                <a:gd name="T29" fmla="*/ 38 h 186"/>
                <a:gd name="T30" fmla="*/ 517 w 522"/>
                <a:gd name="T31" fmla="*/ 27 h 186"/>
                <a:gd name="T32" fmla="*/ 514 w 522"/>
                <a:gd name="T33" fmla="*/ 49 h 186"/>
                <a:gd name="T34" fmla="*/ 509 w 522"/>
                <a:gd name="T35" fmla="*/ 61 h 186"/>
                <a:gd name="T36" fmla="*/ 514 w 522"/>
                <a:gd name="T37" fmla="*/ 71 h 186"/>
                <a:gd name="T38" fmla="*/ 521 w 522"/>
                <a:gd name="T39" fmla="*/ 80 h 186"/>
                <a:gd name="T40" fmla="*/ 509 w 522"/>
                <a:gd name="T41" fmla="*/ 80 h 186"/>
                <a:gd name="T42" fmla="*/ 500 w 522"/>
                <a:gd name="T43" fmla="*/ 93 h 186"/>
                <a:gd name="T44" fmla="*/ 485 w 522"/>
                <a:gd name="T45" fmla="*/ 98 h 186"/>
                <a:gd name="T46" fmla="*/ 465 w 522"/>
                <a:gd name="T47" fmla="*/ 121 h 186"/>
                <a:gd name="T48" fmla="*/ 456 w 522"/>
                <a:gd name="T49" fmla="*/ 139 h 186"/>
                <a:gd name="T50" fmla="*/ 446 w 522"/>
                <a:gd name="T51" fmla="*/ 150 h 186"/>
                <a:gd name="T52" fmla="*/ 394 w 522"/>
                <a:gd name="T53" fmla="*/ 167 h 186"/>
                <a:gd name="T54" fmla="*/ 359 w 522"/>
                <a:gd name="T55" fmla="*/ 177 h 186"/>
                <a:gd name="T56" fmla="*/ 332 w 522"/>
                <a:gd name="T57" fmla="*/ 182 h 186"/>
                <a:gd name="T58" fmla="*/ 335 w 522"/>
                <a:gd name="T59" fmla="*/ 175 h 186"/>
                <a:gd name="T60" fmla="*/ 328 w 522"/>
                <a:gd name="T61" fmla="*/ 182 h 186"/>
                <a:gd name="T62" fmla="*/ 308 w 522"/>
                <a:gd name="T63" fmla="*/ 177 h 186"/>
                <a:gd name="T64" fmla="*/ 290 w 522"/>
                <a:gd name="T65" fmla="*/ 169 h 186"/>
                <a:gd name="T66" fmla="*/ 255 w 522"/>
                <a:gd name="T67" fmla="*/ 169 h 186"/>
                <a:gd name="T68" fmla="*/ 208 w 522"/>
                <a:gd name="T69" fmla="*/ 175 h 186"/>
                <a:gd name="T70" fmla="*/ 180 w 522"/>
                <a:gd name="T71" fmla="*/ 170 h 186"/>
                <a:gd name="T72" fmla="*/ 156 w 522"/>
                <a:gd name="T73" fmla="*/ 170 h 186"/>
                <a:gd name="T74" fmla="*/ 147 w 522"/>
                <a:gd name="T75" fmla="*/ 163 h 186"/>
                <a:gd name="T76" fmla="*/ 147 w 522"/>
                <a:gd name="T77" fmla="*/ 167 h 186"/>
                <a:gd name="T78" fmla="*/ 125 w 522"/>
                <a:gd name="T79" fmla="*/ 177 h 186"/>
                <a:gd name="T80" fmla="*/ 103 w 522"/>
                <a:gd name="T81" fmla="*/ 173 h 186"/>
                <a:gd name="T82" fmla="*/ 90 w 522"/>
                <a:gd name="T83" fmla="*/ 185 h 186"/>
                <a:gd name="T84" fmla="*/ 60 w 522"/>
                <a:gd name="T85" fmla="*/ 173 h 186"/>
                <a:gd name="T86" fmla="*/ 35 w 522"/>
                <a:gd name="T87" fmla="*/ 177 h 186"/>
                <a:gd name="T88" fmla="*/ 20 w 522"/>
                <a:gd name="T89" fmla="*/ 185 h 186"/>
                <a:gd name="T90" fmla="*/ 16 w 522"/>
                <a:gd name="T91" fmla="*/ 169 h 186"/>
                <a:gd name="T92" fmla="*/ 20 w 522"/>
                <a:gd name="T93" fmla="*/ 155 h 186"/>
                <a:gd name="T94" fmla="*/ 22 w 522"/>
                <a:gd name="T95" fmla="*/ 139 h 186"/>
                <a:gd name="T96" fmla="*/ 22 w 522"/>
                <a:gd name="T97" fmla="*/ 121 h 186"/>
                <a:gd name="T98" fmla="*/ 27 w 522"/>
                <a:gd name="T99" fmla="*/ 103 h 186"/>
                <a:gd name="T100" fmla="*/ 20 w 522"/>
                <a:gd name="T101" fmla="*/ 74 h 186"/>
                <a:gd name="T102" fmla="*/ 2 w 522"/>
                <a:gd name="T103" fmla="*/ 52 h 186"/>
                <a:gd name="T104" fmla="*/ 4 w 522"/>
                <a:gd name="T105" fmla="*/ 41 h 186"/>
                <a:gd name="T106" fmla="*/ 31 w 522"/>
                <a:gd name="T107" fmla="*/ 27 h 186"/>
                <a:gd name="T108" fmla="*/ 35 w 522"/>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2" h="186">
                  <a:moveTo>
                    <a:pt x="35" y="0"/>
                  </a:moveTo>
                  <a:lnTo>
                    <a:pt x="60" y="0"/>
                  </a:lnTo>
                  <a:lnTo>
                    <a:pt x="77" y="0"/>
                  </a:lnTo>
                  <a:lnTo>
                    <a:pt x="97" y="6"/>
                  </a:lnTo>
                  <a:lnTo>
                    <a:pt x="130" y="6"/>
                  </a:lnTo>
                  <a:lnTo>
                    <a:pt x="139" y="5"/>
                  </a:lnTo>
                  <a:lnTo>
                    <a:pt x="174" y="10"/>
                  </a:lnTo>
                  <a:lnTo>
                    <a:pt x="189" y="5"/>
                  </a:lnTo>
                  <a:lnTo>
                    <a:pt x="201" y="6"/>
                  </a:lnTo>
                  <a:lnTo>
                    <a:pt x="214" y="5"/>
                  </a:lnTo>
                  <a:lnTo>
                    <a:pt x="244" y="10"/>
                  </a:lnTo>
                  <a:lnTo>
                    <a:pt x="261" y="0"/>
                  </a:lnTo>
                  <a:lnTo>
                    <a:pt x="304" y="6"/>
                  </a:lnTo>
                  <a:lnTo>
                    <a:pt x="332" y="6"/>
                  </a:lnTo>
                  <a:lnTo>
                    <a:pt x="335" y="6"/>
                  </a:lnTo>
                  <a:lnTo>
                    <a:pt x="342" y="10"/>
                  </a:lnTo>
                  <a:lnTo>
                    <a:pt x="348" y="10"/>
                  </a:lnTo>
                  <a:lnTo>
                    <a:pt x="359" y="18"/>
                  </a:lnTo>
                  <a:lnTo>
                    <a:pt x="370" y="18"/>
                  </a:lnTo>
                  <a:lnTo>
                    <a:pt x="394" y="27"/>
                  </a:lnTo>
                  <a:lnTo>
                    <a:pt x="394" y="25"/>
                  </a:lnTo>
                  <a:lnTo>
                    <a:pt x="384" y="18"/>
                  </a:lnTo>
                  <a:lnTo>
                    <a:pt x="378" y="18"/>
                  </a:lnTo>
                  <a:lnTo>
                    <a:pt x="355" y="10"/>
                  </a:lnTo>
                  <a:lnTo>
                    <a:pt x="362" y="6"/>
                  </a:lnTo>
                  <a:lnTo>
                    <a:pt x="370" y="11"/>
                  </a:lnTo>
                  <a:lnTo>
                    <a:pt x="388" y="11"/>
                  </a:lnTo>
                  <a:lnTo>
                    <a:pt x="394" y="10"/>
                  </a:lnTo>
                  <a:lnTo>
                    <a:pt x="399" y="10"/>
                  </a:lnTo>
                  <a:lnTo>
                    <a:pt x="399" y="11"/>
                  </a:lnTo>
                  <a:lnTo>
                    <a:pt x="406" y="11"/>
                  </a:lnTo>
                  <a:lnTo>
                    <a:pt x="406" y="10"/>
                  </a:lnTo>
                  <a:lnTo>
                    <a:pt x="422" y="11"/>
                  </a:lnTo>
                  <a:lnTo>
                    <a:pt x="427" y="10"/>
                  </a:lnTo>
                  <a:lnTo>
                    <a:pt x="436" y="16"/>
                  </a:lnTo>
                  <a:lnTo>
                    <a:pt x="446" y="16"/>
                  </a:lnTo>
                  <a:lnTo>
                    <a:pt x="453" y="20"/>
                  </a:lnTo>
                  <a:lnTo>
                    <a:pt x="461" y="20"/>
                  </a:lnTo>
                  <a:lnTo>
                    <a:pt x="461" y="25"/>
                  </a:lnTo>
                  <a:lnTo>
                    <a:pt x="466" y="25"/>
                  </a:lnTo>
                  <a:lnTo>
                    <a:pt x="466" y="27"/>
                  </a:lnTo>
                  <a:lnTo>
                    <a:pt x="476" y="32"/>
                  </a:lnTo>
                  <a:lnTo>
                    <a:pt x="479" y="30"/>
                  </a:lnTo>
                  <a:lnTo>
                    <a:pt x="487" y="35"/>
                  </a:lnTo>
                  <a:lnTo>
                    <a:pt x="498" y="38"/>
                  </a:lnTo>
                  <a:lnTo>
                    <a:pt x="503" y="33"/>
                  </a:lnTo>
                  <a:lnTo>
                    <a:pt x="505" y="33"/>
                  </a:lnTo>
                  <a:lnTo>
                    <a:pt x="517" y="27"/>
                  </a:lnTo>
                  <a:lnTo>
                    <a:pt x="514" y="35"/>
                  </a:lnTo>
                  <a:lnTo>
                    <a:pt x="509" y="41"/>
                  </a:lnTo>
                  <a:lnTo>
                    <a:pt x="514" y="49"/>
                  </a:lnTo>
                  <a:lnTo>
                    <a:pt x="514" y="53"/>
                  </a:lnTo>
                  <a:lnTo>
                    <a:pt x="514" y="61"/>
                  </a:lnTo>
                  <a:lnTo>
                    <a:pt x="509" y="61"/>
                  </a:lnTo>
                  <a:lnTo>
                    <a:pt x="514" y="65"/>
                  </a:lnTo>
                  <a:lnTo>
                    <a:pt x="509" y="70"/>
                  </a:lnTo>
                  <a:lnTo>
                    <a:pt x="514" y="71"/>
                  </a:lnTo>
                  <a:lnTo>
                    <a:pt x="517" y="71"/>
                  </a:lnTo>
                  <a:lnTo>
                    <a:pt x="521" y="80"/>
                  </a:lnTo>
                  <a:lnTo>
                    <a:pt x="521" y="80"/>
                  </a:lnTo>
                  <a:lnTo>
                    <a:pt x="517" y="87"/>
                  </a:lnTo>
                  <a:lnTo>
                    <a:pt x="509" y="79"/>
                  </a:lnTo>
                  <a:lnTo>
                    <a:pt x="509" y="80"/>
                  </a:lnTo>
                  <a:lnTo>
                    <a:pt x="514" y="91"/>
                  </a:lnTo>
                  <a:lnTo>
                    <a:pt x="509" y="94"/>
                  </a:lnTo>
                  <a:lnTo>
                    <a:pt x="500" y="93"/>
                  </a:lnTo>
                  <a:lnTo>
                    <a:pt x="490" y="94"/>
                  </a:lnTo>
                  <a:lnTo>
                    <a:pt x="490" y="99"/>
                  </a:lnTo>
                  <a:lnTo>
                    <a:pt x="485" y="98"/>
                  </a:lnTo>
                  <a:lnTo>
                    <a:pt x="472" y="104"/>
                  </a:lnTo>
                  <a:lnTo>
                    <a:pt x="466" y="116"/>
                  </a:lnTo>
                  <a:lnTo>
                    <a:pt x="465" y="121"/>
                  </a:lnTo>
                  <a:lnTo>
                    <a:pt x="461" y="131"/>
                  </a:lnTo>
                  <a:lnTo>
                    <a:pt x="461" y="139"/>
                  </a:lnTo>
                  <a:lnTo>
                    <a:pt x="456" y="139"/>
                  </a:lnTo>
                  <a:lnTo>
                    <a:pt x="453" y="144"/>
                  </a:lnTo>
                  <a:lnTo>
                    <a:pt x="452" y="150"/>
                  </a:lnTo>
                  <a:lnTo>
                    <a:pt x="446" y="150"/>
                  </a:lnTo>
                  <a:lnTo>
                    <a:pt x="427" y="164"/>
                  </a:lnTo>
                  <a:lnTo>
                    <a:pt x="406" y="167"/>
                  </a:lnTo>
                  <a:lnTo>
                    <a:pt x="394" y="167"/>
                  </a:lnTo>
                  <a:lnTo>
                    <a:pt x="384" y="173"/>
                  </a:lnTo>
                  <a:lnTo>
                    <a:pt x="378" y="169"/>
                  </a:lnTo>
                  <a:lnTo>
                    <a:pt x="359" y="177"/>
                  </a:lnTo>
                  <a:lnTo>
                    <a:pt x="345" y="182"/>
                  </a:lnTo>
                  <a:lnTo>
                    <a:pt x="340" y="182"/>
                  </a:lnTo>
                  <a:lnTo>
                    <a:pt x="332" y="182"/>
                  </a:lnTo>
                  <a:lnTo>
                    <a:pt x="337" y="177"/>
                  </a:lnTo>
                  <a:lnTo>
                    <a:pt x="342" y="177"/>
                  </a:lnTo>
                  <a:lnTo>
                    <a:pt x="335" y="175"/>
                  </a:lnTo>
                  <a:lnTo>
                    <a:pt x="330" y="175"/>
                  </a:lnTo>
                  <a:lnTo>
                    <a:pt x="328" y="177"/>
                  </a:lnTo>
                  <a:lnTo>
                    <a:pt x="328" y="182"/>
                  </a:lnTo>
                  <a:lnTo>
                    <a:pt x="321" y="177"/>
                  </a:lnTo>
                  <a:lnTo>
                    <a:pt x="315" y="182"/>
                  </a:lnTo>
                  <a:lnTo>
                    <a:pt x="308" y="177"/>
                  </a:lnTo>
                  <a:lnTo>
                    <a:pt x="306" y="177"/>
                  </a:lnTo>
                  <a:lnTo>
                    <a:pt x="297" y="170"/>
                  </a:lnTo>
                  <a:lnTo>
                    <a:pt x="290" y="169"/>
                  </a:lnTo>
                  <a:lnTo>
                    <a:pt x="279" y="177"/>
                  </a:lnTo>
                  <a:lnTo>
                    <a:pt x="276" y="177"/>
                  </a:lnTo>
                  <a:lnTo>
                    <a:pt x="255" y="169"/>
                  </a:lnTo>
                  <a:lnTo>
                    <a:pt x="240" y="163"/>
                  </a:lnTo>
                  <a:lnTo>
                    <a:pt x="222" y="170"/>
                  </a:lnTo>
                  <a:lnTo>
                    <a:pt x="208" y="175"/>
                  </a:lnTo>
                  <a:lnTo>
                    <a:pt x="195" y="173"/>
                  </a:lnTo>
                  <a:lnTo>
                    <a:pt x="191" y="169"/>
                  </a:lnTo>
                  <a:lnTo>
                    <a:pt x="180" y="170"/>
                  </a:lnTo>
                  <a:lnTo>
                    <a:pt x="166" y="164"/>
                  </a:lnTo>
                  <a:lnTo>
                    <a:pt x="163" y="164"/>
                  </a:lnTo>
                  <a:lnTo>
                    <a:pt x="156" y="170"/>
                  </a:lnTo>
                  <a:lnTo>
                    <a:pt x="155" y="169"/>
                  </a:lnTo>
                  <a:lnTo>
                    <a:pt x="156" y="164"/>
                  </a:lnTo>
                  <a:lnTo>
                    <a:pt x="147" y="163"/>
                  </a:lnTo>
                  <a:lnTo>
                    <a:pt x="139" y="165"/>
                  </a:lnTo>
                  <a:lnTo>
                    <a:pt x="139" y="169"/>
                  </a:lnTo>
                  <a:lnTo>
                    <a:pt x="147" y="167"/>
                  </a:lnTo>
                  <a:lnTo>
                    <a:pt x="137" y="175"/>
                  </a:lnTo>
                  <a:lnTo>
                    <a:pt x="130" y="177"/>
                  </a:lnTo>
                  <a:lnTo>
                    <a:pt x="125" y="177"/>
                  </a:lnTo>
                  <a:lnTo>
                    <a:pt x="122" y="182"/>
                  </a:lnTo>
                  <a:lnTo>
                    <a:pt x="111" y="177"/>
                  </a:lnTo>
                  <a:lnTo>
                    <a:pt x="103" y="173"/>
                  </a:lnTo>
                  <a:lnTo>
                    <a:pt x="103" y="177"/>
                  </a:lnTo>
                  <a:lnTo>
                    <a:pt x="103" y="185"/>
                  </a:lnTo>
                  <a:lnTo>
                    <a:pt x="90" y="185"/>
                  </a:lnTo>
                  <a:lnTo>
                    <a:pt x="81" y="175"/>
                  </a:lnTo>
                  <a:lnTo>
                    <a:pt x="70" y="169"/>
                  </a:lnTo>
                  <a:lnTo>
                    <a:pt x="60" y="173"/>
                  </a:lnTo>
                  <a:lnTo>
                    <a:pt x="52" y="177"/>
                  </a:lnTo>
                  <a:lnTo>
                    <a:pt x="47" y="182"/>
                  </a:lnTo>
                  <a:lnTo>
                    <a:pt x="35" y="177"/>
                  </a:lnTo>
                  <a:lnTo>
                    <a:pt x="27" y="177"/>
                  </a:lnTo>
                  <a:lnTo>
                    <a:pt x="25" y="182"/>
                  </a:lnTo>
                  <a:lnTo>
                    <a:pt x="20" y="185"/>
                  </a:lnTo>
                  <a:lnTo>
                    <a:pt x="20" y="177"/>
                  </a:lnTo>
                  <a:lnTo>
                    <a:pt x="16" y="177"/>
                  </a:lnTo>
                  <a:lnTo>
                    <a:pt x="16" y="169"/>
                  </a:lnTo>
                  <a:lnTo>
                    <a:pt x="20" y="160"/>
                  </a:lnTo>
                  <a:lnTo>
                    <a:pt x="31" y="160"/>
                  </a:lnTo>
                  <a:lnTo>
                    <a:pt x="20" y="155"/>
                  </a:lnTo>
                  <a:lnTo>
                    <a:pt x="16" y="153"/>
                  </a:lnTo>
                  <a:lnTo>
                    <a:pt x="16" y="144"/>
                  </a:lnTo>
                  <a:lnTo>
                    <a:pt x="22" y="139"/>
                  </a:lnTo>
                  <a:lnTo>
                    <a:pt x="18" y="137"/>
                  </a:lnTo>
                  <a:lnTo>
                    <a:pt x="24" y="131"/>
                  </a:lnTo>
                  <a:lnTo>
                    <a:pt x="22" y="121"/>
                  </a:lnTo>
                  <a:lnTo>
                    <a:pt x="22" y="116"/>
                  </a:lnTo>
                  <a:lnTo>
                    <a:pt x="22" y="110"/>
                  </a:lnTo>
                  <a:lnTo>
                    <a:pt x="27" y="103"/>
                  </a:lnTo>
                  <a:lnTo>
                    <a:pt x="31" y="96"/>
                  </a:lnTo>
                  <a:lnTo>
                    <a:pt x="27" y="91"/>
                  </a:lnTo>
                  <a:lnTo>
                    <a:pt x="20" y="74"/>
                  </a:lnTo>
                  <a:lnTo>
                    <a:pt x="14" y="68"/>
                  </a:lnTo>
                  <a:lnTo>
                    <a:pt x="7" y="65"/>
                  </a:lnTo>
                  <a:lnTo>
                    <a:pt x="2" y="52"/>
                  </a:lnTo>
                  <a:lnTo>
                    <a:pt x="0" y="52"/>
                  </a:lnTo>
                  <a:lnTo>
                    <a:pt x="0" y="46"/>
                  </a:lnTo>
                  <a:lnTo>
                    <a:pt x="4" y="41"/>
                  </a:lnTo>
                  <a:lnTo>
                    <a:pt x="12" y="41"/>
                  </a:lnTo>
                  <a:lnTo>
                    <a:pt x="24" y="33"/>
                  </a:lnTo>
                  <a:lnTo>
                    <a:pt x="31" y="27"/>
                  </a:lnTo>
                  <a:lnTo>
                    <a:pt x="27" y="11"/>
                  </a:lnTo>
                  <a:lnTo>
                    <a:pt x="31" y="2"/>
                  </a:lnTo>
                  <a:lnTo>
                    <a:pt x="35" y="0"/>
                  </a:lnTo>
                  <a:lnTo>
                    <a:pt x="35" y="0"/>
                  </a:lnTo>
                </a:path>
              </a:pathLst>
            </a:custGeom>
            <a:solidFill>
              <a:srgbClr val="FFFF00"/>
            </a:solidFill>
            <a:ln w="12700" cap="flat"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914400" fontAlgn="base">
                <a:spcBef>
                  <a:spcPct val="0"/>
                </a:spcBef>
                <a:spcAft>
                  <a:spcPct val="0"/>
                </a:spcAft>
                <a:defRPr/>
              </a:pPr>
              <a:endParaRPr lang="en-US" sz="2400">
                <a:solidFill>
                  <a:srgbClr val="000000"/>
                </a:solidFill>
                <a:latin typeface="Times New Roman" pitchFamily="18" charset="0"/>
              </a:endParaRPr>
            </a:p>
          </p:txBody>
        </p:sp>
        <p:sp>
          <p:nvSpPr>
            <p:cNvPr id="163" name="Freeform 16"/>
            <p:cNvSpPr>
              <a:spLocks/>
            </p:cNvSpPr>
            <p:nvPr/>
          </p:nvSpPr>
          <p:spPr bwMode="auto">
            <a:xfrm>
              <a:off x="7095641" y="5736964"/>
              <a:ext cx="76095" cy="20609"/>
            </a:xfrm>
            <a:custGeom>
              <a:avLst/>
              <a:gdLst>
                <a:gd name="T0" fmla="*/ 9 w 96"/>
                <a:gd name="T1" fmla="*/ 11 h 26"/>
                <a:gd name="T2" fmla="*/ 38 w 96"/>
                <a:gd name="T3" fmla="*/ 5 h 26"/>
                <a:gd name="T4" fmla="*/ 46 w 96"/>
                <a:gd name="T5" fmla="*/ 3 h 26"/>
                <a:gd name="T6" fmla="*/ 59 w 96"/>
                <a:gd name="T7" fmla="*/ 0 h 26"/>
                <a:gd name="T8" fmla="*/ 69 w 96"/>
                <a:gd name="T9" fmla="*/ 3 h 26"/>
                <a:gd name="T10" fmla="*/ 73 w 96"/>
                <a:gd name="T11" fmla="*/ 4 h 26"/>
                <a:gd name="T12" fmla="*/ 84 w 96"/>
                <a:gd name="T13" fmla="*/ 4 h 26"/>
                <a:gd name="T14" fmla="*/ 90 w 96"/>
                <a:gd name="T15" fmla="*/ 4 h 26"/>
                <a:gd name="T16" fmla="*/ 95 w 96"/>
                <a:gd name="T17" fmla="*/ 5 h 26"/>
                <a:gd name="T18" fmla="*/ 90 w 96"/>
                <a:gd name="T19" fmla="*/ 7 h 26"/>
                <a:gd name="T20" fmla="*/ 73 w 96"/>
                <a:gd name="T21" fmla="*/ 11 h 26"/>
                <a:gd name="T22" fmla="*/ 67 w 96"/>
                <a:gd name="T23" fmla="*/ 13 h 26"/>
                <a:gd name="T24" fmla="*/ 67 w 96"/>
                <a:gd name="T25" fmla="*/ 11 h 26"/>
                <a:gd name="T26" fmla="*/ 59 w 96"/>
                <a:gd name="T27" fmla="*/ 17 h 26"/>
                <a:gd name="T28" fmla="*/ 56 w 96"/>
                <a:gd name="T29" fmla="*/ 17 h 26"/>
                <a:gd name="T30" fmla="*/ 46 w 96"/>
                <a:gd name="T31" fmla="*/ 17 h 26"/>
                <a:gd name="T32" fmla="*/ 38 w 96"/>
                <a:gd name="T33" fmla="*/ 22 h 26"/>
                <a:gd name="T34" fmla="*/ 27 w 96"/>
                <a:gd name="T35" fmla="*/ 20 h 26"/>
                <a:gd name="T36" fmla="*/ 14 w 96"/>
                <a:gd name="T37" fmla="*/ 25 h 26"/>
                <a:gd name="T38" fmla="*/ 5 w 96"/>
                <a:gd name="T39" fmla="*/ 24 h 26"/>
                <a:gd name="T40" fmla="*/ 0 w 96"/>
                <a:gd name="T41" fmla="*/ 17 h 26"/>
                <a:gd name="T42" fmla="*/ 0 w 96"/>
                <a:gd name="T43" fmla="*/ 13 h 26"/>
                <a:gd name="T44" fmla="*/ 9 w 96"/>
                <a:gd name="T45" fmla="*/ 11 h 26"/>
                <a:gd name="T46" fmla="*/ 9 w 96"/>
                <a:gd name="T47"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26">
                  <a:moveTo>
                    <a:pt x="9" y="11"/>
                  </a:moveTo>
                  <a:lnTo>
                    <a:pt x="38" y="5"/>
                  </a:lnTo>
                  <a:lnTo>
                    <a:pt x="46" y="3"/>
                  </a:lnTo>
                  <a:lnTo>
                    <a:pt x="59" y="0"/>
                  </a:lnTo>
                  <a:lnTo>
                    <a:pt x="69" y="3"/>
                  </a:lnTo>
                  <a:lnTo>
                    <a:pt x="73" y="4"/>
                  </a:lnTo>
                  <a:lnTo>
                    <a:pt x="84" y="4"/>
                  </a:lnTo>
                  <a:lnTo>
                    <a:pt x="90" y="4"/>
                  </a:lnTo>
                  <a:lnTo>
                    <a:pt x="95" y="5"/>
                  </a:lnTo>
                  <a:lnTo>
                    <a:pt x="90" y="7"/>
                  </a:lnTo>
                  <a:lnTo>
                    <a:pt x="73" y="11"/>
                  </a:lnTo>
                  <a:lnTo>
                    <a:pt x="67" y="13"/>
                  </a:lnTo>
                  <a:lnTo>
                    <a:pt x="67" y="11"/>
                  </a:lnTo>
                  <a:lnTo>
                    <a:pt x="59" y="17"/>
                  </a:lnTo>
                  <a:lnTo>
                    <a:pt x="56" y="17"/>
                  </a:lnTo>
                  <a:lnTo>
                    <a:pt x="46" y="17"/>
                  </a:lnTo>
                  <a:lnTo>
                    <a:pt x="38" y="22"/>
                  </a:lnTo>
                  <a:lnTo>
                    <a:pt x="27" y="20"/>
                  </a:lnTo>
                  <a:lnTo>
                    <a:pt x="14" y="25"/>
                  </a:lnTo>
                  <a:lnTo>
                    <a:pt x="5" y="24"/>
                  </a:lnTo>
                  <a:lnTo>
                    <a:pt x="0" y="17"/>
                  </a:lnTo>
                  <a:lnTo>
                    <a:pt x="0" y="13"/>
                  </a:lnTo>
                  <a:lnTo>
                    <a:pt x="9" y="11"/>
                  </a:lnTo>
                  <a:lnTo>
                    <a:pt x="9" y="11"/>
                  </a:lnTo>
                </a:path>
              </a:pathLst>
            </a:custGeom>
            <a:solidFill>
              <a:srgbClr val="FFFF00"/>
            </a:solidFill>
            <a:ln w="9525" cap="flat"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914400" fontAlgn="base">
                <a:spcBef>
                  <a:spcPct val="0"/>
                </a:spcBef>
                <a:spcAft>
                  <a:spcPct val="0"/>
                </a:spcAft>
                <a:defRPr/>
              </a:pPr>
              <a:endParaRPr lang="en-US" sz="2400">
                <a:solidFill>
                  <a:srgbClr val="000000"/>
                </a:solidFill>
                <a:latin typeface="Times New Roman" pitchFamily="18" charset="0"/>
              </a:endParaRPr>
            </a:p>
          </p:txBody>
        </p:sp>
        <p:sp>
          <p:nvSpPr>
            <p:cNvPr id="164" name="Freeform 17"/>
            <p:cNvSpPr>
              <a:spLocks/>
            </p:cNvSpPr>
            <p:nvPr/>
          </p:nvSpPr>
          <p:spPr bwMode="auto">
            <a:xfrm>
              <a:off x="7148749" y="5686233"/>
              <a:ext cx="30121" cy="16646"/>
            </a:xfrm>
            <a:custGeom>
              <a:avLst/>
              <a:gdLst>
                <a:gd name="T0" fmla="*/ 0 w 38"/>
                <a:gd name="T1" fmla="*/ 0 h 21"/>
                <a:gd name="T2" fmla="*/ 4 w 38"/>
                <a:gd name="T3" fmla="*/ 14 h 21"/>
                <a:gd name="T4" fmla="*/ 17 w 38"/>
                <a:gd name="T5" fmla="*/ 20 h 21"/>
                <a:gd name="T6" fmla="*/ 20 w 38"/>
                <a:gd name="T7" fmla="*/ 20 h 21"/>
                <a:gd name="T8" fmla="*/ 17 w 38"/>
                <a:gd name="T9" fmla="*/ 17 h 21"/>
                <a:gd name="T10" fmla="*/ 23 w 38"/>
                <a:gd name="T11" fmla="*/ 17 h 21"/>
                <a:gd name="T12" fmla="*/ 26 w 38"/>
                <a:gd name="T13" fmla="*/ 17 h 21"/>
                <a:gd name="T14" fmla="*/ 31 w 38"/>
                <a:gd name="T15" fmla="*/ 17 h 21"/>
                <a:gd name="T16" fmla="*/ 37 w 38"/>
                <a:gd name="T17" fmla="*/ 17 h 21"/>
                <a:gd name="T18" fmla="*/ 23 w 38"/>
                <a:gd name="T19" fmla="*/ 6 h 21"/>
                <a:gd name="T20" fmla="*/ 18 w 38"/>
                <a:gd name="T21" fmla="*/ 6 h 21"/>
                <a:gd name="T22" fmla="*/ 6 w 38"/>
                <a:gd name="T23" fmla="*/ 6 h 21"/>
                <a:gd name="T24" fmla="*/ 2 w 38"/>
                <a:gd name="T25" fmla="*/ 0 h 21"/>
                <a:gd name="T26" fmla="*/ 0 w 38"/>
                <a:gd name="T27" fmla="*/ 0 h 21"/>
                <a:gd name="T28" fmla="*/ 0 w 38"/>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21">
                  <a:moveTo>
                    <a:pt x="0" y="0"/>
                  </a:moveTo>
                  <a:lnTo>
                    <a:pt x="4" y="14"/>
                  </a:lnTo>
                  <a:lnTo>
                    <a:pt x="17" y="20"/>
                  </a:lnTo>
                  <a:lnTo>
                    <a:pt x="20" y="20"/>
                  </a:lnTo>
                  <a:lnTo>
                    <a:pt x="17" y="17"/>
                  </a:lnTo>
                  <a:lnTo>
                    <a:pt x="23" y="17"/>
                  </a:lnTo>
                  <a:lnTo>
                    <a:pt x="26" y="17"/>
                  </a:lnTo>
                  <a:lnTo>
                    <a:pt x="31" y="17"/>
                  </a:lnTo>
                  <a:lnTo>
                    <a:pt x="37" y="17"/>
                  </a:lnTo>
                  <a:lnTo>
                    <a:pt x="23" y="6"/>
                  </a:lnTo>
                  <a:lnTo>
                    <a:pt x="18" y="6"/>
                  </a:lnTo>
                  <a:lnTo>
                    <a:pt x="6" y="6"/>
                  </a:lnTo>
                  <a:lnTo>
                    <a:pt x="2" y="0"/>
                  </a:lnTo>
                  <a:lnTo>
                    <a:pt x="0" y="0"/>
                  </a:lnTo>
                  <a:lnTo>
                    <a:pt x="0" y="0"/>
                  </a:lnTo>
                </a:path>
              </a:pathLst>
            </a:custGeom>
            <a:solidFill>
              <a:srgbClr val="FFFF00"/>
            </a:solidFill>
            <a:ln w="9525" cap="flat" cmpd="sng">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914400" fontAlgn="base">
                <a:spcBef>
                  <a:spcPct val="0"/>
                </a:spcBef>
                <a:spcAft>
                  <a:spcPct val="0"/>
                </a:spcAft>
                <a:defRPr/>
              </a:pPr>
              <a:endParaRPr lang="en-US" sz="2400">
                <a:solidFill>
                  <a:srgbClr val="000000"/>
                </a:solidFill>
                <a:latin typeface="Times New Roman" pitchFamily="18" charset="0"/>
              </a:endParaRPr>
            </a:p>
          </p:txBody>
        </p:sp>
      </p:grpSp>
      <p:grpSp>
        <p:nvGrpSpPr>
          <p:cNvPr id="2" name="Group 1" descr="In 2013, rates of adults with obesity remain high based on self-reported height and weight, with state estimates ranging from 21.3% in Colorado to 35.1% in both Mississippi and West Virginia. 8 states (California, Colorado, Connecticut, Hawaii, Massachusetts, Montana, Utah, and Vermont) and the District of Columbia had an obesity prevalence from 20–25%,, and 20 states (Alabama, Arkansas, Delaware, Georgia, Indiana, Iowa, Kansas, Kentucky, Louisiana, Michigan, Mississippi, Missouri, North Dakota, Ohio, Oklahoma, Pennsylvania, South Carolina, Tennessee, Texas, and West Virginia) had a prevalence equal to or greater than 30%.  Higher prevalence of adults with obesity were found in the South (30.2%) and the Midwest (30.1%), followed by the Northeast (26.5%), and the West (24.9%).  " title="Prevalence Self-Reported Obesity Among U.S. Adults, by State and Territory, BRFSS, 2013"/>
          <p:cNvGrpSpPr/>
          <p:nvPr/>
        </p:nvGrpSpPr>
        <p:grpSpPr>
          <a:xfrm>
            <a:off x="1027290" y="1723374"/>
            <a:ext cx="6326273" cy="4105819"/>
            <a:chOff x="1155700" y="1723371"/>
            <a:chExt cx="7117057" cy="4105819"/>
          </a:xfrm>
        </p:grpSpPr>
        <p:grpSp>
          <p:nvGrpSpPr>
            <p:cNvPr id="90" name="Group 89" descr="The U.S. map has been color coded to indicate the range of obesity prevalence in each state in 2011.&#10;&#10;No state had obesity prevalences that range from 15% to less than 20%.&#10;&#10;State that had obesity prevalences that range from 20% to less than 25% are: Arizona, California, Colorado, Connecticut, District of Columbia, Hawaii, Massachusetts, Montana, New Jersey, New York, Nevada, and Utah.&#10;&#10;State that had obesity prevalences that range from 25% to less than 30% are: Alaska, Delaware, Florida, Georgia, Idaho, Illinois, Iowa, Kansas, Maine, Maryland, Minnesota, Nebraska, New Hampshire, New Mexico, North Carolina, North Dakota, Ohio, Oregon, Pennsylvania, Rhode Island, South Dakota, Tennessee, Vermont, Virginia, Washington, &#10;Wisconsin and Wyoming.&#10;&#10;State that had obesity prevalences that range from 25% to less than 30% are: Alabama, Arkansas, Indiana, Kentucky, Louisiana, Michigan, Mississippi, Missouri, Oklahoma, South Carolina, Texas and West Virginia.&#10;&#10;No state had obesity prevalences that range greater than 35%.&#10;" title="Prevalence of obesity, by state, 2011 BRFSS"/>
            <p:cNvGrpSpPr/>
            <p:nvPr/>
          </p:nvGrpSpPr>
          <p:grpSpPr>
            <a:xfrm>
              <a:off x="1155700" y="1723371"/>
              <a:ext cx="6940550" cy="3975946"/>
              <a:chOff x="1155700" y="1709738"/>
              <a:chExt cx="6940550" cy="3567112"/>
            </a:xfrm>
          </p:grpSpPr>
          <p:sp>
            <p:nvSpPr>
              <p:cNvPr id="62465" name="Freeform 2"/>
              <p:cNvSpPr>
                <a:spLocks/>
              </p:cNvSpPr>
              <p:nvPr/>
            </p:nvSpPr>
            <p:spPr bwMode="auto">
              <a:xfrm>
                <a:off x="7697788" y="1877998"/>
                <a:ext cx="398462" cy="611187"/>
              </a:xfrm>
              <a:custGeom>
                <a:avLst/>
                <a:gdLst>
                  <a:gd name="T0" fmla="*/ 10 w 49"/>
                  <a:gd name="T1" fmla="*/ 71 h 79"/>
                  <a:gd name="T2" fmla="*/ 10 w 49"/>
                  <a:gd name="T3" fmla="*/ 73 h 79"/>
                  <a:gd name="T4" fmla="*/ 12 w 49"/>
                  <a:gd name="T5" fmla="*/ 75 h 79"/>
                  <a:gd name="T6" fmla="*/ 13 w 49"/>
                  <a:gd name="T7" fmla="*/ 76 h 79"/>
                  <a:gd name="T8" fmla="*/ 14 w 49"/>
                  <a:gd name="T9" fmla="*/ 79 h 79"/>
                  <a:gd name="T10" fmla="*/ 15 w 49"/>
                  <a:gd name="T11" fmla="*/ 77 h 79"/>
                  <a:gd name="T12" fmla="*/ 16 w 49"/>
                  <a:gd name="T13" fmla="*/ 73 h 79"/>
                  <a:gd name="T14" fmla="*/ 18 w 49"/>
                  <a:gd name="T15" fmla="*/ 68 h 79"/>
                  <a:gd name="T16" fmla="*/ 18 w 49"/>
                  <a:gd name="T17" fmla="*/ 67 h 79"/>
                  <a:gd name="T18" fmla="*/ 20 w 49"/>
                  <a:gd name="T19" fmla="*/ 63 h 79"/>
                  <a:gd name="T20" fmla="*/ 21 w 49"/>
                  <a:gd name="T21" fmla="*/ 64 h 79"/>
                  <a:gd name="T22" fmla="*/ 22 w 49"/>
                  <a:gd name="T23" fmla="*/ 64 h 79"/>
                  <a:gd name="T24" fmla="*/ 22 w 49"/>
                  <a:gd name="T25" fmla="*/ 62 h 79"/>
                  <a:gd name="T26" fmla="*/ 26 w 49"/>
                  <a:gd name="T27" fmla="*/ 61 h 79"/>
                  <a:gd name="T28" fmla="*/ 26 w 49"/>
                  <a:gd name="T29" fmla="*/ 59 h 79"/>
                  <a:gd name="T30" fmla="*/ 28 w 49"/>
                  <a:gd name="T31" fmla="*/ 58 h 79"/>
                  <a:gd name="T32" fmla="*/ 29 w 49"/>
                  <a:gd name="T33" fmla="*/ 56 h 79"/>
                  <a:gd name="T34" fmla="*/ 31 w 49"/>
                  <a:gd name="T35" fmla="*/ 52 h 79"/>
                  <a:gd name="T36" fmla="*/ 31 w 49"/>
                  <a:gd name="T37" fmla="*/ 51 h 79"/>
                  <a:gd name="T38" fmla="*/ 34 w 49"/>
                  <a:gd name="T39" fmla="*/ 51 h 79"/>
                  <a:gd name="T40" fmla="*/ 35 w 49"/>
                  <a:gd name="T41" fmla="*/ 49 h 79"/>
                  <a:gd name="T42" fmla="*/ 37 w 49"/>
                  <a:gd name="T43" fmla="*/ 47 h 79"/>
                  <a:gd name="T44" fmla="*/ 40 w 49"/>
                  <a:gd name="T45" fmla="*/ 48 h 79"/>
                  <a:gd name="T46" fmla="*/ 43 w 49"/>
                  <a:gd name="T47" fmla="*/ 44 h 79"/>
                  <a:gd name="T48" fmla="*/ 46 w 49"/>
                  <a:gd name="T49" fmla="*/ 41 h 79"/>
                  <a:gd name="T50" fmla="*/ 48 w 49"/>
                  <a:gd name="T51" fmla="*/ 40 h 79"/>
                  <a:gd name="T52" fmla="*/ 49 w 49"/>
                  <a:gd name="T53" fmla="*/ 38 h 79"/>
                  <a:gd name="T54" fmla="*/ 48 w 49"/>
                  <a:gd name="T55" fmla="*/ 37 h 79"/>
                  <a:gd name="T56" fmla="*/ 47 w 49"/>
                  <a:gd name="T57" fmla="*/ 36 h 79"/>
                  <a:gd name="T58" fmla="*/ 48 w 49"/>
                  <a:gd name="T59" fmla="*/ 35 h 79"/>
                  <a:gd name="T60" fmla="*/ 47 w 49"/>
                  <a:gd name="T61" fmla="*/ 32 h 79"/>
                  <a:gd name="T62" fmla="*/ 45 w 49"/>
                  <a:gd name="T63" fmla="*/ 31 h 79"/>
                  <a:gd name="T64" fmla="*/ 43 w 49"/>
                  <a:gd name="T65" fmla="*/ 32 h 79"/>
                  <a:gd name="T66" fmla="*/ 41 w 49"/>
                  <a:gd name="T67" fmla="*/ 28 h 79"/>
                  <a:gd name="T68" fmla="*/ 41 w 49"/>
                  <a:gd name="T69" fmla="*/ 26 h 79"/>
                  <a:gd name="T70" fmla="*/ 40 w 49"/>
                  <a:gd name="T71" fmla="*/ 26 h 79"/>
                  <a:gd name="T72" fmla="*/ 38 w 49"/>
                  <a:gd name="T73" fmla="*/ 26 h 79"/>
                  <a:gd name="T74" fmla="*/ 36 w 49"/>
                  <a:gd name="T75" fmla="*/ 25 h 79"/>
                  <a:gd name="T76" fmla="*/ 35 w 49"/>
                  <a:gd name="T77" fmla="*/ 22 h 79"/>
                  <a:gd name="T78" fmla="*/ 24 w 49"/>
                  <a:gd name="T79" fmla="*/ 0 h 79"/>
                  <a:gd name="T80" fmla="*/ 22 w 49"/>
                  <a:gd name="T81" fmla="*/ 0 h 79"/>
                  <a:gd name="T82" fmla="*/ 21 w 49"/>
                  <a:gd name="T83" fmla="*/ 2 h 79"/>
                  <a:gd name="T84" fmla="*/ 18 w 49"/>
                  <a:gd name="T85" fmla="*/ 2 h 79"/>
                  <a:gd name="T86" fmla="*/ 15 w 49"/>
                  <a:gd name="T87" fmla="*/ 5 h 79"/>
                  <a:gd name="T88" fmla="*/ 14 w 49"/>
                  <a:gd name="T89" fmla="*/ 2 h 79"/>
                  <a:gd name="T90" fmla="*/ 13 w 49"/>
                  <a:gd name="T91" fmla="*/ 1 h 79"/>
                  <a:gd name="T92" fmla="*/ 6 w 49"/>
                  <a:gd name="T93" fmla="*/ 16 h 79"/>
                  <a:gd name="T94" fmla="*/ 7 w 49"/>
                  <a:gd name="T95" fmla="*/ 19 h 79"/>
                  <a:gd name="T96" fmla="*/ 7 w 49"/>
                  <a:gd name="T97" fmla="*/ 22 h 79"/>
                  <a:gd name="T98" fmla="*/ 5 w 49"/>
                  <a:gd name="T99" fmla="*/ 24 h 79"/>
                  <a:gd name="T100" fmla="*/ 6 w 49"/>
                  <a:gd name="T101" fmla="*/ 32 h 79"/>
                  <a:gd name="T102" fmla="*/ 4 w 49"/>
                  <a:gd name="T103" fmla="*/ 36 h 79"/>
                  <a:gd name="T104" fmla="*/ 4 w 49"/>
                  <a:gd name="T105" fmla="*/ 39 h 79"/>
                  <a:gd name="T106" fmla="*/ 3 w 49"/>
                  <a:gd name="T107" fmla="*/ 40 h 79"/>
                  <a:gd name="T108" fmla="*/ 3 w 49"/>
                  <a:gd name="T109" fmla="*/ 42 h 79"/>
                  <a:gd name="T110" fmla="*/ 1 w 49"/>
                  <a:gd name="T111" fmla="*/ 41 h 79"/>
                  <a:gd name="T112" fmla="*/ 0 w 49"/>
                  <a:gd name="T113" fmla="*/ 42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AF400"/>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66" name="Freeform 3"/>
              <p:cNvSpPr>
                <a:spLocks/>
              </p:cNvSpPr>
              <p:nvPr/>
            </p:nvSpPr>
            <p:spPr bwMode="auto">
              <a:xfrm>
                <a:off x="2636838" y="1709738"/>
                <a:ext cx="730250" cy="511175"/>
              </a:xfrm>
              <a:custGeom>
                <a:avLst/>
                <a:gdLst>
                  <a:gd name="T0" fmla="*/ 1 w 90"/>
                  <a:gd name="T1" fmla="*/ 40 h 66"/>
                  <a:gd name="T2" fmla="*/ 0 w 90"/>
                  <a:gd name="T3" fmla="*/ 40 h 66"/>
                  <a:gd name="T4" fmla="*/ 1 w 90"/>
                  <a:gd name="T5" fmla="*/ 37 h 66"/>
                  <a:gd name="T6" fmla="*/ 1 w 90"/>
                  <a:gd name="T7" fmla="*/ 35 h 66"/>
                  <a:gd name="T8" fmla="*/ 1 w 90"/>
                  <a:gd name="T9" fmla="*/ 35 h 66"/>
                  <a:gd name="T10" fmla="*/ 2 w 90"/>
                  <a:gd name="T11" fmla="*/ 36 h 66"/>
                  <a:gd name="T12" fmla="*/ 1 w 90"/>
                  <a:gd name="T13" fmla="*/ 37 h 66"/>
                  <a:gd name="T14" fmla="*/ 3 w 90"/>
                  <a:gd name="T15" fmla="*/ 36 h 66"/>
                  <a:gd name="T16" fmla="*/ 3 w 90"/>
                  <a:gd name="T17" fmla="*/ 35 h 66"/>
                  <a:gd name="T18" fmla="*/ 3 w 90"/>
                  <a:gd name="T19" fmla="*/ 33 h 66"/>
                  <a:gd name="T20" fmla="*/ 2 w 90"/>
                  <a:gd name="T21" fmla="*/ 30 h 66"/>
                  <a:gd name="T22" fmla="*/ 3 w 90"/>
                  <a:gd name="T23" fmla="*/ 30 h 66"/>
                  <a:gd name="T24" fmla="*/ 5 w 90"/>
                  <a:gd name="T25" fmla="*/ 29 h 66"/>
                  <a:gd name="T26" fmla="*/ 4 w 90"/>
                  <a:gd name="T27" fmla="*/ 28 h 66"/>
                  <a:gd name="T28" fmla="*/ 3 w 90"/>
                  <a:gd name="T29" fmla="*/ 29 h 66"/>
                  <a:gd name="T30" fmla="*/ 3 w 90"/>
                  <a:gd name="T31" fmla="*/ 25 h 66"/>
                  <a:gd name="T32" fmla="*/ 3 w 90"/>
                  <a:gd name="T33" fmla="*/ 22 h 66"/>
                  <a:gd name="T34" fmla="*/ 3 w 90"/>
                  <a:gd name="T35" fmla="*/ 17 h 66"/>
                  <a:gd name="T36" fmla="*/ 2 w 90"/>
                  <a:gd name="T37" fmla="*/ 11 h 66"/>
                  <a:gd name="T38" fmla="*/ 2 w 90"/>
                  <a:gd name="T39" fmla="*/ 6 h 66"/>
                  <a:gd name="T40" fmla="*/ 11 w 90"/>
                  <a:gd name="T41" fmla="*/ 9 h 66"/>
                  <a:gd name="T42" fmla="*/ 19 w 90"/>
                  <a:gd name="T43" fmla="*/ 13 h 66"/>
                  <a:gd name="T44" fmla="*/ 23 w 90"/>
                  <a:gd name="T45" fmla="*/ 14 h 66"/>
                  <a:gd name="T46" fmla="*/ 24 w 90"/>
                  <a:gd name="T47" fmla="*/ 15 h 66"/>
                  <a:gd name="T48" fmla="*/ 24 w 90"/>
                  <a:gd name="T49" fmla="*/ 20 h 66"/>
                  <a:gd name="T50" fmla="*/ 22 w 90"/>
                  <a:gd name="T51" fmla="*/ 23 h 66"/>
                  <a:gd name="T52" fmla="*/ 22 w 90"/>
                  <a:gd name="T53" fmla="*/ 25 h 66"/>
                  <a:gd name="T54" fmla="*/ 22 w 90"/>
                  <a:gd name="T55" fmla="*/ 27 h 66"/>
                  <a:gd name="T56" fmla="*/ 23 w 90"/>
                  <a:gd name="T57" fmla="*/ 28 h 66"/>
                  <a:gd name="T58" fmla="*/ 25 w 90"/>
                  <a:gd name="T59" fmla="*/ 24 h 66"/>
                  <a:gd name="T60" fmla="*/ 27 w 90"/>
                  <a:gd name="T61" fmla="*/ 21 h 66"/>
                  <a:gd name="T62" fmla="*/ 29 w 90"/>
                  <a:gd name="T63" fmla="*/ 18 h 66"/>
                  <a:gd name="T64" fmla="*/ 26 w 90"/>
                  <a:gd name="T65" fmla="*/ 10 h 66"/>
                  <a:gd name="T66" fmla="*/ 27 w 90"/>
                  <a:gd name="T67" fmla="*/ 9 h 66"/>
                  <a:gd name="T68" fmla="*/ 29 w 90"/>
                  <a:gd name="T69" fmla="*/ 7 h 66"/>
                  <a:gd name="T70" fmla="*/ 27 w 90"/>
                  <a:gd name="T71" fmla="*/ 5 h 66"/>
                  <a:gd name="T72" fmla="*/ 27 w 90"/>
                  <a:gd name="T73" fmla="*/ 0 h 66"/>
                  <a:gd name="T74" fmla="*/ 62 w 90"/>
                  <a:gd name="T75" fmla="*/ 9 h 66"/>
                  <a:gd name="T76" fmla="*/ 90 w 90"/>
                  <a:gd name="T77" fmla="*/ 16 h 66"/>
                  <a:gd name="T78" fmla="*/ 80 w 90"/>
                  <a:gd name="T79" fmla="*/ 59 h 66"/>
                  <a:gd name="T80" fmla="*/ 80 w 90"/>
                  <a:gd name="T81" fmla="*/ 60 h 66"/>
                  <a:gd name="T82" fmla="*/ 80 w 90"/>
                  <a:gd name="T83" fmla="*/ 61 h 66"/>
                  <a:gd name="T84" fmla="*/ 81 w 90"/>
                  <a:gd name="T85" fmla="*/ 63 h 66"/>
                  <a:gd name="T86" fmla="*/ 80 w 90"/>
                  <a:gd name="T87" fmla="*/ 64 h 66"/>
                  <a:gd name="T88" fmla="*/ 80 w 90"/>
                  <a:gd name="T89" fmla="*/ 66 h 66"/>
                  <a:gd name="T90" fmla="*/ 55 w 90"/>
                  <a:gd name="T91" fmla="*/ 61 h 66"/>
                  <a:gd name="T92" fmla="*/ 52 w 90"/>
                  <a:gd name="T93" fmla="*/ 61 h 66"/>
                  <a:gd name="T94" fmla="*/ 50 w 90"/>
                  <a:gd name="T95" fmla="*/ 60 h 66"/>
                  <a:gd name="T96" fmla="*/ 47 w 90"/>
                  <a:gd name="T97" fmla="*/ 61 h 66"/>
                  <a:gd name="T98" fmla="*/ 44 w 90"/>
                  <a:gd name="T99" fmla="*/ 60 h 66"/>
                  <a:gd name="T100" fmla="*/ 41 w 90"/>
                  <a:gd name="T101" fmla="*/ 61 h 66"/>
                  <a:gd name="T102" fmla="*/ 37 w 90"/>
                  <a:gd name="T103" fmla="*/ 60 h 66"/>
                  <a:gd name="T104" fmla="*/ 30 w 90"/>
                  <a:gd name="T105" fmla="*/ 60 h 66"/>
                  <a:gd name="T106" fmla="*/ 24 w 90"/>
                  <a:gd name="T107" fmla="*/ 58 h 66"/>
                  <a:gd name="T108" fmla="*/ 19 w 90"/>
                  <a:gd name="T109" fmla="*/ 58 h 66"/>
                  <a:gd name="T110" fmla="*/ 12 w 90"/>
                  <a:gd name="T111" fmla="*/ 56 h 66"/>
                  <a:gd name="T112" fmla="*/ 11 w 90"/>
                  <a:gd name="T113" fmla="*/ 50 h 66"/>
                  <a:gd name="T114" fmla="*/ 11 w 90"/>
                  <a:gd name="T115" fmla="*/ 47 h 66"/>
                  <a:gd name="T116" fmla="*/ 7 w 90"/>
                  <a:gd name="T117" fmla="*/ 44 h 66"/>
                  <a:gd name="T118" fmla="*/ 6 w 90"/>
                  <a:gd name="T119" fmla="*/ 43 h 66"/>
                  <a:gd name="T120" fmla="*/ 3 w 90"/>
                  <a:gd name="T121" fmla="*/ 42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AF400"/>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67" name="Freeform 4"/>
              <p:cNvSpPr>
                <a:spLocks/>
              </p:cNvSpPr>
              <p:nvPr/>
            </p:nvSpPr>
            <p:spPr bwMode="auto">
              <a:xfrm>
                <a:off x="3157538" y="1814485"/>
                <a:ext cx="658812" cy="1041428"/>
              </a:xfrm>
              <a:custGeom>
                <a:avLst/>
                <a:gdLst>
                  <a:gd name="T0" fmla="*/ 7 w 81"/>
                  <a:gd name="T1" fmla="*/ 86 h 130"/>
                  <a:gd name="T2" fmla="*/ 8 w 81"/>
                  <a:gd name="T3" fmla="*/ 82 h 130"/>
                  <a:gd name="T4" fmla="*/ 9 w 81"/>
                  <a:gd name="T5" fmla="*/ 81 h 130"/>
                  <a:gd name="T6" fmla="*/ 9 w 81"/>
                  <a:gd name="T7" fmla="*/ 79 h 130"/>
                  <a:gd name="T8" fmla="*/ 6 w 81"/>
                  <a:gd name="T9" fmla="*/ 77 h 130"/>
                  <a:gd name="T10" fmla="*/ 10 w 81"/>
                  <a:gd name="T11" fmla="*/ 70 h 130"/>
                  <a:gd name="T12" fmla="*/ 13 w 81"/>
                  <a:gd name="T13" fmla="*/ 68 h 130"/>
                  <a:gd name="T14" fmla="*/ 14 w 81"/>
                  <a:gd name="T15" fmla="*/ 66 h 130"/>
                  <a:gd name="T16" fmla="*/ 20 w 81"/>
                  <a:gd name="T17" fmla="*/ 54 h 130"/>
                  <a:gd name="T18" fmla="*/ 17 w 81"/>
                  <a:gd name="T19" fmla="*/ 53 h 130"/>
                  <a:gd name="T20" fmla="*/ 16 w 81"/>
                  <a:gd name="T21" fmla="*/ 50 h 130"/>
                  <a:gd name="T22" fmla="*/ 16 w 81"/>
                  <a:gd name="T23" fmla="*/ 47 h 130"/>
                  <a:gd name="T24" fmla="*/ 16 w 81"/>
                  <a:gd name="T25" fmla="*/ 45 h 130"/>
                  <a:gd name="T26" fmla="*/ 16 w 81"/>
                  <a:gd name="T27" fmla="*/ 43 h 130"/>
                  <a:gd name="T28" fmla="*/ 26 w 81"/>
                  <a:gd name="T29" fmla="*/ 0 h 130"/>
                  <a:gd name="T30" fmla="*/ 34 w 81"/>
                  <a:gd name="T31" fmla="*/ 19 h 130"/>
                  <a:gd name="T32" fmla="*/ 36 w 81"/>
                  <a:gd name="T33" fmla="*/ 26 h 130"/>
                  <a:gd name="T34" fmla="*/ 35 w 81"/>
                  <a:gd name="T35" fmla="*/ 29 h 130"/>
                  <a:gd name="T36" fmla="*/ 37 w 81"/>
                  <a:gd name="T37" fmla="*/ 31 h 130"/>
                  <a:gd name="T38" fmla="*/ 42 w 81"/>
                  <a:gd name="T39" fmla="*/ 39 h 130"/>
                  <a:gd name="T40" fmla="*/ 43 w 81"/>
                  <a:gd name="T41" fmla="*/ 43 h 130"/>
                  <a:gd name="T42" fmla="*/ 45 w 81"/>
                  <a:gd name="T43" fmla="*/ 45 h 130"/>
                  <a:gd name="T44" fmla="*/ 49 w 81"/>
                  <a:gd name="T45" fmla="*/ 46 h 130"/>
                  <a:gd name="T46" fmla="*/ 46 w 81"/>
                  <a:gd name="T47" fmla="*/ 52 h 130"/>
                  <a:gd name="T48" fmla="*/ 45 w 81"/>
                  <a:gd name="T49" fmla="*/ 56 h 130"/>
                  <a:gd name="T50" fmla="*/ 45 w 81"/>
                  <a:gd name="T51" fmla="*/ 57 h 130"/>
                  <a:gd name="T52" fmla="*/ 43 w 81"/>
                  <a:gd name="T53" fmla="*/ 60 h 130"/>
                  <a:gd name="T54" fmla="*/ 43 w 81"/>
                  <a:gd name="T55" fmla="*/ 62 h 130"/>
                  <a:gd name="T56" fmla="*/ 46 w 81"/>
                  <a:gd name="T57" fmla="*/ 65 h 130"/>
                  <a:gd name="T58" fmla="*/ 50 w 81"/>
                  <a:gd name="T59" fmla="*/ 61 h 130"/>
                  <a:gd name="T60" fmla="*/ 51 w 81"/>
                  <a:gd name="T61" fmla="*/ 63 h 130"/>
                  <a:gd name="T62" fmla="*/ 52 w 81"/>
                  <a:gd name="T63" fmla="*/ 64 h 130"/>
                  <a:gd name="T64" fmla="*/ 52 w 81"/>
                  <a:gd name="T65" fmla="*/ 69 h 130"/>
                  <a:gd name="T66" fmla="*/ 54 w 81"/>
                  <a:gd name="T67" fmla="*/ 74 h 130"/>
                  <a:gd name="T68" fmla="*/ 53 w 81"/>
                  <a:gd name="T69" fmla="*/ 76 h 130"/>
                  <a:gd name="T70" fmla="*/ 56 w 81"/>
                  <a:gd name="T71" fmla="*/ 78 h 130"/>
                  <a:gd name="T72" fmla="*/ 57 w 81"/>
                  <a:gd name="T73" fmla="*/ 81 h 130"/>
                  <a:gd name="T74" fmla="*/ 57 w 81"/>
                  <a:gd name="T75" fmla="*/ 84 h 130"/>
                  <a:gd name="T76" fmla="*/ 59 w 81"/>
                  <a:gd name="T77" fmla="*/ 87 h 130"/>
                  <a:gd name="T78" fmla="*/ 61 w 81"/>
                  <a:gd name="T79" fmla="*/ 84 h 130"/>
                  <a:gd name="T80" fmla="*/ 65 w 81"/>
                  <a:gd name="T81" fmla="*/ 86 h 130"/>
                  <a:gd name="T82" fmla="*/ 67 w 81"/>
                  <a:gd name="T83" fmla="*/ 84 h 130"/>
                  <a:gd name="T84" fmla="*/ 71 w 81"/>
                  <a:gd name="T85" fmla="*/ 85 h 130"/>
                  <a:gd name="T86" fmla="*/ 73 w 81"/>
                  <a:gd name="T87" fmla="*/ 86 h 130"/>
                  <a:gd name="T88" fmla="*/ 76 w 81"/>
                  <a:gd name="T89" fmla="*/ 84 h 130"/>
                  <a:gd name="T90" fmla="*/ 79 w 81"/>
                  <a:gd name="T91" fmla="*/ 85 h 130"/>
                  <a:gd name="T92" fmla="*/ 81 w 81"/>
                  <a:gd name="T93" fmla="*/ 88 h 130"/>
                  <a:gd name="T94" fmla="*/ 74 w 81"/>
                  <a:gd name="T95" fmla="*/ 130 h 130"/>
                  <a:gd name="T96" fmla="*/ 0 w 81"/>
                  <a:gd name="T97" fmla="*/ 116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AF400"/>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68" name="Freeform 5"/>
              <p:cNvSpPr>
                <a:spLocks/>
              </p:cNvSpPr>
              <p:nvPr/>
            </p:nvSpPr>
            <p:spPr bwMode="auto">
              <a:xfrm>
                <a:off x="3435350" y="1857375"/>
                <a:ext cx="1120775" cy="673100"/>
              </a:xfrm>
              <a:custGeom>
                <a:avLst/>
                <a:gdLst>
                  <a:gd name="T0" fmla="*/ 48 w 138"/>
                  <a:gd name="T1" fmla="*/ 77 h 87"/>
                  <a:gd name="T2" fmla="*/ 45 w 138"/>
                  <a:gd name="T3" fmla="*/ 84 h 87"/>
                  <a:gd name="T4" fmla="*/ 43 w 138"/>
                  <a:gd name="T5" fmla="*/ 80 h 87"/>
                  <a:gd name="T6" fmla="*/ 42 w 138"/>
                  <a:gd name="T7" fmla="*/ 83 h 87"/>
                  <a:gd name="T8" fmla="*/ 38 w 138"/>
                  <a:gd name="T9" fmla="*/ 83 h 87"/>
                  <a:gd name="T10" fmla="*/ 33 w 138"/>
                  <a:gd name="T11" fmla="*/ 82 h 87"/>
                  <a:gd name="T12" fmla="*/ 32 w 138"/>
                  <a:gd name="T13" fmla="*/ 82 h 87"/>
                  <a:gd name="T14" fmla="*/ 29 w 138"/>
                  <a:gd name="T15" fmla="*/ 82 h 87"/>
                  <a:gd name="T16" fmla="*/ 26 w 138"/>
                  <a:gd name="T17" fmla="*/ 82 h 87"/>
                  <a:gd name="T18" fmla="*/ 24 w 138"/>
                  <a:gd name="T19" fmla="*/ 83 h 87"/>
                  <a:gd name="T20" fmla="*/ 23 w 138"/>
                  <a:gd name="T21" fmla="*/ 80 h 87"/>
                  <a:gd name="T22" fmla="*/ 23 w 138"/>
                  <a:gd name="T23" fmla="*/ 77 h 87"/>
                  <a:gd name="T24" fmla="*/ 20 w 138"/>
                  <a:gd name="T25" fmla="*/ 75 h 87"/>
                  <a:gd name="T26" fmla="*/ 20 w 138"/>
                  <a:gd name="T27" fmla="*/ 72 h 87"/>
                  <a:gd name="T28" fmla="*/ 18 w 138"/>
                  <a:gd name="T29" fmla="*/ 69 h 87"/>
                  <a:gd name="T30" fmla="*/ 18 w 138"/>
                  <a:gd name="T31" fmla="*/ 63 h 87"/>
                  <a:gd name="T32" fmla="*/ 17 w 138"/>
                  <a:gd name="T33" fmla="*/ 60 h 87"/>
                  <a:gd name="T34" fmla="*/ 16 w 138"/>
                  <a:gd name="T35" fmla="*/ 59 h 87"/>
                  <a:gd name="T36" fmla="*/ 15 w 138"/>
                  <a:gd name="T37" fmla="*/ 59 h 87"/>
                  <a:gd name="T38" fmla="*/ 11 w 138"/>
                  <a:gd name="T39" fmla="*/ 62 h 87"/>
                  <a:gd name="T40" fmla="*/ 9 w 138"/>
                  <a:gd name="T41" fmla="*/ 58 h 87"/>
                  <a:gd name="T42" fmla="*/ 9 w 138"/>
                  <a:gd name="T43" fmla="*/ 56 h 87"/>
                  <a:gd name="T44" fmla="*/ 11 w 138"/>
                  <a:gd name="T45" fmla="*/ 53 h 87"/>
                  <a:gd name="T46" fmla="*/ 11 w 138"/>
                  <a:gd name="T47" fmla="*/ 50 h 87"/>
                  <a:gd name="T48" fmla="*/ 12 w 138"/>
                  <a:gd name="T49" fmla="*/ 48 h 87"/>
                  <a:gd name="T50" fmla="*/ 14 w 138"/>
                  <a:gd name="T51" fmla="*/ 42 h 87"/>
                  <a:gd name="T52" fmla="*/ 11 w 138"/>
                  <a:gd name="T53" fmla="*/ 40 h 87"/>
                  <a:gd name="T54" fmla="*/ 8 w 138"/>
                  <a:gd name="T55" fmla="*/ 38 h 87"/>
                  <a:gd name="T56" fmla="*/ 6 w 138"/>
                  <a:gd name="T57" fmla="*/ 31 h 87"/>
                  <a:gd name="T58" fmla="*/ 2 w 138"/>
                  <a:gd name="T59" fmla="*/ 27 h 87"/>
                  <a:gd name="T60" fmla="*/ 2 w 138"/>
                  <a:gd name="T61" fmla="*/ 25 h 87"/>
                  <a:gd name="T62" fmla="*/ 2 w 138"/>
                  <a:gd name="T63" fmla="*/ 20 h 87"/>
                  <a:gd name="T64" fmla="*/ 3 w 138"/>
                  <a:gd name="T65" fmla="*/ 0 h 87"/>
                  <a:gd name="T66" fmla="*/ 49 w 138"/>
                  <a:gd name="T67" fmla="*/ 8 h 87"/>
                  <a:gd name="T68" fmla="*/ 138 w 138"/>
                  <a:gd name="T69" fmla="*/ 19 h 87"/>
                  <a:gd name="T70" fmla="*/ 132 w 138"/>
                  <a:gd name="T71" fmla="*/ 8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9ED561"/>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E1FEBE"/>
                  </a:solidFill>
                  <a:latin typeface="Times New Roman" pitchFamily="18" charset="0"/>
                </a:endParaRPr>
              </a:p>
            </p:txBody>
          </p:sp>
          <p:sp>
            <p:nvSpPr>
              <p:cNvPr id="62469" name="Freeform 6"/>
              <p:cNvSpPr>
                <a:spLocks/>
              </p:cNvSpPr>
              <p:nvPr/>
            </p:nvSpPr>
            <p:spPr bwMode="auto">
              <a:xfrm>
                <a:off x="4514850" y="2003425"/>
                <a:ext cx="723900" cy="427038"/>
              </a:xfrm>
              <a:custGeom>
                <a:avLst/>
                <a:gdLst>
                  <a:gd name="T0" fmla="*/ 0 w 89"/>
                  <a:gd name="T1" fmla="*/ 51 h 55"/>
                  <a:gd name="T2" fmla="*/ 5 w 89"/>
                  <a:gd name="T3" fmla="*/ 0 h 55"/>
                  <a:gd name="T4" fmla="*/ 44 w 89"/>
                  <a:gd name="T5" fmla="*/ 3 h 55"/>
                  <a:gd name="T6" fmla="*/ 82 w 89"/>
                  <a:gd name="T7" fmla="*/ 4 h 55"/>
                  <a:gd name="T8" fmla="*/ 82 w 89"/>
                  <a:gd name="T9" fmla="*/ 5 h 55"/>
                  <a:gd name="T10" fmla="*/ 83 w 89"/>
                  <a:gd name="T11" fmla="*/ 9 h 55"/>
                  <a:gd name="T12" fmla="*/ 83 w 89"/>
                  <a:gd name="T13" fmla="*/ 10 h 55"/>
                  <a:gd name="T14" fmla="*/ 82 w 89"/>
                  <a:gd name="T15" fmla="*/ 13 h 55"/>
                  <a:gd name="T16" fmla="*/ 82 w 89"/>
                  <a:gd name="T17" fmla="*/ 18 h 55"/>
                  <a:gd name="T18" fmla="*/ 84 w 89"/>
                  <a:gd name="T19" fmla="*/ 23 h 55"/>
                  <a:gd name="T20" fmla="*/ 85 w 89"/>
                  <a:gd name="T21" fmla="*/ 25 h 55"/>
                  <a:gd name="T22" fmla="*/ 86 w 89"/>
                  <a:gd name="T23" fmla="*/ 30 h 55"/>
                  <a:gd name="T24" fmla="*/ 86 w 89"/>
                  <a:gd name="T25" fmla="*/ 38 h 55"/>
                  <a:gd name="T26" fmla="*/ 87 w 89"/>
                  <a:gd name="T27" fmla="*/ 40 h 55"/>
                  <a:gd name="T28" fmla="*/ 87 w 89"/>
                  <a:gd name="T29" fmla="*/ 43 h 55"/>
                  <a:gd name="T30" fmla="*/ 87 w 89"/>
                  <a:gd name="T31" fmla="*/ 44 h 55"/>
                  <a:gd name="T32" fmla="*/ 89 w 89"/>
                  <a:gd name="T33" fmla="*/ 51 h 55"/>
                  <a:gd name="T34" fmla="*/ 89 w 89"/>
                  <a:gd name="T35" fmla="*/ 53 h 55"/>
                  <a:gd name="T36" fmla="*/ 89 w 89"/>
                  <a:gd name="T37" fmla="*/ 55 h 55"/>
                  <a:gd name="T38" fmla="*/ 0 w 89"/>
                  <a:gd name="T39" fmla="*/ 51 h 55"/>
                  <a:gd name="T40" fmla="*/ 0 w 89"/>
                  <a:gd name="T41" fmla="*/ 51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45C2C"/>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70" name="Freeform 7"/>
              <p:cNvSpPr>
                <a:spLocks/>
              </p:cNvSpPr>
              <p:nvPr/>
            </p:nvSpPr>
            <p:spPr bwMode="auto">
              <a:xfrm>
                <a:off x="4483100" y="2398713"/>
                <a:ext cx="766763" cy="495300"/>
              </a:xfrm>
              <a:custGeom>
                <a:avLst/>
                <a:gdLst>
                  <a:gd name="T0" fmla="*/ 0 w 94"/>
                  <a:gd name="T1" fmla="*/ 51 h 64"/>
                  <a:gd name="T2" fmla="*/ 3 w 94"/>
                  <a:gd name="T3" fmla="*/ 17 h 64"/>
                  <a:gd name="T4" fmla="*/ 4 w 94"/>
                  <a:gd name="T5" fmla="*/ 0 h 64"/>
                  <a:gd name="T6" fmla="*/ 93 w 94"/>
                  <a:gd name="T7" fmla="*/ 4 h 64"/>
                  <a:gd name="T8" fmla="*/ 93 w 94"/>
                  <a:gd name="T9" fmla="*/ 6 h 64"/>
                  <a:gd name="T10" fmla="*/ 92 w 94"/>
                  <a:gd name="T11" fmla="*/ 7 h 64"/>
                  <a:gd name="T12" fmla="*/ 90 w 94"/>
                  <a:gd name="T13" fmla="*/ 10 h 64"/>
                  <a:gd name="T14" fmla="*/ 90 w 94"/>
                  <a:gd name="T15" fmla="*/ 11 h 64"/>
                  <a:gd name="T16" fmla="*/ 94 w 94"/>
                  <a:gd name="T17" fmla="*/ 15 h 64"/>
                  <a:gd name="T18" fmla="*/ 94 w 94"/>
                  <a:gd name="T19" fmla="*/ 46 h 64"/>
                  <a:gd name="T20" fmla="*/ 94 w 94"/>
                  <a:gd name="T21" fmla="*/ 46 h 64"/>
                  <a:gd name="T22" fmla="*/ 92 w 94"/>
                  <a:gd name="T23" fmla="*/ 46 h 64"/>
                  <a:gd name="T24" fmla="*/ 93 w 94"/>
                  <a:gd name="T25" fmla="*/ 47 h 64"/>
                  <a:gd name="T26" fmla="*/ 94 w 94"/>
                  <a:gd name="T27" fmla="*/ 48 h 64"/>
                  <a:gd name="T28" fmla="*/ 93 w 94"/>
                  <a:gd name="T29" fmla="*/ 50 h 64"/>
                  <a:gd name="T30" fmla="*/ 94 w 94"/>
                  <a:gd name="T31" fmla="*/ 51 h 64"/>
                  <a:gd name="T32" fmla="*/ 94 w 94"/>
                  <a:gd name="T33" fmla="*/ 54 h 64"/>
                  <a:gd name="T34" fmla="*/ 93 w 94"/>
                  <a:gd name="T35" fmla="*/ 54 h 64"/>
                  <a:gd name="T36" fmla="*/ 94 w 94"/>
                  <a:gd name="T37" fmla="*/ 56 h 64"/>
                  <a:gd name="T38" fmla="*/ 92 w 94"/>
                  <a:gd name="T39" fmla="*/ 59 h 64"/>
                  <a:gd name="T40" fmla="*/ 94 w 94"/>
                  <a:gd name="T41" fmla="*/ 62 h 64"/>
                  <a:gd name="T42" fmla="*/ 94 w 94"/>
                  <a:gd name="T43" fmla="*/ 64 h 64"/>
                  <a:gd name="T44" fmla="*/ 94 w 94"/>
                  <a:gd name="T45" fmla="*/ 64 h 64"/>
                  <a:gd name="T46" fmla="*/ 91 w 94"/>
                  <a:gd name="T47" fmla="*/ 62 h 64"/>
                  <a:gd name="T48" fmla="*/ 86 w 94"/>
                  <a:gd name="T49" fmla="*/ 59 h 64"/>
                  <a:gd name="T50" fmla="*/ 84 w 94"/>
                  <a:gd name="T51" fmla="*/ 58 h 64"/>
                  <a:gd name="T52" fmla="*/ 82 w 94"/>
                  <a:gd name="T53" fmla="*/ 58 h 64"/>
                  <a:gd name="T54" fmla="*/ 80 w 94"/>
                  <a:gd name="T55" fmla="*/ 60 h 64"/>
                  <a:gd name="T56" fmla="*/ 79 w 94"/>
                  <a:gd name="T57" fmla="*/ 60 h 64"/>
                  <a:gd name="T58" fmla="*/ 77 w 94"/>
                  <a:gd name="T59" fmla="*/ 60 h 64"/>
                  <a:gd name="T60" fmla="*/ 76 w 94"/>
                  <a:gd name="T61" fmla="*/ 57 h 64"/>
                  <a:gd name="T62" fmla="*/ 75 w 94"/>
                  <a:gd name="T63" fmla="*/ 56 h 64"/>
                  <a:gd name="T64" fmla="*/ 73 w 94"/>
                  <a:gd name="T65" fmla="*/ 57 h 64"/>
                  <a:gd name="T66" fmla="*/ 71 w 94"/>
                  <a:gd name="T67" fmla="*/ 57 h 64"/>
                  <a:gd name="T68" fmla="*/ 69 w 94"/>
                  <a:gd name="T69" fmla="*/ 54 h 64"/>
                  <a:gd name="T70" fmla="*/ 0 w 94"/>
                  <a:gd name="T71" fmla="*/ 51 h 64"/>
                  <a:gd name="T72" fmla="*/ 0 w 94"/>
                  <a:gd name="T73" fmla="*/ 51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AF400"/>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71" name="Freeform 8"/>
              <p:cNvSpPr>
                <a:spLocks/>
              </p:cNvSpPr>
              <p:nvPr/>
            </p:nvSpPr>
            <p:spPr bwMode="auto">
              <a:xfrm>
                <a:off x="4637088" y="3203575"/>
                <a:ext cx="812800" cy="411163"/>
              </a:xfrm>
              <a:custGeom>
                <a:avLst/>
                <a:gdLst>
                  <a:gd name="T0" fmla="*/ 3 w 100"/>
                  <a:gd name="T1" fmla="*/ 0 h 53"/>
                  <a:gd name="T2" fmla="*/ 89 w 100"/>
                  <a:gd name="T3" fmla="*/ 2 h 53"/>
                  <a:gd name="T4" fmla="*/ 95 w 100"/>
                  <a:gd name="T5" fmla="*/ 6 h 53"/>
                  <a:gd name="T6" fmla="*/ 93 w 100"/>
                  <a:gd name="T7" fmla="*/ 8 h 53"/>
                  <a:gd name="T8" fmla="*/ 93 w 100"/>
                  <a:gd name="T9" fmla="*/ 10 h 53"/>
                  <a:gd name="T10" fmla="*/ 94 w 100"/>
                  <a:gd name="T11" fmla="*/ 12 h 53"/>
                  <a:gd name="T12" fmla="*/ 95 w 100"/>
                  <a:gd name="T13" fmla="*/ 12 h 53"/>
                  <a:gd name="T14" fmla="*/ 96 w 100"/>
                  <a:gd name="T15" fmla="*/ 15 h 53"/>
                  <a:gd name="T16" fmla="*/ 97 w 100"/>
                  <a:gd name="T17" fmla="*/ 16 h 53"/>
                  <a:gd name="T18" fmla="*/ 99 w 100"/>
                  <a:gd name="T19" fmla="*/ 16 h 53"/>
                  <a:gd name="T20" fmla="*/ 99 w 100"/>
                  <a:gd name="T21" fmla="*/ 17 h 53"/>
                  <a:gd name="T22" fmla="*/ 100 w 100"/>
                  <a:gd name="T23" fmla="*/ 53 h 53"/>
                  <a:gd name="T24" fmla="*/ 0 w 100"/>
                  <a:gd name="T25" fmla="*/ 51 h 53"/>
                  <a:gd name="T26" fmla="*/ 3 w 100"/>
                  <a:gd name="T27" fmla="*/ 0 h 53"/>
                  <a:gd name="T28" fmla="*/ 3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45C2C"/>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72" name="Freeform 9"/>
              <p:cNvSpPr>
                <a:spLocks/>
              </p:cNvSpPr>
              <p:nvPr/>
            </p:nvSpPr>
            <p:spPr bwMode="auto">
              <a:xfrm>
                <a:off x="5232400" y="2740025"/>
                <a:ext cx="666750" cy="417513"/>
              </a:xfrm>
              <a:custGeom>
                <a:avLst/>
                <a:gdLst>
                  <a:gd name="T0" fmla="*/ 66 w 82"/>
                  <a:gd name="T1" fmla="*/ 0 h 54"/>
                  <a:gd name="T2" fmla="*/ 68 w 82"/>
                  <a:gd name="T3" fmla="*/ 4 h 54"/>
                  <a:gd name="T4" fmla="*/ 67 w 82"/>
                  <a:gd name="T5" fmla="*/ 6 h 54"/>
                  <a:gd name="T6" fmla="*/ 69 w 82"/>
                  <a:gd name="T7" fmla="*/ 13 h 54"/>
                  <a:gd name="T8" fmla="*/ 74 w 82"/>
                  <a:gd name="T9" fmla="*/ 16 h 54"/>
                  <a:gd name="T10" fmla="*/ 75 w 82"/>
                  <a:gd name="T11" fmla="*/ 18 h 54"/>
                  <a:gd name="T12" fmla="*/ 78 w 82"/>
                  <a:gd name="T13" fmla="*/ 21 h 54"/>
                  <a:gd name="T14" fmla="*/ 82 w 82"/>
                  <a:gd name="T15" fmla="*/ 26 h 54"/>
                  <a:gd name="T16" fmla="*/ 80 w 82"/>
                  <a:gd name="T17" fmla="*/ 29 h 54"/>
                  <a:gd name="T18" fmla="*/ 80 w 82"/>
                  <a:gd name="T19" fmla="*/ 31 h 54"/>
                  <a:gd name="T20" fmla="*/ 75 w 82"/>
                  <a:gd name="T21" fmla="*/ 34 h 54"/>
                  <a:gd name="T22" fmla="*/ 72 w 82"/>
                  <a:gd name="T23" fmla="*/ 35 h 54"/>
                  <a:gd name="T24" fmla="*/ 70 w 82"/>
                  <a:gd name="T25" fmla="*/ 38 h 54"/>
                  <a:gd name="T26" fmla="*/ 72 w 82"/>
                  <a:gd name="T27" fmla="*/ 41 h 54"/>
                  <a:gd name="T28" fmla="*/ 72 w 82"/>
                  <a:gd name="T29" fmla="*/ 44 h 54"/>
                  <a:gd name="T30" fmla="*/ 68 w 82"/>
                  <a:gd name="T31" fmla="*/ 50 h 54"/>
                  <a:gd name="T32" fmla="*/ 67 w 82"/>
                  <a:gd name="T33" fmla="*/ 53 h 54"/>
                  <a:gd name="T34" fmla="*/ 63 w 82"/>
                  <a:gd name="T35" fmla="*/ 50 h 54"/>
                  <a:gd name="T36" fmla="*/ 11 w 82"/>
                  <a:gd name="T37" fmla="*/ 51 h 54"/>
                  <a:gd name="T38" fmla="*/ 11 w 82"/>
                  <a:gd name="T39" fmla="*/ 48 h 54"/>
                  <a:gd name="T40" fmla="*/ 9 w 82"/>
                  <a:gd name="T41" fmla="*/ 45 h 54"/>
                  <a:gd name="T42" fmla="*/ 10 w 82"/>
                  <a:gd name="T43" fmla="*/ 42 h 54"/>
                  <a:gd name="T44" fmla="*/ 8 w 82"/>
                  <a:gd name="T45" fmla="*/ 39 h 54"/>
                  <a:gd name="T46" fmla="*/ 8 w 82"/>
                  <a:gd name="T47" fmla="*/ 36 h 54"/>
                  <a:gd name="T48" fmla="*/ 6 w 82"/>
                  <a:gd name="T49" fmla="*/ 33 h 54"/>
                  <a:gd name="T50" fmla="*/ 5 w 82"/>
                  <a:gd name="T51" fmla="*/ 31 h 54"/>
                  <a:gd name="T52" fmla="*/ 3 w 82"/>
                  <a:gd name="T53" fmla="*/ 26 h 54"/>
                  <a:gd name="T54" fmla="*/ 4 w 82"/>
                  <a:gd name="T55" fmla="*/ 23 h 54"/>
                  <a:gd name="T56" fmla="*/ 2 w 82"/>
                  <a:gd name="T57" fmla="*/ 20 h 54"/>
                  <a:gd name="T58" fmla="*/ 2 w 82"/>
                  <a:gd name="T59" fmla="*/ 18 h 54"/>
                  <a:gd name="T60" fmla="*/ 2 w 82"/>
                  <a:gd name="T61" fmla="*/ 12 h 54"/>
                  <a:gd name="T62" fmla="*/ 2 w 82"/>
                  <a:gd name="T63" fmla="*/ 10 h 54"/>
                  <a:gd name="T64" fmla="*/ 1 w 82"/>
                  <a:gd name="T65" fmla="*/ 6 h 54"/>
                  <a:gd name="T66" fmla="*/ 1 w 82"/>
                  <a:gd name="T67" fmla="*/ 3 h 54"/>
                  <a:gd name="T68" fmla="*/ 2 w 82"/>
                  <a:gd name="T69" fmla="*/ 2 h 54"/>
                  <a:gd name="T70" fmla="*/ 2 w 82"/>
                  <a:gd name="T71" fmla="*/ 2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45C2C"/>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73" name="Freeform 10"/>
              <p:cNvSpPr>
                <a:spLocks/>
              </p:cNvSpPr>
              <p:nvPr/>
            </p:nvSpPr>
            <p:spPr bwMode="auto">
              <a:xfrm>
                <a:off x="5597525" y="2282825"/>
                <a:ext cx="577850" cy="588963"/>
              </a:xfrm>
              <a:custGeom>
                <a:avLst/>
                <a:gdLst>
                  <a:gd name="T0" fmla="*/ 29 w 71"/>
                  <a:gd name="T1" fmla="*/ 75 h 76"/>
                  <a:gd name="T2" fmla="*/ 24 w 71"/>
                  <a:gd name="T3" fmla="*/ 72 h 76"/>
                  <a:gd name="T4" fmla="*/ 22 w 71"/>
                  <a:gd name="T5" fmla="*/ 65 h 76"/>
                  <a:gd name="T6" fmla="*/ 23 w 71"/>
                  <a:gd name="T7" fmla="*/ 63 h 76"/>
                  <a:gd name="T8" fmla="*/ 21 w 71"/>
                  <a:gd name="T9" fmla="*/ 59 h 76"/>
                  <a:gd name="T10" fmla="*/ 21 w 71"/>
                  <a:gd name="T11" fmla="*/ 54 h 76"/>
                  <a:gd name="T12" fmla="*/ 17 w 71"/>
                  <a:gd name="T13" fmla="*/ 50 h 76"/>
                  <a:gd name="T14" fmla="*/ 12 w 71"/>
                  <a:gd name="T15" fmla="*/ 45 h 76"/>
                  <a:gd name="T16" fmla="*/ 8 w 71"/>
                  <a:gd name="T17" fmla="*/ 43 h 76"/>
                  <a:gd name="T18" fmla="*/ 7 w 71"/>
                  <a:gd name="T19" fmla="*/ 42 h 76"/>
                  <a:gd name="T20" fmla="*/ 3 w 71"/>
                  <a:gd name="T21" fmla="*/ 41 h 76"/>
                  <a:gd name="T22" fmla="*/ 1 w 71"/>
                  <a:gd name="T23" fmla="*/ 39 h 76"/>
                  <a:gd name="T24" fmla="*/ 2 w 71"/>
                  <a:gd name="T25" fmla="*/ 31 h 76"/>
                  <a:gd name="T26" fmla="*/ 3 w 71"/>
                  <a:gd name="T27" fmla="*/ 28 h 76"/>
                  <a:gd name="T28" fmla="*/ 0 w 71"/>
                  <a:gd name="T29" fmla="*/ 25 h 76"/>
                  <a:gd name="T30" fmla="*/ 1 w 71"/>
                  <a:gd name="T31" fmla="*/ 22 h 76"/>
                  <a:gd name="T32" fmla="*/ 5 w 71"/>
                  <a:gd name="T33" fmla="*/ 17 h 76"/>
                  <a:gd name="T34" fmla="*/ 7 w 71"/>
                  <a:gd name="T35" fmla="*/ 16 h 76"/>
                  <a:gd name="T36" fmla="*/ 7 w 71"/>
                  <a:gd name="T37" fmla="*/ 6 h 76"/>
                  <a:gd name="T38" fmla="*/ 9 w 71"/>
                  <a:gd name="T39" fmla="*/ 5 h 76"/>
                  <a:gd name="T40" fmla="*/ 13 w 71"/>
                  <a:gd name="T41" fmla="*/ 5 h 76"/>
                  <a:gd name="T42" fmla="*/ 22 w 71"/>
                  <a:gd name="T43" fmla="*/ 1 h 76"/>
                  <a:gd name="T44" fmla="*/ 24 w 71"/>
                  <a:gd name="T45" fmla="*/ 1 h 76"/>
                  <a:gd name="T46" fmla="*/ 23 w 71"/>
                  <a:gd name="T47" fmla="*/ 3 h 76"/>
                  <a:gd name="T48" fmla="*/ 22 w 71"/>
                  <a:gd name="T49" fmla="*/ 6 h 76"/>
                  <a:gd name="T50" fmla="*/ 26 w 71"/>
                  <a:gd name="T51" fmla="*/ 5 h 76"/>
                  <a:gd name="T52" fmla="*/ 28 w 71"/>
                  <a:gd name="T53" fmla="*/ 6 h 76"/>
                  <a:gd name="T54" fmla="*/ 31 w 71"/>
                  <a:gd name="T55" fmla="*/ 8 h 76"/>
                  <a:gd name="T56" fmla="*/ 32 w 71"/>
                  <a:gd name="T57" fmla="*/ 10 h 76"/>
                  <a:gd name="T58" fmla="*/ 44 w 71"/>
                  <a:gd name="T59" fmla="*/ 13 h 76"/>
                  <a:gd name="T60" fmla="*/ 48 w 71"/>
                  <a:gd name="T61" fmla="*/ 15 h 76"/>
                  <a:gd name="T62" fmla="*/ 50 w 71"/>
                  <a:gd name="T63" fmla="*/ 15 h 76"/>
                  <a:gd name="T64" fmla="*/ 51 w 71"/>
                  <a:gd name="T65" fmla="*/ 15 h 76"/>
                  <a:gd name="T66" fmla="*/ 56 w 71"/>
                  <a:gd name="T67" fmla="*/ 16 h 76"/>
                  <a:gd name="T68" fmla="*/ 56 w 71"/>
                  <a:gd name="T69" fmla="*/ 17 h 76"/>
                  <a:gd name="T70" fmla="*/ 58 w 71"/>
                  <a:gd name="T71" fmla="*/ 18 h 76"/>
                  <a:gd name="T72" fmla="*/ 61 w 71"/>
                  <a:gd name="T73" fmla="*/ 21 h 76"/>
                  <a:gd name="T74" fmla="*/ 60 w 71"/>
                  <a:gd name="T75" fmla="*/ 25 h 76"/>
                  <a:gd name="T76" fmla="*/ 63 w 71"/>
                  <a:gd name="T77" fmla="*/ 25 h 76"/>
                  <a:gd name="T78" fmla="*/ 62 w 71"/>
                  <a:gd name="T79" fmla="*/ 27 h 76"/>
                  <a:gd name="T80" fmla="*/ 64 w 71"/>
                  <a:gd name="T81" fmla="*/ 30 h 76"/>
                  <a:gd name="T82" fmla="*/ 61 w 71"/>
                  <a:gd name="T83" fmla="*/ 33 h 76"/>
                  <a:gd name="T84" fmla="*/ 59 w 71"/>
                  <a:gd name="T85" fmla="*/ 38 h 76"/>
                  <a:gd name="T86" fmla="*/ 59 w 71"/>
                  <a:gd name="T87" fmla="*/ 39 h 76"/>
                  <a:gd name="T88" fmla="*/ 63 w 71"/>
                  <a:gd name="T89" fmla="*/ 35 h 76"/>
                  <a:gd name="T90" fmla="*/ 66 w 71"/>
                  <a:gd name="T91" fmla="*/ 33 h 76"/>
                  <a:gd name="T92" fmla="*/ 68 w 71"/>
                  <a:gd name="T93" fmla="*/ 31 h 76"/>
                  <a:gd name="T94" fmla="*/ 68 w 71"/>
                  <a:gd name="T95" fmla="*/ 28 h 76"/>
                  <a:gd name="T96" fmla="*/ 69 w 71"/>
                  <a:gd name="T97" fmla="*/ 27 h 76"/>
                  <a:gd name="T98" fmla="*/ 70 w 71"/>
                  <a:gd name="T99" fmla="*/ 25 h 76"/>
                  <a:gd name="T100" fmla="*/ 71 w 71"/>
                  <a:gd name="T101" fmla="*/ 26 h 76"/>
                  <a:gd name="T102" fmla="*/ 69 w 71"/>
                  <a:gd name="T103" fmla="*/ 33 h 76"/>
                  <a:gd name="T104" fmla="*/ 68 w 71"/>
                  <a:gd name="T105" fmla="*/ 35 h 76"/>
                  <a:gd name="T106" fmla="*/ 66 w 71"/>
                  <a:gd name="T107" fmla="*/ 40 h 76"/>
                  <a:gd name="T108" fmla="*/ 66 w 71"/>
                  <a:gd name="T109" fmla="*/ 45 h 76"/>
                  <a:gd name="T110" fmla="*/ 64 w 71"/>
                  <a:gd name="T111" fmla="*/ 47 h 76"/>
                  <a:gd name="T112" fmla="*/ 65 w 71"/>
                  <a:gd name="T113" fmla="*/ 54 h 76"/>
                  <a:gd name="T114" fmla="*/ 63 w 71"/>
                  <a:gd name="T115" fmla="*/ 59 h 76"/>
                  <a:gd name="T116" fmla="*/ 65 w 71"/>
                  <a:gd name="T117" fmla="*/ 70 h 76"/>
                  <a:gd name="T118" fmla="*/ 65 w 71"/>
                  <a:gd name="T119" fmla="*/ 71 h 76"/>
                  <a:gd name="T120" fmla="*/ 65 w 71"/>
                  <a:gd name="T121" fmla="*/ 74 h 76"/>
                  <a:gd name="T122" fmla="*/ 30 w 71"/>
                  <a:gd name="T123" fmla="*/ 76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AF400"/>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74" name="Freeform 11"/>
              <p:cNvSpPr>
                <a:spLocks/>
              </p:cNvSpPr>
              <p:nvPr/>
            </p:nvSpPr>
            <p:spPr bwMode="auto">
              <a:xfrm>
                <a:off x="6445250" y="2840038"/>
                <a:ext cx="461963" cy="487362"/>
              </a:xfrm>
              <a:custGeom>
                <a:avLst/>
                <a:gdLst>
                  <a:gd name="T0" fmla="*/ 5 w 57"/>
                  <a:gd name="T1" fmla="*/ 55 h 63"/>
                  <a:gd name="T2" fmla="*/ 8 w 57"/>
                  <a:gd name="T3" fmla="*/ 56 h 63"/>
                  <a:gd name="T4" fmla="*/ 10 w 57"/>
                  <a:gd name="T5" fmla="*/ 55 h 63"/>
                  <a:gd name="T6" fmla="*/ 13 w 57"/>
                  <a:gd name="T7" fmla="*/ 59 h 63"/>
                  <a:gd name="T8" fmla="*/ 18 w 57"/>
                  <a:gd name="T9" fmla="*/ 60 h 63"/>
                  <a:gd name="T10" fmla="*/ 22 w 57"/>
                  <a:gd name="T11" fmla="*/ 61 h 63"/>
                  <a:gd name="T12" fmla="*/ 25 w 57"/>
                  <a:gd name="T13" fmla="*/ 61 h 63"/>
                  <a:gd name="T14" fmla="*/ 28 w 57"/>
                  <a:gd name="T15" fmla="*/ 61 h 63"/>
                  <a:gd name="T16" fmla="*/ 29 w 57"/>
                  <a:gd name="T17" fmla="*/ 59 h 63"/>
                  <a:gd name="T18" fmla="*/ 31 w 57"/>
                  <a:gd name="T19" fmla="*/ 59 h 63"/>
                  <a:gd name="T20" fmla="*/ 34 w 57"/>
                  <a:gd name="T21" fmla="*/ 62 h 63"/>
                  <a:gd name="T22" fmla="*/ 36 w 57"/>
                  <a:gd name="T23" fmla="*/ 63 h 63"/>
                  <a:gd name="T24" fmla="*/ 39 w 57"/>
                  <a:gd name="T25" fmla="*/ 61 h 63"/>
                  <a:gd name="T26" fmla="*/ 40 w 57"/>
                  <a:gd name="T27" fmla="*/ 58 h 63"/>
                  <a:gd name="T28" fmla="*/ 41 w 57"/>
                  <a:gd name="T29" fmla="*/ 52 h 63"/>
                  <a:gd name="T30" fmla="*/ 44 w 57"/>
                  <a:gd name="T31" fmla="*/ 54 h 63"/>
                  <a:gd name="T32" fmla="*/ 45 w 57"/>
                  <a:gd name="T33" fmla="*/ 51 h 63"/>
                  <a:gd name="T34" fmla="*/ 47 w 57"/>
                  <a:gd name="T35" fmla="*/ 47 h 63"/>
                  <a:gd name="T36" fmla="*/ 48 w 57"/>
                  <a:gd name="T37" fmla="*/ 45 h 63"/>
                  <a:gd name="T38" fmla="*/ 51 w 57"/>
                  <a:gd name="T39" fmla="*/ 44 h 63"/>
                  <a:gd name="T40" fmla="*/ 53 w 57"/>
                  <a:gd name="T41" fmla="*/ 41 h 63"/>
                  <a:gd name="T42" fmla="*/ 55 w 57"/>
                  <a:gd name="T43" fmla="*/ 39 h 63"/>
                  <a:gd name="T44" fmla="*/ 55 w 57"/>
                  <a:gd name="T45" fmla="*/ 36 h 63"/>
                  <a:gd name="T46" fmla="*/ 56 w 57"/>
                  <a:gd name="T47" fmla="*/ 34 h 63"/>
                  <a:gd name="T48" fmla="*/ 54 w 57"/>
                  <a:gd name="T49" fmla="*/ 26 h 63"/>
                  <a:gd name="T50" fmla="*/ 55 w 57"/>
                  <a:gd name="T51" fmla="*/ 23 h 63"/>
                  <a:gd name="T52" fmla="*/ 57 w 57"/>
                  <a:gd name="T53" fmla="*/ 22 h 63"/>
                  <a:gd name="T54" fmla="*/ 46 w 57"/>
                  <a:gd name="T55" fmla="*/ 3 h 63"/>
                  <a:gd name="T56" fmla="*/ 42 w 57"/>
                  <a:gd name="T57" fmla="*/ 6 h 63"/>
                  <a:gd name="T58" fmla="*/ 37 w 57"/>
                  <a:gd name="T59" fmla="*/ 10 h 63"/>
                  <a:gd name="T60" fmla="*/ 34 w 57"/>
                  <a:gd name="T61" fmla="*/ 10 h 63"/>
                  <a:gd name="T62" fmla="*/ 30 w 57"/>
                  <a:gd name="T63" fmla="*/ 13 h 63"/>
                  <a:gd name="T64" fmla="*/ 27 w 57"/>
                  <a:gd name="T65" fmla="*/ 12 h 63"/>
                  <a:gd name="T66" fmla="*/ 25 w 57"/>
                  <a:gd name="T67" fmla="*/ 12 h 63"/>
                  <a:gd name="T68" fmla="*/ 25 w 57"/>
                  <a:gd name="T69" fmla="*/ 11 h 63"/>
                  <a:gd name="T70" fmla="*/ 19 w 57"/>
                  <a:gd name="T71" fmla="*/ 9 h 63"/>
                  <a:gd name="T72" fmla="*/ 17 w 57"/>
                  <a:gd name="T73" fmla="*/ 10 h 63"/>
                  <a:gd name="T74" fmla="*/ 0 w 57"/>
                  <a:gd name="T75" fmla="*/ 11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45C2C"/>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75" name="Freeform 12"/>
              <p:cNvSpPr>
                <a:spLocks/>
              </p:cNvSpPr>
              <p:nvPr/>
            </p:nvSpPr>
            <p:spPr bwMode="auto">
              <a:xfrm>
                <a:off x="6289675" y="4311650"/>
                <a:ext cx="1003300" cy="719138"/>
              </a:xfrm>
              <a:custGeom>
                <a:avLst/>
                <a:gdLst>
                  <a:gd name="T0" fmla="*/ 0 w 123"/>
                  <a:gd name="T1" fmla="*/ 8 h 93"/>
                  <a:gd name="T2" fmla="*/ 0 w 123"/>
                  <a:gd name="T3" fmla="*/ 10 h 93"/>
                  <a:gd name="T4" fmla="*/ 2 w 123"/>
                  <a:gd name="T5" fmla="*/ 12 h 93"/>
                  <a:gd name="T6" fmla="*/ 3 w 123"/>
                  <a:gd name="T7" fmla="*/ 15 h 93"/>
                  <a:gd name="T8" fmla="*/ 4 w 123"/>
                  <a:gd name="T9" fmla="*/ 17 h 93"/>
                  <a:gd name="T10" fmla="*/ 3 w 123"/>
                  <a:gd name="T11" fmla="*/ 19 h 93"/>
                  <a:gd name="T12" fmla="*/ 7 w 123"/>
                  <a:gd name="T13" fmla="*/ 18 h 93"/>
                  <a:gd name="T14" fmla="*/ 9 w 123"/>
                  <a:gd name="T15" fmla="*/ 15 h 93"/>
                  <a:gd name="T16" fmla="*/ 10 w 123"/>
                  <a:gd name="T17" fmla="*/ 15 h 93"/>
                  <a:gd name="T18" fmla="*/ 9 w 123"/>
                  <a:gd name="T19" fmla="*/ 17 h 93"/>
                  <a:gd name="T20" fmla="*/ 19 w 123"/>
                  <a:gd name="T21" fmla="*/ 14 h 93"/>
                  <a:gd name="T22" fmla="*/ 19 w 123"/>
                  <a:gd name="T23" fmla="*/ 16 h 93"/>
                  <a:gd name="T24" fmla="*/ 25 w 123"/>
                  <a:gd name="T25" fmla="*/ 17 h 93"/>
                  <a:gd name="T26" fmla="*/ 29 w 123"/>
                  <a:gd name="T27" fmla="*/ 18 h 93"/>
                  <a:gd name="T28" fmla="*/ 31 w 123"/>
                  <a:gd name="T29" fmla="*/ 19 h 93"/>
                  <a:gd name="T30" fmla="*/ 31 w 123"/>
                  <a:gd name="T31" fmla="*/ 20 h 93"/>
                  <a:gd name="T32" fmla="*/ 36 w 123"/>
                  <a:gd name="T33" fmla="*/ 24 h 93"/>
                  <a:gd name="T34" fmla="*/ 35 w 123"/>
                  <a:gd name="T35" fmla="*/ 25 h 93"/>
                  <a:gd name="T36" fmla="*/ 34 w 123"/>
                  <a:gd name="T37" fmla="*/ 26 h 93"/>
                  <a:gd name="T38" fmla="*/ 41 w 123"/>
                  <a:gd name="T39" fmla="*/ 24 h 93"/>
                  <a:gd name="T40" fmla="*/ 50 w 123"/>
                  <a:gd name="T41" fmla="*/ 21 h 93"/>
                  <a:gd name="T42" fmla="*/ 50 w 123"/>
                  <a:gd name="T43" fmla="*/ 18 h 93"/>
                  <a:gd name="T44" fmla="*/ 61 w 123"/>
                  <a:gd name="T45" fmla="*/ 21 h 93"/>
                  <a:gd name="T46" fmla="*/ 69 w 123"/>
                  <a:gd name="T47" fmla="*/ 28 h 93"/>
                  <a:gd name="T48" fmla="*/ 74 w 123"/>
                  <a:gd name="T49" fmla="*/ 30 h 93"/>
                  <a:gd name="T50" fmla="*/ 77 w 123"/>
                  <a:gd name="T51" fmla="*/ 36 h 93"/>
                  <a:gd name="T52" fmla="*/ 76 w 123"/>
                  <a:gd name="T53" fmla="*/ 48 h 93"/>
                  <a:gd name="T54" fmla="*/ 80 w 123"/>
                  <a:gd name="T55" fmla="*/ 54 h 93"/>
                  <a:gd name="T56" fmla="*/ 79 w 123"/>
                  <a:gd name="T57" fmla="*/ 50 h 93"/>
                  <a:gd name="T58" fmla="*/ 82 w 123"/>
                  <a:gd name="T59" fmla="*/ 51 h 93"/>
                  <a:gd name="T60" fmla="*/ 83 w 123"/>
                  <a:gd name="T61" fmla="*/ 50 h 93"/>
                  <a:gd name="T62" fmla="*/ 83 w 123"/>
                  <a:gd name="T63" fmla="*/ 53 h 93"/>
                  <a:gd name="T64" fmla="*/ 80 w 123"/>
                  <a:gd name="T65" fmla="*/ 57 h 93"/>
                  <a:gd name="T66" fmla="*/ 83 w 123"/>
                  <a:gd name="T67" fmla="*/ 61 h 93"/>
                  <a:gd name="T68" fmla="*/ 89 w 123"/>
                  <a:gd name="T69" fmla="*/ 68 h 93"/>
                  <a:gd name="T70" fmla="*/ 91 w 123"/>
                  <a:gd name="T71" fmla="*/ 69 h 93"/>
                  <a:gd name="T72" fmla="*/ 94 w 123"/>
                  <a:gd name="T73" fmla="*/ 74 h 93"/>
                  <a:gd name="T74" fmla="*/ 99 w 123"/>
                  <a:gd name="T75" fmla="*/ 82 h 93"/>
                  <a:gd name="T76" fmla="*/ 108 w 123"/>
                  <a:gd name="T77" fmla="*/ 88 h 93"/>
                  <a:gd name="T78" fmla="*/ 111 w 123"/>
                  <a:gd name="T79" fmla="*/ 90 h 93"/>
                  <a:gd name="T80" fmla="*/ 110 w 123"/>
                  <a:gd name="T81" fmla="*/ 91 h 93"/>
                  <a:gd name="T82" fmla="*/ 109 w 123"/>
                  <a:gd name="T83" fmla="*/ 92 h 93"/>
                  <a:gd name="T84" fmla="*/ 113 w 123"/>
                  <a:gd name="T85" fmla="*/ 92 h 93"/>
                  <a:gd name="T86" fmla="*/ 121 w 123"/>
                  <a:gd name="T87" fmla="*/ 88 h 93"/>
                  <a:gd name="T88" fmla="*/ 121 w 123"/>
                  <a:gd name="T89" fmla="*/ 82 h 93"/>
                  <a:gd name="T90" fmla="*/ 122 w 123"/>
                  <a:gd name="T91" fmla="*/ 74 h 93"/>
                  <a:gd name="T92" fmla="*/ 121 w 123"/>
                  <a:gd name="T93" fmla="*/ 61 h 93"/>
                  <a:gd name="T94" fmla="*/ 113 w 123"/>
                  <a:gd name="T95" fmla="*/ 48 h 93"/>
                  <a:gd name="T96" fmla="*/ 110 w 123"/>
                  <a:gd name="T97" fmla="*/ 43 h 93"/>
                  <a:gd name="T98" fmla="*/ 110 w 123"/>
                  <a:gd name="T99" fmla="*/ 38 h 93"/>
                  <a:gd name="T100" fmla="*/ 103 w 123"/>
                  <a:gd name="T101" fmla="*/ 29 h 93"/>
                  <a:gd name="T102" fmla="*/ 99 w 123"/>
                  <a:gd name="T103" fmla="*/ 24 h 93"/>
                  <a:gd name="T104" fmla="*/ 92 w 123"/>
                  <a:gd name="T105" fmla="*/ 8 h 93"/>
                  <a:gd name="T106" fmla="*/ 90 w 123"/>
                  <a:gd name="T107" fmla="*/ 6 h 93"/>
                  <a:gd name="T108" fmla="*/ 88 w 123"/>
                  <a:gd name="T109" fmla="*/ 1 h 93"/>
                  <a:gd name="T110" fmla="*/ 82 w 123"/>
                  <a:gd name="T111" fmla="*/ 1 h 93"/>
                  <a:gd name="T112" fmla="*/ 82 w 123"/>
                  <a:gd name="T113" fmla="*/ 7 h 93"/>
                  <a:gd name="T114" fmla="*/ 80 w 123"/>
                  <a:gd name="T115" fmla="*/ 8 h 93"/>
                  <a:gd name="T116" fmla="*/ 39 w 123"/>
                  <a:gd name="T117" fmla="*/ 7 h 93"/>
                  <a:gd name="T118" fmla="*/ 38 w 123"/>
                  <a:gd name="T119" fmla="*/ 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AF400"/>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76" name="Freeform 13"/>
              <p:cNvSpPr>
                <a:spLocks/>
              </p:cNvSpPr>
              <p:nvPr/>
            </p:nvSpPr>
            <p:spPr bwMode="auto">
              <a:xfrm>
                <a:off x="2368550" y="2562225"/>
                <a:ext cx="877888" cy="1423988"/>
              </a:xfrm>
              <a:custGeom>
                <a:avLst/>
                <a:gdLst>
                  <a:gd name="T0" fmla="*/ 61 w 108"/>
                  <a:gd name="T1" fmla="*/ 179 h 184"/>
                  <a:gd name="T2" fmla="*/ 61 w 108"/>
                  <a:gd name="T3" fmla="*/ 177 h 184"/>
                  <a:gd name="T4" fmla="*/ 60 w 108"/>
                  <a:gd name="T5" fmla="*/ 175 h 184"/>
                  <a:gd name="T6" fmla="*/ 57 w 108"/>
                  <a:gd name="T7" fmla="*/ 163 h 184"/>
                  <a:gd name="T8" fmla="*/ 50 w 108"/>
                  <a:gd name="T9" fmla="*/ 156 h 184"/>
                  <a:gd name="T10" fmla="*/ 48 w 108"/>
                  <a:gd name="T11" fmla="*/ 153 h 184"/>
                  <a:gd name="T12" fmla="*/ 46 w 108"/>
                  <a:gd name="T13" fmla="*/ 150 h 184"/>
                  <a:gd name="T14" fmla="*/ 39 w 108"/>
                  <a:gd name="T15" fmla="*/ 147 h 184"/>
                  <a:gd name="T16" fmla="*/ 33 w 108"/>
                  <a:gd name="T17" fmla="*/ 141 h 184"/>
                  <a:gd name="T18" fmla="*/ 22 w 108"/>
                  <a:gd name="T19" fmla="*/ 136 h 184"/>
                  <a:gd name="T20" fmla="*/ 22 w 108"/>
                  <a:gd name="T21" fmla="*/ 132 h 184"/>
                  <a:gd name="T22" fmla="*/ 23 w 108"/>
                  <a:gd name="T23" fmla="*/ 127 h 184"/>
                  <a:gd name="T24" fmla="*/ 21 w 108"/>
                  <a:gd name="T25" fmla="*/ 122 h 184"/>
                  <a:gd name="T26" fmla="*/ 22 w 108"/>
                  <a:gd name="T27" fmla="*/ 120 h 184"/>
                  <a:gd name="T28" fmla="*/ 16 w 108"/>
                  <a:gd name="T29" fmla="*/ 109 h 184"/>
                  <a:gd name="T30" fmla="*/ 12 w 108"/>
                  <a:gd name="T31" fmla="*/ 102 h 184"/>
                  <a:gd name="T32" fmla="*/ 14 w 108"/>
                  <a:gd name="T33" fmla="*/ 96 h 184"/>
                  <a:gd name="T34" fmla="*/ 14 w 108"/>
                  <a:gd name="T35" fmla="*/ 91 h 184"/>
                  <a:gd name="T36" fmla="*/ 9 w 108"/>
                  <a:gd name="T37" fmla="*/ 86 h 184"/>
                  <a:gd name="T38" fmla="*/ 9 w 108"/>
                  <a:gd name="T39" fmla="*/ 78 h 184"/>
                  <a:gd name="T40" fmla="*/ 11 w 108"/>
                  <a:gd name="T41" fmla="*/ 75 h 184"/>
                  <a:gd name="T42" fmla="*/ 12 w 108"/>
                  <a:gd name="T43" fmla="*/ 79 h 184"/>
                  <a:gd name="T44" fmla="*/ 15 w 108"/>
                  <a:gd name="T45" fmla="*/ 78 h 184"/>
                  <a:gd name="T46" fmla="*/ 14 w 108"/>
                  <a:gd name="T47" fmla="*/ 71 h 184"/>
                  <a:gd name="T48" fmla="*/ 12 w 108"/>
                  <a:gd name="T49" fmla="*/ 73 h 184"/>
                  <a:gd name="T50" fmla="*/ 7 w 108"/>
                  <a:gd name="T51" fmla="*/ 70 h 184"/>
                  <a:gd name="T52" fmla="*/ 6 w 108"/>
                  <a:gd name="T53" fmla="*/ 61 h 184"/>
                  <a:gd name="T54" fmla="*/ 1 w 108"/>
                  <a:gd name="T55" fmla="*/ 51 h 184"/>
                  <a:gd name="T56" fmla="*/ 1 w 108"/>
                  <a:gd name="T57" fmla="*/ 46 h 184"/>
                  <a:gd name="T58" fmla="*/ 4 w 108"/>
                  <a:gd name="T59" fmla="*/ 40 h 184"/>
                  <a:gd name="T60" fmla="*/ 2 w 108"/>
                  <a:gd name="T61" fmla="*/ 32 h 184"/>
                  <a:gd name="T62" fmla="*/ 0 w 108"/>
                  <a:gd name="T63" fmla="*/ 28 h 184"/>
                  <a:gd name="T64" fmla="*/ 0 w 108"/>
                  <a:gd name="T65" fmla="*/ 24 h 184"/>
                  <a:gd name="T66" fmla="*/ 6 w 108"/>
                  <a:gd name="T67" fmla="*/ 15 h 184"/>
                  <a:gd name="T68" fmla="*/ 9 w 108"/>
                  <a:gd name="T69" fmla="*/ 10 h 184"/>
                  <a:gd name="T70" fmla="*/ 9 w 108"/>
                  <a:gd name="T71" fmla="*/ 1 h 184"/>
                  <a:gd name="T72" fmla="*/ 48 w 108"/>
                  <a:gd name="T73" fmla="*/ 64 h 184"/>
                  <a:gd name="T74" fmla="*/ 104 w 108"/>
                  <a:gd name="T75" fmla="*/ 149 h 184"/>
                  <a:gd name="T76" fmla="*/ 105 w 108"/>
                  <a:gd name="T77" fmla="*/ 153 h 184"/>
                  <a:gd name="T78" fmla="*/ 106 w 108"/>
                  <a:gd name="T79" fmla="*/ 157 h 184"/>
                  <a:gd name="T80" fmla="*/ 107 w 108"/>
                  <a:gd name="T81" fmla="*/ 160 h 184"/>
                  <a:gd name="T82" fmla="*/ 103 w 108"/>
                  <a:gd name="T83" fmla="*/ 162 h 184"/>
                  <a:gd name="T84" fmla="*/ 98 w 108"/>
                  <a:gd name="T85" fmla="*/ 172 h 184"/>
                  <a:gd name="T86" fmla="*/ 97 w 108"/>
                  <a:gd name="T87" fmla="*/ 174 h 184"/>
                  <a:gd name="T88" fmla="*/ 96 w 108"/>
                  <a:gd name="T89" fmla="*/ 178 h 184"/>
                  <a:gd name="T90" fmla="*/ 98 w 108"/>
                  <a:gd name="T91" fmla="*/ 181 h 184"/>
                  <a:gd name="T92" fmla="*/ 96 w 108"/>
                  <a:gd name="T93" fmla="*/ 184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9ED561"/>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77" name="Freeform 14"/>
              <p:cNvSpPr>
                <a:spLocks/>
              </p:cNvSpPr>
              <p:nvPr/>
            </p:nvSpPr>
            <p:spPr bwMode="auto">
              <a:xfrm>
                <a:off x="3741738" y="2452688"/>
                <a:ext cx="766762" cy="604837"/>
              </a:xfrm>
              <a:custGeom>
                <a:avLst/>
                <a:gdLst>
                  <a:gd name="T0" fmla="*/ 88 w 94"/>
                  <a:gd name="T1" fmla="*/ 78 h 78"/>
                  <a:gd name="T2" fmla="*/ 91 w 94"/>
                  <a:gd name="T3" fmla="*/ 44 h 78"/>
                  <a:gd name="T4" fmla="*/ 94 w 94"/>
                  <a:gd name="T5" fmla="*/ 10 h 78"/>
                  <a:gd name="T6" fmla="*/ 10 w 94"/>
                  <a:gd name="T7" fmla="*/ 0 h 78"/>
                  <a:gd name="T8" fmla="*/ 9 w 94"/>
                  <a:gd name="T9" fmla="*/ 8 h 78"/>
                  <a:gd name="T10" fmla="*/ 3 w 94"/>
                  <a:gd name="T11" fmla="*/ 50 h 78"/>
                  <a:gd name="T12" fmla="*/ 2 w 94"/>
                  <a:gd name="T13" fmla="*/ 50 h 78"/>
                  <a:gd name="T14" fmla="*/ 0 w 94"/>
                  <a:gd name="T15" fmla="*/ 67 h 78"/>
                  <a:gd name="T16" fmla="*/ 25 w 94"/>
                  <a:gd name="T17" fmla="*/ 71 h 78"/>
                  <a:gd name="T18" fmla="*/ 88 w 94"/>
                  <a:gd name="T19" fmla="*/ 78 h 78"/>
                  <a:gd name="T20" fmla="*/ 88 w 94"/>
                  <a:gd name="T21" fmla="*/ 78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AF400"/>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78" name="Freeform 15"/>
              <p:cNvSpPr>
                <a:spLocks/>
              </p:cNvSpPr>
              <p:nvPr/>
            </p:nvSpPr>
            <p:spPr bwMode="auto">
              <a:xfrm>
                <a:off x="3865563" y="3003550"/>
                <a:ext cx="804862" cy="595313"/>
              </a:xfrm>
              <a:custGeom>
                <a:avLst/>
                <a:gdLst>
                  <a:gd name="T0" fmla="*/ 0 w 99"/>
                  <a:gd name="T1" fmla="*/ 67 h 77"/>
                  <a:gd name="T2" fmla="*/ 10 w 99"/>
                  <a:gd name="T3" fmla="*/ 0 h 77"/>
                  <a:gd name="T4" fmla="*/ 73 w 99"/>
                  <a:gd name="T5" fmla="*/ 7 h 77"/>
                  <a:gd name="T6" fmla="*/ 99 w 99"/>
                  <a:gd name="T7" fmla="*/ 9 h 77"/>
                  <a:gd name="T8" fmla="*/ 98 w 99"/>
                  <a:gd name="T9" fmla="*/ 26 h 77"/>
                  <a:gd name="T10" fmla="*/ 95 w 99"/>
                  <a:gd name="T11" fmla="*/ 77 h 77"/>
                  <a:gd name="T12" fmla="*/ 82 w 99"/>
                  <a:gd name="T13" fmla="*/ 76 h 77"/>
                  <a:gd name="T14" fmla="*/ 0 w 99"/>
                  <a:gd name="T15" fmla="*/ 67 h 77"/>
                  <a:gd name="T16" fmla="*/ 0 w 99"/>
                  <a:gd name="T17" fmla="*/ 6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9ED561"/>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79" name="Freeform 16"/>
              <p:cNvSpPr>
                <a:spLocks/>
              </p:cNvSpPr>
              <p:nvPr/>
            </p:nvSpPr>
            <p:spPr bwMode="auto">
              <a:xfrm>
                <a:off x="3759200" y="3521075"/>
                <a:ext cx="771525" cy="758825"/>
              </a:xfrm>
              <a:custGeom>
                <a:avLst/>
                <a:gdLst>
                  <a:gd name="T0" fmla="*/ 13 w 95"/>
                  <a:gd name="T1" fmla="*/ 0 h 98"/>
                  <a:gd name="T2" fmla="*/ 0 w 95"/>
                  <a:gd name="T3" fmla="*/ 96 h 98"/>
                  <a:gd name="T4" fmla="*/ 0 w 95"/>
                  <a:gd name="T5" fmla="*/ 96 h 98"/>
                  <a:gd name="T6" fmla="*/ 12 w 95"/>
                  <a:gd name="T7" fmla="*/ 98 h 98"/>
                  <a:gd name="T8" fmla="*/ 13 w 95"/>
                  <a:gd name="T9" fmla="*/ 90 h 98"/>
                  <a:gd name="T10" fmla="*/ 37 w 95"/>
                  <a:gd name="T11" fmla="*/ 93 h 98"/>
                  <a:gd name="T12" fmla="*/ 37 w 95"/>
                  <a:gd name="T13" fmla="*/ 93 h 98"/>
                  <a:gd name="T14" fmla="*/ 36 w 95"/>
                  <a:gd name="T15" fmla="*/ 92 h 98"/>
                  <a:gd name="T16" fmla="*/ 37 w 95"/>
                  <a:gd name="T17" fmla="*/ 91 h 98"/>
                  <a:gd name="T18" fmla="*/ 36 w 95"/>
                  <a:gd name="T19" fmla="*/ 90 h 98"/>
                  <a:gd name="T20" fmla="*/ 36 w 95"/>
                  <a:gd name="T21" fmla="*/ 90 h 98"/>
                  <a:gd name="T22" fmla="*/ 36 w 95"/>
                  <a:gd name="T23" fmla="*/ 90 h 98"/>
                  <a:gd name="T24" fmla="*/ 87 w 95"/>
                  <a:gd name="T25" fmla="*/ 94 h 98"/>
                  <a:gd name="T26" fmla="*/ 93 w 95"/>
                  <a:gd name="T27" fmla="*/ 18 h 98"/>
                  <a:gd name="T28" fmla="*/ 94 w 95"/>
                  <a:gd name="T29" fmla="*/ 18 h 98"/>
                  <a:gd name="T30" fmla="*/ 95 w 95"/>
                  <a:gd name="T31" fmla="*/ 9 h 98"/>
                  <a:gd name="T32" fmla="*/ 13 w 95"/>
                  <a:gd name="T33" fmla="*/ 0 h 98"/>
                  <a:gd name="T34" fmla="*/ 13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AF400"/>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80" name="Freeform 17"/>
              <p:cNvSpPr>
                <a:spLocks/>
              </p:cNvSpPr>
              <p:nvPr/>
            </p:nvSpPr>
            <p:spPr bwMode="auto">
              <a:xfrm>
                <a:off x="4052888" y="3660775"/>
                <a:ext cx="1536700" cy="1425575"/>
              </a:xfrm>
              <a:custGeom>
                <a:avLst/>
                <a:gdLst>
                  <a:gd name="T0" fmla="*/ 171 w 189"/>
                  <a:gd name="T1" fmla="*/ 50 h 184"/>
                  <a:gd name="T2" fmla="*/ 159 w 189"/>
                  <a:gd name="T3" fmla="*/ 47 h 184"/>
                  <a:gd name="T4" fmla="*/ 151 w 189"/>
                  <a:gd name="T5" fmla="*/ 49 h 184"/>
                  <a:gd name="T6" fmla="*/ 145 w 189"/>
                  <a:gd name="T7" fmla="*/ 49 h 184"/>
                  <a:gd name="T8" fmla="*/ 143 w 189"/>
                  <a:gd name="T9" fmla="*/ 49 h 184"/>
                  <a:gd name="T10" fmla="*/ 140 w 189"/>
                  <a:gd name="T11" fmla="*/ 47 h 184"/>
                  <a:gd name="T12" fmla="*/ 137 w 189"/>
                  <a:gd name="T13" fmla="*/ 51 h 184"/>
                  <a:gd name="T14" fmla="*/ 135 w 189"/>
                  <a:gd name="T15" fmla="*/ 48 h 184"/>
                  <a:gd name="T16" fmla="*/ 129 w 189"/>
                  <a:gd name="T17" fmla="*/ 47 h 184"/>
                  <a:gd name="T18" fmla="*/ 125 w 189"/>
                  <a:gd name="T19" fmla="*/ 46 h 184"/>
                  <a:gd name="T20" fmla="*/ 119 w 189"/>
                  <a:gd name="T21" fmla="*/ 44 h 184"/>
                  <a:gd name="T22" fmla="*/ 115 w 189"/>
                  <a:gd name="T23" fmla="*/ 43 h 184"/>
                  <a:gd name="T24" fmla="*/ 109 w 189"/>
                  <a:gd name="T25" fmla="*/ 41 h 184"/>
                  <a:gd name="T26" fmla="*/ 106 w 189"/>
                  <a:gd name="T27" fmla="*/ 38 h 184"/>
                  <a:gd name="T28" fmla="*/ 100 w 189"/>
                  <a:gd name="T29" fmla="*/ 36 h 184"/>
                  <a:gd name="T30" fmla="*/ 58 w 189"/>
                  <a:gd name="T31" fmla="*/ 0 h 184"/>
                  <a:gd name="T32" fmla="*/ 0 w 189"/>
                  <a:gd name="T33" fmla="*/ 72 h 184"/>
                  <a:gd name="T34" fmla="*/ 1 w 189"/>
                  <a:gd name="T35" fmla="*/ 75 h 184"/>
                  <a:gd name="T36" fmla="*/ 5 w 189"/>
                  <a:gd name="T37" fmla="*/ 81 h 184"/>
                  <a:gd name="T38" fmla="*/ 23 w 189"/>
                  <a:gd name="T39" fmla="*/ 99 h 184"/>
                  <a:gd name="T40" fmla="*/ 25 w 189"/>
                  <a:gd name="T41" fmla="*/ 104 h 184"/>
                  <a:gd name="T42" fmla="*/ 38 w 189"/>
                  <a:gd name="T43" fmla="*/ 123 h 184"/>
                  <a:gd name="T44" fmla="*/ 49 w 189"/>
                  <a:gd name="T45" fmla="*/ 125 h 184"/>
                  <a:gd name="T46" fmla="*/ 56 w 189"/>
                  <a:gd name="T47" fmla="*/ 114 h 184"/>
                  <a:gd name="T48" fmla="*/ 60 w 189"/>
                  <a:gd name="T49" fmla="*/ 113 h 184"/>
                  <a:gd name="T50" fmla="*/ 67 w 189"/>
                  <a:gd name="T51" fmla="*/ 115 h 184"/>
                  <a:gd name="T52" fmla="*/ 75 w 189"/>
                  <a:gd name="T53" fmla="*/ 119 h 184"/>
                  <a:gd name="T54" fmla="*/ 77 w 189"/>
                  <a:gd name="T55" fmla="*/ 121 h 184"/>
                  <a:gd name="T56" fmla="*/ 83 w 189"/>
                  <a:gd name="T57" fmla="*/ 129 h 184"/>
                  <a:gd name="T58" fmla="*/ 94 w 189"/>
                  <a:gd name="T59" fmla="*/ 149 h 184"/>
                  <a:gd name="T60" fmla="*/ 100 w 189"/>
                  <a:gd name="T61" fmla="*/ 155 h 184"/>
                  <a:gd name="T62" fmla="*/ 102 w 189"/>
                  <a:gd name="T63" fmla="*/ 165 h 184"/>
                  <a:gd name="T64" fmla="*/ 111 w 189"/>
                  <a:gd name="T65" fmla="*/ 176 h 184"/>
                  <a:gd name="T66" fmla="*/ 126 w 189"/>
                  <a:gd name="T67" fmla="*/ 181 h 184"/>
                  <a:gd name="T68" fmla="*/ 135 w 189"/>
                  <a:gd name="T69" fmla="*/ 182 h 184"/>
                  <a:gd name="T70" fmla="*/ 134 w 189"/>
                  <a:gd name="T71" fmla="*/ 180 h 184"/>
                  <a:gd name="T72" fmla="*/ 131 w 189"/>
                  <a:gd name="T73" fmla="*/ 162 h 184"/>
                  <a:gd name="T74" fmla="*/ 130 w 189"/>
                  <a:gd name="T75" fmla="*/ 160 h 184"/>
                  <a:gd name="T76" fmla="*/ 133 w 189"/>
                  <a:gd name="T77" fmla="*/ 153 h 184"/>
                  <a:gd name="T78" fmla="*/ 134 w 189"/>
                  <a:gd name="T79" fmla="*/ 151 h 184"/>
                  <a:gd name="T80" fmla="*/ 137 w 189"/>
                  <a:gd name="T81" fmla="*/ 145 h 184"/>
                  <a:gd name="T82" fmla="*/ 139 w 189"/>
                  <a:gd name="T83" fmla="*/ 145 h 184"/>
                  <a:gd name="T84" fmla="*/ 141 w 189"/>
                  <a:gd name="T85" fmla="*/ 142 h 184"/>
                  <a:gd name="T86" fmla="*/ 143 w 189"/>
                  <a:gd name="T87" fmla="*/ 142 h 184"/>
                  <a:gd name="T88" fmla="*/ 147 w 189"/>
                  <a:gd name="T89" fmla="*/ 140 h 184"/>
                  <a:gd name="T90" fmla="*/ 149 w 189"/>
                  <a:gd name="T91" fmla="*/ 136 h 184"/>
                  <a:gd name="T92" fmla="*/ 150 w 189"/>
                  <a:gd name="T93" fmla="*/ 138 h 184"/>
                  <a:gd name="T94" fmla="*/ 165 w 189"/>
                  <a:gd name="T95" fmla="*/ 130 h 184"/>
                  <a:gd name="T96" fmla="*/ 168 w 189"/>
                  <a:gd name="T97" fmla="*/ 121 h 184"/>
                  <a:gd name="T98" fmla="*/ 171 w 189"/>
                  <a:gd name="T99" fmla="*/ 120 h 184"/>
                  <a:gd name="T100" fmla="*/ 181 w 189"/>
                  <a:gd name="T101" fmla="*/ 119 h 184"/>
                  <a:gd name="T102" fmla="*/ 184 w 189"/>
                  <a:gd name="T103" fmla="*/ 117 h 184"/>
                  <a:gd name="T104" fmla="*/ 185 w 189"/>
                  <a:gd name="T105" fmla="*/ 114 h 184"/>
                  <a:gd name="T106" fmla="*/ 186 w 189"/>
                  <a:gd name="T107" fmla="*/ 106 h 184"/>
                  <a:gd name="T108" fmla="*/ 188 w 189"/>
                  <a:gd name="T109" fmla="*/ 101 h 184"/>
                  <a:gd name="T110" fmla="*/ 187 w 189"/>
                  <a:gd name="T111" fmla="*/ 91 h 184"/>
                  <a:gd name="T112" fmla="*/ 185 w 189"/>
                  <a:gd name="T113" fmla="*/ 88 h 184"/>
                  <a:gd name="T114" fmla="*/ 184 w 189"/>
                  <a:gd name="T115" fmla="*/ 82 h 184"/>
                  <a:gd name="T116" fmla="*/ 180 w 189"/>
                  <a:gd name="T117" fmla="*/ 53 h 184"/>
                  <a:gd name="T118" fmla="*/ 174 w 189"/>
                  <a:gd name="T119" fmla="*/ 51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45C2C"/>
              </a:solidFill>
              <a:ln w="12700">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a:solidFill>
                    <a:srgbClr val="000000"/>
                  </a:solidFill>
                  <a:latin typeface="Times New Roman" pitchFamily="18" charset="0"/>
                </a:endParaRPr>
              </a:p>
            </p:txBody>
          </p:sp>
          <p:sp>
            <p:nvSpPr>
              <p:cNvPr id="62481" name="Freeform 18"/>
              <p:cNvSpPr>
                <a:spLocks/>
              </p:cNvSpPr>
              <p:nvPr/>
            </p:nvSpPr>
            <p:spPr bwMode="auto">
              <a:xfrm>
                <a:off x="6942138" y="2306638"/>
                <a:ext cx="828675" cy="603250"/>
              </a:xfrm>
              <a:custGeom>
                <a:avLst/>
                <a:gdLst>
                  <a:gd name="T0" fmla="*/ 78 w 102"/>
                  <a:gd name="T1" fmla="*/ 70 h 78"/>
                  <a:gd name="T2" fmla="*/ 76 w 102"/>
                  <a:gd name="T3" fmla="*/ 73 h 78"/>
                  <a:gd name="T4" fmla="*/ 75 w 102"/>
                  <a:gd name="T5" fmla="*/ 75 h 78"/>
                  <a:gd name="T6" fmla="*/ 75 w 102"/>
                  <a:gd name="T7" fmla="*/ 78 h 78"/>
                  <a:gd name="T8" fmla="*/ 77 w 102"/>
                  <a:gd name="T9" fmla="*/ 76 h 78"/>
                  <a:gd name="T10" fmla="*/ 81 w 102"/>
                  <a:gd name="T11" fmla="*/ 75 h 78"/>
                  <a:gd name="T12" fmla="*/ 87 w 102"/>
                  <a:gd name="T13" fmla="*/ 73 h 78"/>
                  <a:gd name="T14" fmla="*/ 96 w 102"/>
                  <a:gd name="T15" fmla="*/ 66 h 78"/>
                  <a:gd name="T16" fmla="*/ 99 w 102"/>
                  <a:gd name="T17" fmla="*/ 64 h 78"/>
                  <a:gd name="T18" fmla="*/ 102 w 102"/>
                  <a:gd name="T19" fmla="*/ 61 h 78"/>
                  <a:gd name="T20" fmla="*/ 100 w 102"/>
                  <a:gd name="T21" fmla="*/ 62 h 78"/>
                  <a:gd name="T22" fmla="*/ 97 w 102"/>
                  <a:gd name="T23" fmla="*/ 64 h 78"/>
                  <a:gd name="T24" fmla="*/ 94 w 102"/>
                  <a:gd name="T25" fmla="*/ 65 h 78"/>
                  <a:gd name="T26" fmla="*/ 97 w 102"/>
                  <a:gd name="T27" fmla="*/ 61 h 78"/>
                  <a:gd name="T28" fmla="*/ 95 w 102"/>
                  <a:gd name="T29" fmla="*/ 62 h 78"/>
                  <a:gd name="T30" fmla="*/ 86 w 102"/>
                  <a:gd name="T31" fmla="*/ 67 h 78"/>
                  <a:gd name="T32" fmla="*/ 80 w 102"/>
                  <a:gd name="T33" fmla="*/ 72 h 78"/>
                  <a:gd name="T34" fmla="*/ 79 w 102"/>
                  <a:gd name="T35" fmla="*/ 68 h 78"/>
                  <a:gd name="T36" fmla="*/ 81 w 102"/>
                  <a:gd name="T37" fmla="*/ 64 h 78"/>
                  <a:gd name="T38" fmla="*/ 79 w 102"/>
                  <a:gd name="T39" fmla="*/ 49 h 78"/>
                  <a:gd name="T40" fmla="*/ 77 w 102"/>
                  <a:gd name="T41" fmla="*/ 34 h 78"/>
                  <a:gd name="T42" fmla="*/ 75 w 102"/>
                  <a:gd name="T43" fmla="*/ 25 h 78"/>
                  <a:gd name="T44" fmla="*/ 74 w 102"/>
                  <a:gd name="T45" fmla="*/ 24 h 78"/>
                  <a:gd name="T46" fmla="*/ 73 w 102"/>
                  <a:gd name="T47" fmla="*/ 21 h 78"/>
                  <a:gd name="T48" fmla="*/ 72 w 102"/>
                  <a:gd name="T49" fmla="*/ 12 h 78"/>
                  <a:gd name="T50" fmla="*/ 69 w 102"/>
                  <a:gd name="T51" fmla="*/ 3 h 78"/>
                  <a:gd name="T52" fmla="*/ 68 w 102"/>
                  <a:gd name="T53" fmla="*/ 0 h 78"/>
                  <a:gd name="T54" fmla="*/ 51 w 102"/>
                  <a:gd name="T55" fmla="*/ 4 h 78"/>
                  <a:gd name="T56" fmla="*/ 42 w 102"/>
                  <a:gd name="T57" fmla="*/ 14 h 78"/>
                  <a:gd name="T58" fmla="*/ 41 w 102"/>
                  <a:gd name="T59" fmla="*/ 18 h 78"/>
                  <a:gd name="T60" fmla="*/ 36 w 102"/>
                  <a:gd name="T61" fmla="*/ 23 h 78"/>
                  <a:gd name="T62" fmla="*/ 38 w 102"/>
                  <a:gd name="T63" fmla="*/ 25 h 78"/>
                  <a:gd name="T64" fmla="*/ 38 w 102"/>
                  <a:gd name="T65" fmla="*/ 27 h 78"/>
                  <a:gd name="T66" fmla="*/ 39 w 102"/>
                  <a:gd name="T67" fmla="*/ 32 h 78"/>
                  <a:gd name="T68" fmla="*/ 30 w 102"/>
                  <a:gd name="T69" fmla="*/ 39 h 78"/>
                  <a:gd name="T70" fmla="*/ 19 w 102"/>
                  <a:gd name="T71" fmla="*/ 39 h 78"/>
                  <a:gd name="T72" fmla="*/ 9 w 102"/>
                  <a:gd name="T73" fmla="*/ 42 h 78"/>
                  <a:gd name="T74" fmla="*/ 6 w 102"/>
                  <a:gd name="T75" fmla="*/ 46 h 78"/>
                  <a:gd name="T76" fmla="*/ 9 w 102"/>
                  <a:gd name="T77" fmla="*/ 52 h 78"/>
                  <a:gd name="T78" fmla="*/ 2 w 102"/>
                  <a:gd name="T79" fmla="*/ 60 h 78"/>
                  <a:gd name="T80" fmla="*/ 56 w 102"/>
                  <a:gd name="T81" fmla="*/ 55 h 78"/>
                  <a:gd name="T82" fmla="*/ 57 w 102"/>
                  <a:gd name="T83" fmla="*/ 57 h 78"/>
                  <a:gd name="T84" fmla="*/ 59 w 102"/>
                  <a:gd name="T85" fmla="*/ 58 h 78"/>
                  <a:gd name="T86" fmla="*/ 62 w 102"/>
                  <a:gd name="T87" fmla="*/ 63 h 78"/>
                  <a:gd name="T88" fmla="*/ 66 w 102"/>
                  <a:gd name="T89" fmla="*/ 64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AF400"/>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82" name="Freeform 19"/>
              <p:cNvSpPr>
                <a:spLocks/>
              </p:cNvSpPr>
              <p:nvPr/>
            </p:nvSpPr>
            <p:spPr bwMode="auto">
              <a:xfrm>
                <a:off x="7494588" y="2266950"/>
                <a:ext cx="187325" cy="325438"/>
              </a:xfrm>
              <a:custGeom>
                <a:avLst/>
                <a:gdLst>
                  <a:gd name="T0" fmla="*/ 0 w 23"/>
                  <a:gd name="T1" fmla="*/ 5 h 42"/>
                  <a:gd name="T2" fmla="*/ 1 w 23"/>
                  <a:gd name="T3" fmla="*/ 7 h 42"/>
                  <a:gd name="T4" fmla="*/ 0 w 23"/>
                  <a:gd name="T5" fmla="*/ 8 h 42"/>
                  <a:gd name="T6" fmla="*/ 1 w 23"/>
                  <a:gd name="T7" fmla="*/ 8 h 42"/>
                  <a:gd name="T8" fmla="*/ 1 w 23"/>
                  <a:gd name="T9" fmla="*/ 9 h 42"/>
                  <a:gd name="T10" fmla="*/ 3 w 23"/>
                  <a:gd name="T11" fmla="*/ 14 h 42"/>
                  <a:gd name="T12" fmla="*/ 4 w 23"/>
                  <a:gd name="T13" fmla="*/ 17 h 42"/>
                  <a:gd name="T14" fmla="*/ 3 w 23"/>
                  <a:gd name="T15" fmla="*/ 19 h 42"/>
                  <a:gd name="T16" fmla="*/ 3 w 23"/>
                  <a:gd name="T17" fmla="*/ 21 h 42"/>
                  <a:gd name="T18" fmla="*/ 5 w 23"/>
                  <a:gd name="T19" fmla="*/ 26 h 42"/>
                  <a:gd name="T20" fmla="*/ 5 w 23"/>
                  <a:gd name="T21" fmla="*/ 28 h 42"/>
                  <a:gd name="T22" fmla="*/ 5 w 23"/>
                  <a:gd name="T23" fmla="*/ 29 h 42"/>
                  <a:gd name="T24" fmla="*/ 6 w 23"/>
                  <a:gd name="T25" fmla="*/ 29 h 42"/>
                  <a:gd name="T26" fmla="*/ 5 w 23"/>
                  <a:gd name="T27" fmla="*/ 28 h 42"/>
                  <a:gd name="T28" fmla="*/ 6 w 23"/>
                  <a:gd name="T29" fmla="*/ 28 h 42"/>
                  <a:gd name="T30" fmla="*/ 7 w 23"/>
                  <a:gd name="T31" fmla="*/ 30 h 42"/>
                  <a:gd name="T32" fmla="*/ 8 w 23"/>
                  <a:gd name="T33" fmla="*/ 34 h 42"/>
                  <a:gd name="T34" fmla="*/ 8 w 23"/>
                  <a:gd name="T35" fmla="*/ 37 h 42"/>
                  <a:gd name="T36" fmla="*/ 9 w 23"/>
                  <a:gd name="T37" fmla="*/ 39 h 42"/>
                  <a:gd name="T38" fmla="*/ 10 w 23"/>
                  <a:gd name="T39" fmla="*/ 42 h 42"/>
                  <a:gd name="T40" fmla="*/ 20 w 23"/>
                  <a:gd name="T41" fmla="*/ 40 h 42"/>
                  <a:gd name="T42" fmla="*/ 19 w 23"/>
                  <a:gd name="T43" fmla="*/ 39 h 42"/>
                  <a:gd name="T44" fmla="*/ 18 w 23"/>
                  <a:gd name="T45" fmla="*/ 38 h 42"/>
                  <a:gd name="T46" fmla="*/ 18 w 23"/>
                  <a:gd name="T47" fmla="*/ 37 h 42"/>
                  <a:gd name="T48" fmla="*/ 19 w 23"/>
                  <a:gd name="T49" fmla="*/ 36 h 42"/>
                  <a:gd name="T50" fmla="*/ 18 w 23"/>
                  <a:gd name="T51" fmla="*/ 34 h 42"/>
                  <a:gd name="T52" fmla="*/ 18 w 23"/>
                  <a:gd name="T53" fmla="*/ 27 h 42"/>
                  <a:gd name="T54" fmla="*/ 18 w 23"/>
                  <a:gd name="T55" fmla="*/ 25 h 42"/>
                  <a:gd name="T56" fmla="*/ 19 w 23"/>
                  <a:gd name="T57" fmla="*/ 21 h 42"/>
                  <a:gd name="T58" fmla="*/ 19 w 23"/>
                  <a:gd name="T59" fmla="*/ 19 h 42"/>
                  <a:gd name="T60" fmla="*/ 19 w 23"/>
                  <a:gd name="T61" fmla="*/ 17 h 42"/>
                  <a:gd name="T62" fmla="*/ 19 w 23"/>
                  <a:gd name="T63" fmla="*/ 15 h 42"/>
                  <a:gd name="T64" fmla="*/ 19 w 23"/>
                  <a:gd name="T65" fmla="*/ 14 h 42"/>
                  <a:gd name="T66" fmla="*/ 19 w 23"/>
                  <a:gd name="T67" fmla="*/ 13 h 42"/>
                  <a:gd name="T68" fmla="*/ 22 w 23"/>
                  <a:gd name="T69" fmla="*/ 11 h 42"/>
                  <a:gd name="T70" fmla="*/ 23 w 23"/>
                  <a:gd name="T71" fmla="*/ 7 h 42"/>
                  <a:gd name="T72" fmla="*/ 22 w 23"/>
                  <a:gd name="T73" fmla="*/ 5 h 42"/>
                  <a:gd name="T74" fmla="*/ 22 w 23"/>
                  <a:gd name="T75" fmla="*/ 3 h 42"/>
                  <a:gd name="T76" fmla="*/ 22 w 23"/>
                  <a:gd name="T77" fmla="*/ 3 h 42"/>
                  <a:gd name="T78" fmla="*/ 22 w 23"/>
                  <a:gd name="T79" fmla="*/ 2 h 42"/>
                  <a:gd name="T80" fmla="*/ 21 w 23"/>
                  <a:gd name="T81" fmla="*/ 0 h 42"/>
                  <a:gd name="T82" fmla="*/ 0 w 23"/>
                  <a:gd name="T83" fmla="*/ 5 h 42"/>
                  <a:gd name="T84" fmla="*/ 0 w 23"/>
                  <a:gd name="T85" fmla="*/ 5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9ED561"/>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83" name="Freeform 20"/>
              <p:cNvSpPr>
                <a:spLocks/>
              </p:cNvSpPr>
              <p:nvPr/>
            </p:nvSpPr>
            <p:spPr bwMode="auto">
              <a:xfrm>
                <a:off x="3327400" y="2794000"/>
                <a:ext cx="619125" cy="727075"/>
              </a:xfrm>
              <a:custGeom>
                <a:avLst/>
                <a:gdLst>
                  <a:gd name="T0" fmla="*/ 66 w 76"/>
                  <a:gd name="T1" fmla="*/ 94 h 94"/>
                  <a:gd name="T2" fmla="*/ 76 w 76"/>
                  <a:gd name="T3" fmla="*/ 27 h 94"/>
                  <a:gd name="T4" fmla="*/ 51 w 76"/>
                  <a:gd name="T5" fmla="*/ 23 h 94"/>
                  <a:gd name="T6" fmla="*/ 53 w 76"/>
                  <a:gd name="T7" fmla="*/ 6 h 94"/>
                  <a:gd name="T8" fmla="*/ 16 w 76"/>
                  <a:gd name="T9" fmla="*/ 0 h 94"/>
                  <a:gd name="T10" fmla="*/ 0 w 76"/>
                  <a:gd name="T11" fmla="*/ 84 h 94"/>
                  <a:gd name="T12" fmla="*/ 0 w 76"/>
                  <a:gd name="T13" fmla="*/ 84 h 94"/>
                  <a:gd name="T14" fmla="*/ 66 w 76"/>
                  <a:gd name="T15" fmla="*/ 94 h 94"/>
                  <a:gd name="T16" fmla="*/ 66 w 76"/>
                  <a:gd name="T17" fmla="*/ 94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9ED561"/>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84" name="Freeform 21"/>
              <p:cNvSpPr>
                <a:spLocks/>
              </p:cNvSpPr>
              <p:nvPr/>
            </p:nvSpPr>
            <p:spPr bwMode="auto">
              <a:xfrm>
                <a:off x="2439988" y="2035175"/>
                <a:ext cx="881062" cy="696913"/>
              </a:xfrm>
              <a:custGeom>
                <a:avLst/>
                <a:gdLst>
                  <a:gd name="T0" fmla="*/ 0 w 108"/>
                  <a:gd name="T1" fmla="*/ 67 h 90"/>
                  <a:gd name="T2" fmla="*/ 0 w 108"/>
                  <a:gd name="T3" fmla="*/ 62 h 90"/>
                  <a:gd name="T4" fmla="*/ 1 w 108"/>
                  <a:gd name="T5" fmla="*/ 57 h 90"/>
                  <a:gd name="T6" fmla="*/ 2 w 108"/>
                  <a:gd name="T7" fmla="*/ 51 h 90"/>
                  <a:gd name="T8" fmla="*/ 3 w 108"/>
                  <a:gd name="T9" fmla="*/ 49 h 90"/>
                  <a:gd name="T10" fmla="*/ 5 w 108"/>
                  <a:gd name="T11" fmla="*/ 47 h 90"/>
                  <a:gd name="T12" fmla="*/ 5 w 108"/>
                  <a:gd name="T13" fmla="*/ 45 h 90"/>
                  <a:gd name="T14" fmla="*/ 10 w 108"/>
                  <a:gd name="T15" fmla="*/ 37 h 90"/>
                  <a:gd name="T16" fmla="*/ 16 w 108"/>
                  <a:gd name="T17" fmla="*/ 23 h 90"/>
                  <a:gd name="T18" fmla="*/ 20 w 108"/>
                  <a:gd name="T19" fmla="*/ 13 h 90"/>
                  <a:gd name="T20" fmla="*/ 24 w 108"/>
                  <a:gd name="T21" fmla="*/ 3 h 90"/>
                  <a:gd name="T22" fmla="*/ 24 w 108"/>
                  <a:gd name="T23" fmla="*/ 0 h 90"/>
                  <a:gd name="T24" fmla="*/ 27 w 108"/>
                  <a:gd name="T25" fmla="*/ 0 h 90"/>
                  <a:gd name="T26" fmla="*/ 30 w 108"/>
                  <a:gd name="T27" fmla="*/ 1 h 90"/>
                  <a:gd name="T28" fmla="*/ 31 w 108"/>
                  <a:gd name="T29" fmla="*/ 2 h 90"/>
                  <a:gd name="T30" fmla="*/ 35 w 108"/>
                  <a:gd name="T31" fmla="*/ 5 h 90"/>
                  <a:gd name="T32" fmla="*/ 35 w 108"/>
                  <a:gd name="T33" fmla="*/ 8 h 90"/>
                  <a:gd name="T34" fmla="*/ 36 w 108"/>
                  <a:gd name="T35" fmla="*/ 14 h 90"/>
                  <a:gd name="T36" fmla="*/ 43 w 108"/>
                  <a:gd name="T37" fmla="*/ 16 h 90"/>
                  <a:gd name="T38" fmla="*/ 48 w 108"/>
                  <a:gd name="T39" fmla="*/ 16 h 90"/>
                  <a:gd name="T40" fmla="*/ 54 w 108"/>
                  <a:gd name="T41" fmla="*/ 18 h 90"/>
                  <a:gd name="T42" fmla="*/ 61 w 108"/>
                  <a:gd name="T43" fmla="*/ 18 h 90"/>
                  <a:gd name="T44" fmla="*/ 65 w 108"/>
                  <a:gd name="T45" fmla="*/ 19 h 90"/>
                  <a:gd name="T46" fmla="*/ 68 w 108"/>
                  <a:gd name="T47" fmla="*/ 18 h 90"/>
                  <a:gd name="T48" fmla="*/ 71 w 108"/>
                  <a:gd name="T49" fmla="*/ 19 h 90"/>
                  <a:gd name="T50" fmla="*/ 74 w 108"/>
                  <a:gd name="T51" fmla="*/ 18 h 90"/>
                  <a:gd name="T52" fmla="*/ 76 w 108"/>
                  <a:gd name="T53" fmla="*/ 19 h 90"/>
                  <a:gd name="T54" fmla="*/ 79 w 108"/>
                  <a:gd name="T55" fmla="*/ 19 h 90"/>
                  <a:gd name="T56" fmla="*/ 104 w 108"/>
                  <a:gd name="T57" fmla="*/ 24 h 90"/>
                  <a:gd name="T58" fmla="*/ 105 w 108"/>
                  <a:gd name="T59" fmla="*/ 27 h 90"/>
                  <a:gd name="T60" fmla="*/ 108 w 108"/>
                  <a:gd name="T61" fmla="*/ 28 h 90"/>
                  <a:gd name="T62" fmla="*/ 102 w 108"/>
                  <a:gd name="T63" fmla="*/ 40 h 90"/>
                  <a:gd name="T64" fmla="*/ 101 w 108"/>
                  <a:gd name="T65" fmla="*/ 42 h 90"/>
                  <a:gd name="T66" fmla="*/ 98 w 108"/>
                  <a:gd name="T67" fmla="*/ 44 h 90"/>
                  <a:gd name="T68" fmla="*/ 94 w 108"/>
                  <a:gd name="T69" fmla="*/ 51 h 90"/>
                  <a:gd name="T70" fmla="*/ 97 w 108"/>
                  <a:gd name="T71" fmla="*/ 53 h 90"/>
                  <a:gd name="T72" fmla="*/ 97 w 108"/>
                  <a:gd name="T73" fmla="*/ 55 h 90"/>
                  <a:gd name="T74" fmla="*/ 96 w 108"/>
                  <a:gd name="T75" fmla="*/ 56 h 90"/>
                  <a:gd name="T76" fmla="*/ 95 w 108"/>
                  <a:gd name="T77" fmla="*/ 60 h 90"/>
                  <a:gd name="T78" fmla="*/ 52 w 108"/>
                  <a:gd name="T79" fmla="*/ 81 h 90"/>
                  <a:gd name="T80" fmla="*/ 1 w 108"/>
                  <a:gd name="T81" fmla="*/ 68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AF400"/>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85" name="Freeform 22"/>
              <p:cNvSpPr>
                <a:spLocks/>
              </p:cNvSpPr>
              <p:nvPr/>
            </p:nvSpPr>
            <p:spPr bwMode="auto">
              <a:xfrm>
                <a:off x="2759075" y="2662238"/>
                <a:ext cx="698500" cy="1030287"/>
              </a:xfrm>
              <a:custGeom>
                <a:avLst/>
                <a:gdLst>
                  <a:gd name="T0" fmla="*/ 13 w 86"/>
                  <a:gd name="T1" fmla="*/ 0 h 133"/>
                  <a:gd name="T2" fmla="*/ 0 w 86"/>
                  <a:gd name="T3" fmla="*/ 51 h 133"/>
                  <a:gd name="T4" fmla="*/ 56 w 86"/>
                  <a:gd name="T5" fmla="*/ 133 h 133"/>
                  <a:gd name="T6" fmla="*/ 56 w 86"/>
                  <a:gd name="T7" fmla="*/ 132 h 133"/>
                  <a:gd name="T8" fmla="*/ 56 w 86"/>
                  <a:gd name="T9" fmla="*/ 131 h 133"/>
                  <a:gd name="T10" fmla="*/ 57 w 86"/>
                  <a:gd name="T11" fmla="*/ 127 h 133"/>
                  <a:gd name="T12" fmla="*/ 57 w 86"/>
                  <a:gd name="T13" fmla="*/ 126 h 133"/>
                  <a:gd name="T14" fmla="*/ 57 w 86"/>
                  <a:gd name="T15" fmla="*/ 118 h 133"/>
                  <a:gd name="T16" fmla="*/ 57 w 86"/>
                  <a:gd name="T17" fmla="*/ 115 h 133"/>
                  <a:gd name="T18" fmla="*/ 57 w 86"/>
                  <a:gd name="T19" fmla="*/ 114 h 133"/>
                  <a:gd name="T20" fmla="*/ 60 w 86"/>
                  <a:gd name="T21" fmla="*/ 114 h 133"/>
                  <a:gd name="T22" fmla="*/ 62 w 86"/>
                  <a:gd name="T23" fmla="*/ 114 h 133"/>
                  <a:gd name="T24" fmla="*/ 63 w 86"/>
                  <a:gd name="T25" fmla="*/ 115 h 133"/>
                  <a:gd name="T26" fmla="*/ 63 w 86"/>
                  <a:gd name="T27" fmla="*/ 116 h 133"/>
                  <a:gd name="T28" fmla="*/ 64 w 86"/>
                  <a:gd name="T29" fmla="*/ 117 h 133"/>
                  <a:gd name="T30" fmla="*/ 66 w 86"/>
                  <a:gd name="T31" fmla="*/ 117 h 133"/>
                  <a:gd name="T32" fmla="*/ 68 w 86"/>
                  <a:gd name="T33" fmla="*/ 110 h 133"/>
                  <a:gd name="T34" fmla="*/ 70 w 86"/>
                  <a:gd name="T35" fmla="*/ 101 h 133"/>
                  <a:gd name="T36" fmla="*/ 86 w 86"/>
                  <a:gd name="T37" fmla="*/ 17 h 133"/>
                  <a:gd name="T38" fmla="*/ 49 w 86"/>
                  <a:gd name="T39" fmla="*/ 9 h 133"/>
                  <a:gd name="T40" fmla="*/ 13 w 86"/>
                  <a:gd name="T41" fmla="*/ 0 h 133"/>
                  <a:gd name="T42" fmla="*/ 13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AF400"/>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86" name="Freeform 23"/>
              <p:cNvSpPr>
                <a:spLocks/>
              </p:cNvSpPr>
              <p:nvPr/>
            </p:nvSpPr>
            <p:spPr bwMode="auto">
              <a:xfrm>
                <a:off x="3124200" y="3444875"/>
                <a:ext cx="741363" cy="820738"/>
              </a:xfrm>
              <a:custGeom>
                <a:avLst/>
                <a:gdLst>
                  <a:gd name="T0" fmla="*/ 78 w 91"/>
                  <a:gd name="T1" fmla="*/ 106 h 106"/>
                  <a:gd name="T2" fmla="*/ 91 w 91"/>
                  <a:gd name="T3" fmla="*/ 10 h 106"/>
                  <a:gd name="T4" fmla="*/ 25 w 91"/>
                  <a:gd name="T5" fmla="*/ 0 h 106"/>
                  <a:gd name="T6" fmla="*/ 25 w 91"/>
                  <a:gd name="T7" fmla="*/ 0 h 106"/>
                  <a:gd name="T8" fmla="*/ 23 w 91"/>
                  <a:gd name="T9" fmla="*/ 9 h 106"/>
                  <a:gd name="T10" fmla="*/ 21 w 91"/>
                  <a:gd name="T11" fmla="*/ 16 h 106"/>
                  <a:gd name="T12" fmla="*/ 19 w 91"/>
                  <a:gd name="T13" fmla="*/ 16 h 106"/>
                  <a:gd name="T14" fmla="*/ 18 w 91"/>
                  <a:gd name="T15" fmla="*/ 15 h 106"/>
                  <a:gd name="T16" fmla="*/ 18 w 91"/>
                  <a:gd name="T17" fmla="*/ 14 h 106"/>
                  <a:gd name="T18" fmla="*/ 17 w 91"/>
                  <a:gd name="T19" fmla="*/ 13 h 106"/>
                  <a:gd name="T20" fmla="*/ 15 w 91"/>
                  <a:gd name="T21" fmla="*/ 13 h 106"/>
                  <a:gd name="T22" fmla="*/ 12 w 91"/>
                  <a:gd name="T23" fmla="*/ 13 h 106"/>
                  <a:gd name="T24" fmla="*/ 12 w 91"/>
                  <a:gd name="T25" fmla="*/ 14 h 106"/>
                  <a:gd name="T26" fmla="*/ 12 w 91"/>
                  <a:gd name="T27" fmla="*/ 17 h 106"/>
                  <a:gd name="T28" fmla="*/ 12 w 91"/>
                  <a:gd name="T29" fmla="*/ 25 h 106"/>
                  <a:gd name="T30" fmla="*/ 12 w 91"/>
                  <a:gd name="T31" fmla="*/ 26 h 106"/>
                  <a:gd name="T32" fmla="*/ 11 w 91"/>
                  <a:gd name="T33" fmla="*/ 30 h 106"/>
                  <a:gd name="T34" fmla="*/ 11 w 91"/>
                  <a:gd name="T35" fmla="*/ 31 h 106"/>
                  <a:gd name="T36" fmla="*/ 11 w 91"/>
                  <a:gd name="T37" fmla="*/ 32 h 106"/>
                  <a:gd name="T38" fmla="*/ 11 w 91"/>
                  <a:gd name="T39" fmla="*/ 34 h 106"/>
                  <a:gd name="T40" fmla="*/ 11 w 91"/>
                  <a:gd name="T41" fmla="*/ 35 h 106"/>
                  <a:gd name="T42" fmla="*/ 11 w 91"/>
                  <a:gd name="T43" fmla="*/ 36 h 106"/>
                  <a:gd name="T44" fmla="*/ 12 w 91"/>
                  <a:gd name="T45" fmla="*/ 38 h 106"/>
                  <a:gd name="T46" fmla="*/ 12 w 91"/>
                  <a:gd name="T47" fmla="*/ 39 h 106"/>
                  <a:gd name="T48" fmla="*/ 12 w 91"/>
                  <a:gd name="T49" fmla="*/ 41 h 106"/>
                  <a:gd name="T50" fmla="*/ 13 w 91"/>
                  <a:gd name="T51" fmla="*/ 43 h 106"/>
                  <a:gd name="T52" fmla="*/ 13 w 91"/>
                  <a:gd name="T53" fmla="*/ 43 h 106"/>
                  <a:gd name="T54" fmla="*/ 14 w 91"/>
                  <a:gd name="T55" fmla="*/ 44 h 106"/>
                  <a:gd name="T56" fmla="*/ 15 w 91"/>
                  <a:gd name="T57" fmla="*/ 46 h 106"/>
                  <a:gd name="T58" fmla="*/ 14 w 91"/>
                  <a:gd name="T59" fmla="*/ 46 h 106"/>
                  <a:gd name="T60" fmla="*/ 14 w 91"/>
                  <a:gd name="T61" fmla="*/ 46 h 106"/>
                  <a:gd name="T62" fmla="*/ 12 w 91"/>
                  <a:gd name="T63" fmla="*/ 47 h 106"/>
                  <a:gd name="T64" fmla="*/ 10 w 91"/>
                  <a:gd name="T65" fmla="*/ 48 h 106"/>
                  <a:gd name="T66" fmla="*/ 9 w 91"/>
                  <a:gd name="T67" fmla="*/ 50 h 106"/>
                  <a:gd name="T68" fmla="*/ 7 w 91"/>
                  <a:gd name="T69" fmla="*/ 55 h 106"/>
                  <a:gd name="T70" fmla="*/ 5 w 91"/>
                  <a:gd name="T71" fmla="*/ 58 h 106"/>
                  <a:gd name="T72" fmla="*/ 3 w 91"/>
                  <a:gd name="T73" fmla="*/ 58 h 106"/>
                  <a:gd name="T74" fmla="*/ 3 w 91"/>
                  <a:gd name="T75" fmla="*/ 59 h 106"/>
                  <a:gd name="T76" fmla="*/ 4 w 91"/>
                  <a:gd name="T77" fmla="*/ 60 h 106"/>
                  <a:gd name="T78" fmla="*/ 3 w 91"/>
                  <a:gd name="T79" fmla="*/ 61 h 106"/>
                  <a:gd name="T80" fmla="*/ 3 w 91"/>
                  <a:gd name="T81" fmla="*/ 63 h 106"/>
                  <a:gd name="T82" fmla="*/ 3 w 91"/>
                  <a:gd name="T83" fmla="*/ 64 h 106"/>
                  <a:gd name="T84" fmla="*/ 5 w 91"/>
                  <a:gd name="T85" fmla="*/ 66 h 106"/>
                  <a:gd name="T86" fmla="*/ 6 w 91"/>
                  <a:gd name="T87" fmla="*/ 67 h 106"/>
                  <a:gd name="T88" fmla="*/ 5 w 91"/>
                  <a:gd name="T89" fmla="*/ 67 h 106"/>
                  <a:gd name="T90" fmla="*/ 5 w 91"/>
                  <a:gd name="T91" fmla="*/ 69 h 106"/>
                  <a:gd name="T92" fmla="*/ 4 w 91"/>
                  <a:gd name="T93" fmla="*/ 70 h 106"/>
                  <a:gd name="T94" fmla="*/ 3 w 91"/>
                  <a:gd name="T95" fmla="*/ 70 h 106"/>
                  <a:gd name="T96" fmla="*/ 1 w 91"/>
                  <a:gd name="T97" fmla="*/ 69 h 106"/>
                  <a:gd name="T98" fmla="*/ 0 w 91"/>
                  <a:gd name="T99" fmla="*/ 73 h 106"/>
                  <a:gd name="T100" fmla="*/ 49 w 91"/>
                  <a:gd name="T101" fmla="*/ 102 h 106"/>
                  <a:gd name="T102" fmla="*/ 78 w 91"/>
                  <a:gd name="T103" fmla="*/ 106 h 106"/>
                  <a:gd name="T104" fmla="*/ 78 w 91"/>
                  <a:gd name="T105" fmla="*/ 106 h 106"/>
                  <a:gd name="T106" fmla="*/ 78 w 91"/>
                  <a:gd name="T107" fmla="*/ 106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AF400"/>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87" name="Freeform 24"/>
              <p:cNvSpPr>
                <a:spLocks/>
              </p:cNvSpPr>
              <p:nvPr/>
            </p:nvSpPr>
            <p:spPr bwMode="auto">
              <a:xfrm>
                <a:off x="5183188" y="1981200"/>
                <a:ext cx="723900" cy="773113"/>
              </a:xfrm>
              <a:custGeom>
                <a:avLst/>
                <a:gdLst>
                  <a:gd name="T0" fmla="*/ 8 w 89"/>
                  <a:gd name="T1" fmla="*/ 69 h 100"/>
                  <a:gd name="T2" fmla="*/ 4 w 89"/>
                  <a:gd name="T3" fmla="*/ 64 h 100"/>
                  <a:gd name="T4" fmla="*/ 7 w 89"/>
                  <a:gd name="T5" fmla="*/ 60 h 100"/>
                  <a:gd name="T6" fmla="*/ 7 w 89"/>
                  <a:gd name="T7" fmla="*/ 56 h 100"/>
                  <a:gd name="T8" fmla="*/ 5 w 89"/>
                  <a:gd name="T9" fmla="*/ 47 h 100"/>
                  <a:gd name="T10" fmla="*/ 5 w 89"/>
                  <a:gd name="T11" fmla="*/ 43 h 100"/>
                  <a:gd name="T12" fmla="*/ 4 w 89"/>
                  <a:gd name="T13" fmla="*/ 33 h 100"/>
                  <a:gd name="T14" fmla="*/ 2 w 89"/>
                  <a:gd name="T15" fmla="*/ 26 h 100"/>
                  <a:gd name="T16" fmla="*/ 0 w 89"/>
                  <a:gd name="T17" fmla="*/ 16 h 100"/>
                  <a:gd name="T18" fmla="*/ 1 w 89"/>
                  <a:gd name="T19" fmla="*/ 12 h 100"/>
                  <a:gd name="T20" fmla="*/ 0 w 89"/>
                  <a:gd name="T21" fmla="*/ 7 h 100"/>
                  <a:gd name="T22" fmla="*/ 23 w 89"/>
                  <a:gd name="T23" fmla="*/ 3 h 100"/>
                  <a:gd name="T24" fmla="*/ 25 w 89"/>
                  <a:gd name="T25" fmla="*/ 1 h 100"/>
                  <a:gd name="T26" fmla="*/ 28 w 89"/>
                  <a:gd name="T27" fmla="*/ 5 h 100"/>
                  <a:gd name="T28" fmla="*/ 28 w 89"/>
                  <a:gd name="T29" fmla="*/ 10 h 100"/>
                  <a:gd name="T30" fmla="*/ 32 w 89"/>
                  <a:gd name="T31" fmla="*/ 12 h 100"/>
                  <a:gd name="T32" fmla="*/ 34 w 89"/>
                  <a:gd name="T33" fmla="*/ 13 h 100"/>
                  <a:gd name="T34" fmla="*/ 38 w 89"/>
                  <a:gd name="T35" fmla="*/ 13 h 100"/>
                  <a:gd name="T36" fmla="*/ 39 w 89"/>
                  <a:gd name="T37" fmla="*/ 14 h 100"/>
                  <a:gd name="T38" fmla="*/ 43 w 89"/>
                  <a:gd name="T39" fmla="*/ 13 h 100"/>
                  <a:gd name="T40" fmla="*/ 51 w 89"/>
                  <a:gd name="T41" fmla="*/ 14 h 100"/>
                  <a:gd name="T42" fmla="*/ 52 w 89"/>
                  <a:gd name="T43" fmla="*/ 15 h 100"/>
                  <a:gd name="T44" fmla="*/ 53 w 89"/>
                  <a:gd name="T45" fmla="*/ 15 h 100"/>
                  <a:gd name="T46" fmla="*/ 54 w 89"/>
                  <a:gd name="T47" fmla="*/ 18 h 100"/>
                  <a:gd name="T48" fmla="*/ 57 w 89"/>
                  <a:gd name="T49" fmla="*/ 17 h 100"/>
                  <a:gd name="T50" fmla="*/ 59 w 89"/>
                  <a:gd name="T51" fmla="*/ 17 h 100"/>
                  <a:gd name="T52" fmla="*/ 62 w 89"/>
                  <a:gd name="T53" fmla="*/ 19 h 100"/>
                  <a:gd name="T54" fmla="*/ 64 w 89"/>
                  <a:gd name="T55" fmla="*/ 21 h 100"/>
                  <a:gd name="T56" fmla="*/ 68 w 89"/>
                  <a:gd name="T57" fmla="*/ 21 h 100"/>
                  <a:gd name="T58" fmla="*/ 73 w 89"/>
                  <a:gd name="T59" fmla="*/ 18 h 100"/>
                  <a:gd name="T60" fmla="*/ 81 w 89"/>
                  <a:gd name="T61" fmla="*/ 20 h 100"/>
                  <a:gd name="T62" fmla="*/ 83 w 89"/>
                  <a:gd name="T63" fmla="*/ 20 h 100"/>
                  <a:gd name="T64" fmla="*/ 86 w 89"/>
                  <a:gd name="T65" fmla="*/ 21 h 100"/>
                  <a:gd name="T66" fmla="*/ 87 w 89"/>
                  <a:gd name="T67" fmla="*/ 22 h 100"/>
                  <a:gd name="T68" fmla="*/ 81 w 89"/>
                  <a:gd name="T69" fmla="*/ 25 h 100"/>
                  <a:gd name="T70" fmla="*/ 78 w 89"/>
                  <a:gd name="T71" fmla="*/ 28 h 100"/>
                  <a:gd name="T72" fmla="*/ 73 w 89"/>
                  <a:gd name="T73" fmla="*/ 30 h 100"/>
                  <a:gd name="T74" fmla="*/ 59 w 89"/>
                  <a:gd name="T75" fmla="*/ 44 h 100"/>
                  <a:gd name="T76" fmla="*/ 57 w 89"/>
                  <a:gd name="T77" fmla="*/ 46 h 100"/>
                  <a:gd name="T78" fmla="*/ 57 w 89"/>
                  <a:gd name="T79" fmla="*/ 56 h 100"/>
                  <a:gd name="T80" fmla="*/ 52 w 89"/>
                  <a:gd name="T81" fmla="*/ 59 h 100"/>
                  <a:gd name="T82" fmla="*/ 52 w 89"/>
                  <a:gd name="T83" fmla="*/ 61 h 100"/>
                  <a:gd name="T84" fmla="*/ 52 w 89"/>
                  <a:gd name="T85" fmla="*/ 65 h 100"/>
                  <a:gd name="T86" fmla="*/ 53 w 89"/>
                  <a:gd name="T87" fmla="*/ 69 h 100"/>
                  <a:gd name="T88" fmla="*/ 52 w 89"/>
                  <a:gd name="T89" fmla="*/ 73 h 100"/>
                  <a:gd name="T90" fmla="*/ 53 w 89"/>
                  <a:gd name="T91" fmla="*/ 79 h 100"/>
                  <a:gd name="T92" fmla="*/ 55 w 89"/>
                  <a:gd name="T93" fmla="*/ 80 h 100"/>
                  <a:gd name="T94" fmla="*/ 58 w 89"/>
                  <a:gd name="T95" fmla="*/ 81 h 100"/>
                  <a:gd name="T96" fmla="*/ 59 w 89"/>
                  <a:gd name="T97" fmla="*/ 83 h 100"/>
                  <a:gd name="T98" fmla="*/ 64 w 89"/>
                  <a:gd name="T99" fmla="*/ 87 h 100"/>
                  <a:gd name="T100" fmla="*/ 72 w 89"/>
                  <a:gd name="T101" fmla="*/ 92 h 100"/>
                  <a:gd name="T102" fmla="*/ 72 w 89"/>
                  <a:gd name="T103" fmla="*/ 95 h 100"/>
                  <a:gd name="T104" fmla="*/ 8 w 89"/>
                  <a:gd name="T105" fmla="*/ 100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AF400"/>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EEE800"/>
                  </a:solidFill>
                  <a:latin typeface="Times New Roman" pitchFamily="18" charset="0"/>
                </a:endParaRPr>
              </a:p>
            </p:txBody>
          </p:sp>
          <p:sp>
            <p:nvSpPr>
              <p:cNvPr id="62488" name="Freeform 25"/>
              <p:cNvSpPr>
                <a:spLocks/>
              </p:cNvSpPr>
              <p:nvPr/>
            </p:nvSpPr>
            <p:spPr bwMode="auto">
              <a:xfrm>
                <a:off x="5768975" y="2855913"/>
                <a:ext cx="439738" cy="735012"/>
              </a:xfrm>
              <a:custGeom>
                <a:avLst/>
                <a:gdLst>
                  <a:gd name="T0" fmla="*/ 9 w 54"/>
                  <a:gd name="T1" fmla="*/ 2 h 95"/>
                  <a:gd name="T2" fmla="*/ 12 w 54"/>
                  <a:gd name="T3" fmla="*/ 5 h 95"/>
                  <a:gd name="T4" fmla="*/ 15 w 54"/>
                  <a:gd name="T5" fmla="*/ 8 h 95"/>
                  <a:gd name="T6" fmla="*/ 15 w 54"/>
                  <a:gd name="T7" fmla="*/ 12 h 95"/>
                  <a:gd name="T8" fmla="*/ 14 w 54"/>
                  <a:gd name="T9" fmla="*/ 15 h 95"/>
                  <a:gd name="T10" fmla="*/ 11 w 54"/>
                  <a:gd name="T11" fmla="*/ 19 h 95"/>
                  <a:gd name="T12" fmla="*/ 9 w 54"/>
                  <a:gd name="T13" fmla="*/ 20 h 95"/>
                  <a:gd name="T14" fmla="*/ 5 w 54"/>
                  <a:gd name="T15" fmla="*/ 21 h 95"/>
                  <a:gd name="T16" fmla="*/ 4 w 54"/>
                  <a:gd name="T17" fmla="*/ 24 h 95"/>
                  <a:gd name="T18" fmla="*/ 6 w 54"/>
                  <a:gd name="T19" fmla="*/ 27 h 95"/>
                  <a:gd name="T20" fmla="*/ 4 w 54"/>
                  <a:gd name="T21" fmla="*/ 34 h 95"/>
                  <a:gd name="T22" fmla="*/ 1 w 54"/>
                  <a:gd name="T23" fmla="*/ 36 h 95"/>
                  <a:gd name="T24" fmla="*/ 0 w 54"/>
                  <a:gd name="T25" fmla="*/ 39 h 95"/>
                  <a:gd name="T26" fmla="*/ 0 w 54"/>
                  <a:gd name="T27" fmla="*/ 41 h 95"/>
                  <a:gd name="T28" fmla="*/ 1 w 54"/>
                  <a:gd name="T29" fmla="*/ 48 h 95"/>
                  <a:gd name="T30" fmla="*/ 5 w 54"/>
                  <a:gd name="T31" fmla="*/ 53 h 95"/>
                  <a:gd name="T32" fmla="*/ 10 w 54"/>
                  <a:gd name="T33" fmla="*/ 57 h 95"/>
                  <a:gd name="T34" fmla="*/ 13 w 54"/>
                  <a:gd name="T35" fmla="*/ 64 h 95"/>
                  <a:gd name="T36" fmla="*/ 15 w 54"/>
                  <a:gd name="T37" fmla="*/ 62 h 95"/>
                  <a:gd name="T38" fmla="*/ 19 w 54"/>
                  <a:gd name="T39" fmla="*/ 65 h 95"/>
                  <a:gd name="T40" fmla="*/ 19 w 54"/>
                  <a:gd name="T41" fmla="*/ 69 h 95"/>
                  <a:gd name="T42" fmla="*/ 16 w 54"/>
                  <a:gd name="T43" fmla="*/ 73 h 95"/>
                  <a:gd name="T44" fmla="*/ 19 w 54"/>
                  <a:gd name="T45" fmla="*/ 78 h 95"/>
                  <a:gd name="T46" fmla="*/ 24 w 54"/>
                  <a:gd name="T47" fmla="*/ 81 h 95"/>
                  <a:gd name="T48" fmla="*/ 29 w 54"/>
                  <a:gd name="T49" fmla="*/ 87 h 95"/>
                  <a:gd name="T50" fmla="*/ 30 w 54"/>
                  <a:gd name="T51" fmla="*/ 89 h 95"/>
                  <a:gd name="T52" fmla="*/ 29 w 54"/>
                  <a:gd name="T53" fmla="*/ 91 h 95"/>
                  <a:gd name="T54" fmla="*/ 32 w 54"/>
                  <a:gd name="T55" fmla="*/ 95 h 95"/>
                  <a:gd name="T56" fmla="*/ 33 w 54"/>
                  <a:gd name="T57" fmla="*/ 94 h 95"/>
                  <a:gd name="T58" fmla="*/ 34 w 54"/>
                  <a:gd name="T59" fmla="*/ 92 h 95"/>
                  <a:gd name="T60" fmla="*/ 38 w 54"/>
                  <a:gd name="T61" fmla="*/ 91 h 95"/>
                  <a:gd name="T62" fmla="*/ 42 w 54"/>
                  <a:gd name="T63" fmla="*/ 93 h 95"/>
                  <a:gd name="T64" fmla="*/ 43 w 54"/>
                  <a:gd name="T65" fmla="*/ 89 h 95"/>
                  <a:gd name="T66" fmla="*/ 44 w 54"/>
                  <a:gd name="T67" fmla="*/ 87 h 95"/>
                  <a:gd name="T68" fmla="*/ 48 w 54"/>
                  <a:gd name="T69" fmla="*/ 85 h 95"/>
                  <a:gd name="T70" fmla="*/ 47 w 54"/>
                  <a:gd name="T71" fmla="*/ 83 h 95"/>
                  <a:gd name="T72" fmla="*/ 47 w 54"/>
                  <a:gd name="T73" fmla="*/ 81 h 95"/>
                  <a:gd name="T74" fmla="*/ 48 w 54"/>
                  <a:gd name="T75" fmla="*/ 80 h 95"/>
                  <a:gd name="T76" fmla="*/ 48 w 54"/>
                  <a:gd name="T77" fmla="*/ 79 h 95"/>
                  <a:gd name="T78" fmla="*/ 48 w 54"/>
                  <a:gd name="T79" fmla="*/ 73 h 95"/>
                  <a:gd name="T80" fmla="*/ 52 w 54"/>
                  <a:gd name="T81" fmla="*/ 68 h 95"/>
                  <a:gd name="T82" fmla="*/ 54 w 54"/>
                  <a:gd name="T83" fmla="*/ 64 h 95"/>
                  <a:gd name="T84" fmla="*/ 52 w 54"/>
                  <a:gd name="T85" fmla="*/ 57 h 95"/>
                  <a:gd name="T86" fmla="*/ 52 w 54"/>
                  <a:gd name="T87" fmla="*/ 54 h 95"/>
                  <a:gd name="T88" fmla="*/ 49 w 54"/>
                  <a:gd name="T89" fmla="*/ 13 h 95"/>
                  <a:gd name="T90" fmla="*/ 48 w 54"/>
                  <a:gd name="T91" fmla="*/ 11 h 95"/>
                  <a:gd name="T92" fmla="*/ 46 w 54"/>
                  <a:gd name="T93" fmla="*/ 6 h 95"/>
                  <a:gd name="T94" fmla="*/ 44 w 54"/>
                  <a:gd name="T95" fmla="*/ 3 h 95"/>
                  <a:gd name="T96" fmla="*/ 44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AF400"/>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89" name="Freeform 26" descr="75%"/>
              <p:cNvSpPr>
                <a:spLocks/>
              </p:cNvSpPr>
              <p:nvPr/>
            </p:nvSpPr>
            <p:spPr bwMode="auto">
              <a:xfrm>
                <a:off x="6737350" y="3009900"/>
                <a:ext cx="498475" cy="465138"/>
              </a:xfrm>
              <a:custGeom>
                <a:avLst/>
                <a:gdLst>
                  <a:gd name="T0" fmla="*/ 20 w 61"/>
                  <a:gd name="T1" fmla="*/ 0 h 60"/>
                  <a:gd name="T2" fmla="*/ 20 w 61"/>
                  <a:gd name="T3" fmla="*/ 3 h 60"/>
                  <a:gd name="T4" fmla="*/ 21 w 61"/>
                  <a:gd name="T5" fmla="*/ 5 h 60"/>
                  <a:gd name="T6" fmla="*/ 19 w 61"/>
                  <a:gd name="T7" fmla="*/ 13 h 60"/>
                  <a:gd name="T8" fmla="*/ 19 w 61"/>
                  <a:gd name="T9" fmla="*/ 15 h 60"/>
                  <a:gd name="T10" fmla="*/ 18 w 61"/>
                  <a:gd name="T11" fmla="*/ 19 h 60"/>
                  <a:gd name="T12" fmla="*/ 15 w 61"/>
                  <a:gd name="T13" fmla="*/ 22 h 60"/>
                  <a:gd name="T14" fmla="*/ 13 w 61"/>
                  <a:gd name="T15" fmla="*/ 23 h 60"/>
                  <a:gd name="T16" fmla="*/ 11 w 61"/>
                  <a:gd name="T17" fmla="*/ 24 h 60"/>
                  <a:gd name="T18" fmla="*/ 10 w 61"/>
                  <a:gd name="T19" fmla="*/ 26 h 60"/>
                  <a:gd name="T20" fmla="*/ 9 w 61"/>
                  <a:gd name="T21" fmla="*/ 30 h 60"/>
                  <a:gd name="T22" fmla="*/ 6 w 61"/>
                  <a:gd name="T23" fmla="*/ 30 h 60"/>
                  <a:gd name="T24" fmla="*/ 4 w 61"/>
                  <a:gd name="T25" fmla="*/ 34 h 60"/>
                  <a:gd name="T26" fmla="*/ 4 w 61"/>
                  <a:gd name="T27" fmla="*/ 38 h 60"/>
                  <a:gd name="T28" fmla="*/ 2 w 61"/>
                  <a:gd name="T29" fmla="*/ 41 h 60"/>
                  <a:gd name="T30" fmla="*/ 0 w 61"/>
                  <a:gd name="T31" fmla="*/ 43 h 60"/>
                  <a:gd name="T32" fmla="*/ 0 w 61"/>
                  <a:gd name="T33" fmla="*/ 46 h 60"/>
                  <a:gd name="T34" fmla="*/ 3 w 61"/>
                  <a:gd name="T35" fmla="*/ 51 h 60"/>
                  <a:gd name="T36" fmla="*/ 6 w 61"/>
                  <a:gd name="T37" fmla="*/ 54 h 60"/>
                  <a:gd name="T38" fmla="*/ 8 w 61"/>
                  <a:gd name="T39" fmla="*/ 54 h 60"/>
                  <a:gd name="T40" fmla="*/ 8 w 61"/>
                  <a:gd name="T41" fmla="*/ 55 h 60"/>
                  <a:gd name="T42" fmla="*/ 10 w 61"/>
                  <a:gd name="T43" fmla="*/ 55 h 60"/>
                  <a:gd name="T44" fmla="*/ 10 w 61"/>
                  <a:gd name="T45" fmla="*/ 57 h 60"/>
                  <a:gd name="T46" fmla="*/ 15 w 61"/>
                  <a:gd name="T47" fmla="*/ 60 h 60"/>
                  <a:gd name="T48" fmla="*/ 18 w 61"/>
                  <a:gd name="T49" fmla="*/ 59 h 60"/>
                  <a:gd name="T50" fmla="*/ 19 w 61"/>
                  <a:gd name="T51" fmla="*/ 57 h 60"/>
                  <a:gd name="T52" fmla="*/ 21 w 61"/>
                  <a:gd name="T53" fmla="*/ 59 h 60"/>
                  <a:gd name="T54" fmla="*/ 25 w 61"/>
                  <a:gd name="T55" fmla="*/ 57 h 60"/>
                  <a:gd name="T56" fmla="*/ 26 w 61"/>
                  <a:gd name="T57" fmla="*/ 55 h 60"/>
                  <a:gd name="T58" fmla="*/ 30 w 61"/>
                  <a:gd name="T59" fmla="*/ 53 h 60"/>
                  <a:gd name="T60" fmla="*/ 33 w 61"/>
                  <a:gd name="T61" fmla="*/ 51 h 60"/>
                  <a:gd name="T62" fmla="*/ 33 w 61"/>
                  <a:gd name="T63" fmla="*/ 48 h 60"/>
                  <a:gd name="T64" fmla="*/ 38 w 61"/>
                  <a:gd name="T65" fmla="*/ 32 h 60"/>
                  <a:gd name="T66" fmla="*/ 40 w 61"/>
                  <a:gd name="T67" fmla="*/ 33 h 60"/>
                  <a:gd name="T68" fmla="*/ 41 w 61"/>
                  <a:gd name="T69" fmla="*/ 35 h 60"/>
                  <a:gd name="T70" fmla="*/ 44 w 61"/>
                  <a:gd name="T71" fmla="*/ 32 h 60"/>
                  <a:gd name="T72" fmla="*/ 46 w 61"/>
                  <a:gd name="T73" fmla="*/ 27 h 60"/>
                  <a:gd name="T74" fmla="*/ 49 w 61"/>
                  <a:gd name="T75" fmla="*/ 25 h 60"/>
                  <a:gd name="T76" fmla="*/ 51 w 61"/>
                  <a:gd name="T77" fmla="*/ 23 h 60"/>
                  <a:gd name="T78" fmla="*/ 52 w 61"/>
                  <a:gd name="T79" fmla="*/ 20 h 60"/>
                  <a:gd name="T80" fmla="*/ 52 w 61"/>
                  <a:gd name="T81" fmla="*/ 19 h 60"/>
                  <a:gd name="T82" fmla="*/ 52 w 61"/>
                  <a:gd name="T83" fmla="*/ 15 h 60"/>
                  <a:gd name="T84" fmla="*/ 59 w 61"/>
                  <a:gd name="T85" fmla="*/ 19 h 60"/>
                  <a:gd name="T86" fmla="*/ 60 w 61"/>
                  <a:gd name="T87" fmla="*/ 19 h 60"/>
                  <a:gd name="T88" fmla="*/ 59 w 61"/>
                  <a:gd name="T89" fmla="*/ 13 h 60"/>
                  <a:gd name="T90" fmla="*/ 58 w 61"/>
                  <a:gd name="T91" fmla="*/ 11 h 60"/>
                  <a:gd name="T92" fmla="*/ 56 w 61"/>
                  <a:gd name="T93" fmla="*/ 11 h 60"/>
                  <a:gd name="T94" fmla="*/ 51 w 61"/>
                  <a:gd name="T95" fmla="*/ 12 h 60"/>
                  <a:gd name="T96" fmla="*/ 49 w 61"/>
                  <a:gd name="T97" fmla="*/ 14 h 60"/>
                  <a:gd name="T98" fmla="*/ 46 w 61"/>
                  <a:gd name="T99" fmla="*/ 13 h 60"/>
                  <a:gd name="T100" fmla="*/ 45 w 61"/>
                  <a:gd name="T101" fmla="*/ 15 h 60"/>
                  <a:gd name="T102" fmla="*/ 42 w 61"/>
                  <a:gd name="T103" fmla="*/ 17 h 60"/>
                  <a:gd name="T104" fmla="*/ 39 w 61"/>
                  <a:gd name="T105" fmla="*/ 20 h 60"/>
                  <a:gd name="T106" fmla="*/ 36 w 61"/>
                  <a:gd name="T107" fmla="*/ 13 h 60"/>
                  <a:gd name="T108" fmla="*/ 21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8D1111"/>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90" name="Freeform 27" descr="20%"/>
              <p:cNvSpPr>
                <a:spLocks/>
              </p:cNvSpPr>
              <p:nvPr/>
            </p:nvSpPr>
            <p:spPr bwMode="auto">
              <a:xfrm>
                <a:off x="5516563" y="4133850"/>
                <a:ext cx="625475" cy="511175"/>
              </a:xfrm>
              <a:custGeom>
                <a:avLst/>
                <a:gdLst>
                  <a:gd name="T0" fmla="*/ 41 w 77"/>
                  <a:gd name="T1" fmla="*/ 1 h 66"/>
                  <a:gd name="T2" fmla="*/ 44 w 77"/>
                  <a:gd name="T3" fmla="*/ 10 h 66"/>
                  <a:gd name="T4" fmla="*/ 43 w 77"/>
                  <a:gd name="T5" fmla="*/ 13 h 66"/>
                  <a:gd name="T6" fmla="*/ 40 w 77"/>
                  <a:gd name="T7" fmla="*/ 22 h 66"/>
                  <a:gd name="T8" fmla="*/ 64 w 77"/>
                  <a:gd name="T9" fmla="*/ 33 h 66"/>
                  <a:gd name="T10" fmla="*/ 64 w 77"/>
                  <a:gd name="T11" fmla="*/ 40 h 66"/>
                  <a:gd name="T12" fmla="*/ 63 w 77"/>
                  <a:gd name="T13" fmla="*/ 45 h 66"/>
                  <a:gd name="T14" fmla="*/ 58 w 77"/>
                  <a:gd name="T15" fmla="*/ 44 h 66"/>
                  <a:gd name="T16" fmla="*/ 56 w 77"/>
                  <a:gd name="T17" fmla="*/ 49 h 66"/>
                  <a:gd name="T18" fmla="*/ 62 w 77"/>
                  <a:gd name="T19" fmla="*/ 48 h 66"/>
                  <a:gd name="T20" fmla="*/ 66 w 77"/>
                  <a:gd name="T21" fmla="*/ 47 h 66"/>
                  <a:gd name="T22" fmla="*/ 64 w 77"/>
                  <a:gd name="T23" fmla="*/ 49 h 66"/>
                  <a:gd name="T24" fmla="*/ 66 w 77"/>
                  <a:gd name="T25" fmla="*/ 51 h 66"/>
                  <a:gd name="T26" fmla="*/ 71 w 77"/>
                  <a:gd name="T27" fmla="*/ 47 h 66"/>
                  <a:gd name="T28" fmla="*/ 74 w 77"/>
                  <a:gd name="T29" fmla="*/ 48 h 66"/>
                  <a:gd name="T30" fmla="*/ 73 w 77"/>
                  <a:gd name="T31" fmla="*/ 51 h 66"/>
                  <a:gd name="T32" fmla="*/ 68 w 77"/>
                  <a:gd name="T33" fmla="*/ 56 h 66"/>
                  <a:gd name="T34" fmla="*/ 71 w 77"/>
                  <a:gd name="T35" fmla="*/ 60 h 66"/>
                  <a:gd name="T36" fmla="*/ 77 w 77"/>
                  <a:gd name="T37" fmla="*/ 65 h 66"/>
                  <a:gd name="T38" fmla="*/ 71 w 77"/>
                  <a:gd name="T39" fmla="*/ 63 h 66"/>
                  <a:gd name="T40" fmla="*/ 64 w 77"/>
                  <a:gd name="T41" fmla="*/ 59 h 66"/>
                  <a:gd name="T42" fmla="*/ 61 w 77"/>
                  <a:gd name="T43" fmla="*/ 62 h 66"/>
                  <a:gd name="T44" fmla="*/ 60 w 77"/>
                  <a:gd name="T45" fmla="*/ 65 h 66"/>
                  <a:gd name="T46" fmla="*/ 57 w 77"/>
                  <a:gd name="T47" fmla="*/ 63 h 66"/>
                  <a:gd name="T48" fmla="*/ 54 w 77"/>
                  <a:gd name="T49" fmla="*/ 63 h 66"/>
                  <a:gd name="T50" fmla="*/ 49 w 77"/>
                  <a:gd name="T51" fmla="*/ 64 h 66"/>
                  <a:gd name="T52" fmla="*/ 41 w 77"/>
                  <a:gd name="T53" fmla="*/ 59 h 66"/>
                  <a:gd name="T54" fmla="*/ 38 w 77"/>
                  <a:gd name="T55" fmla="*/ 57 h 66"/>
                  <a:gd name="T56" fmla="*/ 37 w 77"/>
                  <a:gd name="T57" fmla="*/ 56 h 66"/>
                  <a:gd name="T58" fmla="*/ 34 w 77"/>
                  <a:gd name="T59" fmla="*/ 55 h 66"/>
                  <a:gd name="T60" fmla="*/ 33 w 77"/>
                  <a:gd name="T61" fmla="*/ 54 h 66"/>
                  <a:gd name="T62" fmla="*/ 31 w 77"/>
                  <a:gd name="T63" fmla="*/ 58 h 66"/>
                  <a:gd name="T64" fmla="*/ 15 w 77"/>
                  <a:gd name="T65" fmla="*/ 56 h 66"/>
                  <a:gd name="T66" fmla="*/ 4 w 77"/>
                  <a:gd name="T67" fmla="*/ 55 h 66"/>
                  <a:gd name="T68" fmla="*/ 5 w 77"/>
                  <a:gd name="T69" fmla="*/ 53 h 66"/>
                  <a:gd name="T70" fmla="*/ 6 w 77"/>
                  <a:gd name="T71" fmla="*/ 46 h 66"/>
                  <a:gd name="T72" fmla="*/ 6 w 77"/>
                  <a:gd name="T73" fmla="*/ 42 h 66"/>
                  <a:gd name="T74" fmla="*/ 9 w 77"/>
                  <a:gd name="T75" fmla="*/ 37 h 66"/>
                  <a:gd name="T76" fmla="*/ 7 w 77"/>
                  <a:gd name="T77" fmla="*/ 30 h 66"/>
                  <a:gd name="T78" fmla="*/ 6 w 77"/>
                  <a:gd name="T79" fmla="*/ 28 h 66"/>
                  <a:gd name="T80" fmla="*/ 4 w 77"/>
                  <a:gd name="T81" fmla="*/ 25 h 66"/>
                  <a:gd name="T82" fmla="*/ 1 w 77"/>
                  <a:gd name="T83" fmla="*/ 19 h 66"/>
                  <a:gd name="T84" fmla="*/ 0 w 77"/>
                  <a:gd name="T85" fmla="*/ 1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45C2C"/>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91" name="Freeform 28" descr="20%"/>
              <p:cNvSpPr>
                <a:spLocks/>
              </p:cNvSpPr>
              <p:nvPr/>
            </p:nvSpPr>
            <p:spPr bwMode="auto">
              <a:xfrm>
                <a:off x="5818188" y="3846513"/>
                <a:ext cx="381000" cy="642937"/>
              </a:xfrm>
              <a:custGeom>
                <a:avLst/>
                <a:gdLst>
                  <a:gd name="T0" fmla="*/ 44 w 47"/>
                  <a:gd name="T1" fmla="*/ 0 h 83"/>
                  <a:gd name="T2" fmla="*/ 15 w 47"/>
                  <a:gd name="T3" fmla="*/ 2 h 83"/>
                  <a:gd name="T4" fmla="*/ 15 w 47"/>
                  <a:gd name="T5" fmla="*/ 3 h 83"/>
                  <a:gd name="T6" fmla="*/ 12 w 47"/>
                  <a:gd name="T7" fmla="*/ 5 h 83"/>
                  <a:gd name="T8" fmla="*/ 12 w 47"/>
                  <a:gd name="T9" fmla="*/ 8 h 83"/>
                  <a:gd name="T10" fmla="*/ 12 w 47"/>
                  <a:gd name="T11" fmla="*/ 11 h 83"/>
                  <a:gd name="T12" fmla="*/ 11 w 47"/>
                  <a:gd name="T13" fmla="*/ 12 h 83"/>
                  <a:gd name="T14" fmla="*/ 9 w 47"/>
                  <a:gd name="T15" fmla="*/ 14 h 83"/>
                  <a:gd name="T16" fmla="*/ 7 w 47"/>
                  <a:gd name="T17" fmla="*/ 16 h 83"/>
                  <a:gd name="T18" fmla="*/ 6 w 47"/>
                  <a:gd name="T19" fmla="*/ 17 h 83"/>
                  <a:gd name="T20" fmla="*/ 6 w 47"/>
                  <a:gd name="T21" fmla="*/ 19 h 83"/>
                  <a:gd name="T22" fmla="*/ 5 w 47"/>
                  <a:gd name="T23" fmla="*/ 21 h 83"/>
                  <a:gd name="T24" fmla="*/ 5 w 47"/>
                  <a:gd name="T25" fmla="*/ 22 h 83"/>
                  <a:gd name="T26" fmla="*/ 4 w 47"/>
                  <a:gd name="T27" fmla="*/ 25 h 83"/>
                  <a:gd name="T28" fmla="*/ 3 w 47"/>
                  <a:gd name="T29" fmla="*/ 27 h 83"/>
                  <a:gd name="T30" fmla="*/ 4 w 47"/>
                  <a:gd name="T31" fmla="*/ 30 h 83"/>
                  <a:gd name="T32" fmla="*/ 5 w 47"/>
                  <a:gd name="T33" fmla="*/ 31 h 83"/>
                  <a:gd name="T34" fmla="*/ 5 w 47"/>
                  <a:gd name="T35" fmla="*/ 33 h 83"/>
                  <a:gd name="T36" fmla="*/ 5 w 47"/>
                  <a:gd name="T37" fmla="*/ 33 h 83"/>
                  <a:gd name="T38" fmla="*/ 5 w 47"/>
                  <a:gd name="T39" fmla="*/ 34 h 83"/>
                  <a:gd name="T40" fmla="*/ 5 w 47"/>
                  <a:gd name="T41" fmla="*/ 34 h 83"/>
                  <a:gd name="T42" fmla="*/ 4 w 47"/>
                  <a:gd name="T43" fmla="*/ 36 h 83"/>
                  <a:gd name="T44" fmla="*/ 5 w 47"/>
                  <a:gd name="T45" fmla="*/ 37 h 83"/>
                  <a:gd name="T46" fmla="*/ 4 w 47"/>
                  <a:gd name="T47" fmla="*/ 38 h 83"/>
                  <a:gd name="T48" fmla="*/ 6 w 47"/>
                  <a:gd name="T49" fmla="*/ 42 h 83"/>
                  <a:gd name="T50" fmla="*/ 6 w 47"/>
                  <a:gd name="T51" fmla="*/ 45 h 83"/>
                  <a:gd name="T52" fmla="*/ 7 w 47"/>
                  <a:gd name="T53" fmla="*/ 47 h 83"/>
                  <a:gd name="T54" fmla="*/ 8 w 47"/>
                  <a:gd name="T55" fmla="*/ 48 h 83"/>
                  <a:gd name="T56" fmla="*/ 8 w 47"/>
                  <a:gd name="T57" fmla="*/ 49 h 83"/>
                  <a:gd name="T58" fmla="*/ 6 w 47"/>
                  <a:gd name="T59" fmla="*/ 50 h 83"/>
                  <a:gd name="T60" fmla="*/ 6 w 47"/>
                  <a:gd name="T61" fmla="*/ 51 h 83"/>
                  <a:gd name="T62" fmla="*/ 5 w 47"/>
                  <a:gd name="T63" fmla="*/ 54 h 83"/>
                  <a:gd name="T64" fmla="*/ 3 w 47"/>
                  <a:gd name="T65" fmla="*/ 59 h 83"/>
                  <a:gd name="T66" fmla="*/ 0 w 47"/>
                  <a:gd name="T67" fmla="*/ 66 h 83"/>
                  <a:gd name="T68" fmla="*/ 0 w 47"/>
                  <a:gd name="T69" fmla="*/ 71 h 83"/>
                  <a:gd name="T70" fmla="*/ 27 w 47"/>
                  <a:gd name="T71" fmla="*/ 70 h 83"/>
                  <a:gd name="T72" fmla="*/ 27 w 47"/>
                  <a:gd name="T73" fmla="*/ 71 h 83"/>
                  <a:gd name="T74" fmla="*/ 26 w 47"/>
                  <a:gd name="T75" fmla="*/ 73 h 83"/>
                  <a:gd name="T76" fmla="*/ 27 w 47"/>
                  <a:gd name="T77" fmla="*/ 77 h 83"/>
                  <a:gd name="T78" fmla="*/ 29 w 47"/>
                  <a:gd name="T79" fmla="*/ 80 h 83"/>
                  <a:gd name="T80" fmla="*/ 30 w 47"/>
                  <a:gd name="T81" fmla="*/ 83 h 83"/>
                  <a:gd name="T82" fmla="*/ 32 w 47"/>
                  <a:gd name="T83" fmla="*/ 83 h 83"/>
                  <a:gd name="T84" fmla="*/ 35 w 47"/>
                  <a:gd name="T85" fmla="*/ 81 h 83"/>
                  <a:gd name="T86" fmla="*/ 41 w 47"/>
                  <a:gd name="T87" fmla="*/ 79 h 83"/>
                  <a:gd name="T88" fmla="*/ 43 w 47"/>
                  <a:gd name="T89" fmla="*/ 79 h 83"/>
                  <a:gd name="T90" fmla="*/ 45 w 47"/>
                  <a:gd name="T91" fmla="*/ 78 h 83"/>
                  <a:gd name="T92" fmla="*/ 46 w 47"/>
                  <a:gd name="T93" fmla="*/ 79 h 83"/>
                  <a:gd name="T94" fmla="*/ 47 w 47"/>
                  <a:gd name="T95" fmla="*/ 80 h 83"/>
                  <a:gd name="T96" fmla="*/ 47 w 47"/>
                  <a:gd name="T97" fmla="*/ 79 h 83"/>
                  <a:gd name="T98" fmla="*/ 44 w 47"/>
                  <a:gd name="T99" fmla="*/ 54 h 83"/>
                  <a:gd name="T100" fmla="*/ 44 w 47"/>
                  <a:gd name="T101" fmla="*/ 52 h 83"/>
                  <a:gd name="T102" fmla="*/ 45 w 47"/>
                  <a:gd name="T103" fmla="*/ 2 h 83"/>
                  <a:gd name="T104" fmla="*/ 44 w 47"/>
                  <a:gd name="T105" fmla="*/ 0 h 83"/>
                  <a:gd name="T106" fmla="*/ 44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8D1111"/>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92" name="Freeform 29"/>
              <p:cNvSpPr>
                <a:spLocks/>
              </p:cNvSpPr>
              <p:nvPr/>
            </p:nvSpPr>
            <p:spPr bwMode="auto">
              <a:xfrm>
                <a:off x="6878638" y="2732088"/>
                <a:ext cx="639762" cy="395287"/>
              </a:xfrm>
              <a:custGeom>
                <a:avLst/>
                <a:gdLst>
                  <a:gd name="T0" fmla="*/ 19 w 79"/>
                  <a:gd name="T1" fmla="*/ 49 h 51"/>
                  <a:gd name="T2" fmla="*/ 55 w 79"/>
                  <a:gd name="T3" fmla="*/ 42 h 51"/>
                  <a:gd name="T4" fmla="*/ 66 w 79"/>
                  <a:gd name="T5" fmla="*/ 40 h 51"/>
                  <a:gd name="T6" fmla="*/ 67 w 79"/>
                  <a:gd name="T7" fmla="*/ 40 h 51"/>
                  <a:gd name="T8" fmla="*/ 67 w 79"/>
                  <a:gd name="T9" fmla="*/ 39 h 51"/>
                  <a:gd name="T10" fmla="*/ 67 w 79"/>
                  <a:gd name="T11" fmla="*/ 38 h 51"/>
                  <a:gd name="T12" fmla="*/ 68 w 79"/>
                  <a:gd name="T13" fmla="*/ 37 h 51"/>
                  <a:gd name="T14" fmla="*/ 70 w 79"/>
                  <a:gd name="T15" fmla="*/ 37 h 51"/>
                  <a:gd name="T16" fmla="*/ 71 w 79"/>
                  <a:gd name="T17" fmla="*/ 37 h 51"/>
                  <a:gd name="T18" fmla="*/ 74 w 79"/>
                  <a:gd name="T19" fmla="*/ 35 h 51"/>
                  <a:gd name="T20" fmla="*/ 74 w 79"/>
                  <a:gd name="T21" fmla="*/ 33 h 51"/>
                  <a:gd name="T22" fmla="*/ 77 w 79"/>
                  <a:gd name="T23" fmla="*/ 31 h 51"/>
                  <a:gd name="T24" fmla="*/ 79 w 79"/>
                  <a:gd name="T25" fmla="*/ 30 h 51"/>
                  <a:gd name="T26" fmla="*/ 79 w 79"/>
                  <a:gd name="T27" fmla="*/ 29 h 51"/>
                  <a:gd name="T28" fmla="*/ 77 w 79"/>
                  <a:gd name="T29" fmla="*/ 28 h 51"/>
                  <a:gd name="T30" fmla="*/ 76 w 79"/>
                  <a:gd name="T31" fmla="*/ 27 h 51"/>
                  <a:gd name="T32" fmla="*/ 75 w 79"/>
                  <a:gd name="T33" fmla="*/ 27 h 51"/>
                  <a:gd name="T34" fmla="*/ 75 w 79"/>
                  <a:gd name="T35" fmla="*/ 26 h 51"/>
                  <a:gd name="T36" fmla="*/ 73 w 79"/>
                  <a:gd name="T37" fmla="*/ 26 h 51"/>
                  <a:gd name="T38" fmla="*/ 73 w 79"/>
                  <a:gd name="T39" fmla="*/ 24 h 51"/>
                  <a:gd name="T40" fmla="*/ 71 w 79"/>
                  <a:gd name="T41" fmla="*/ 24 h 51"/>
                  <a:gd name="T42" fmla="*/ 71 w 79"/>
                  <a:gd name="T43" fmla="*/ 23 h 51"/>
                  <a:gd name="T44" fmla="*/ 71 w 79"/>
                  <a:gd name="T45" fmla="*/ 20 h 51"/>
                  <a:gd name="T46" fmla="*/ 72 w 79"/>
                  <a:gd name="T47" fmla="*/ 20 h 51"/>
                  <a:gd name="T48" fmla="*/ 71 w 79"/>
                  <a:gd name="T49" fmla="*/ 18 h 51"/>
                  <a:gd name="T50" fmla="*/ 70 w 79"/>
                  <a:gd name="T51" fmla="*/ 17 h 51"/>
                  <a:gd name="T52" fmla="*/ 70 w 79"/>
                  <a:gd name="T53" fmla="*/ 17 h 51"/>
                  <a:gd name="T54" fmla="*/ 71 w 79"/>
                  <a:gd name="T55" fmla="*/ 16 h 51"/>
                  <a:gd name="T56" fmla="*/ 72 w 79"/>
                  <a:gd name="T57" fmla="*/ 15 h 51"/>
                  <a:gd name="T58" fmla="*/ 73 w 79"/>
                  <a:gd name="T59" fmla="*/ 12 h 51"/>
                  <a:gd name="T60" fmla="*/ 73 w 79"/>
                  <a:gd name="T61" fmla="*/ 11 h 51"/>
                  <a:gd name="T62" fmla="*/ 74 w 79"/>
                  <a:gd name="T63" fmla="*/ 10 h 51"/>
                  <a:gd name="T64" fmla="*/ 74 w 79"/>
                  <a:gd name="T65" fmla="*/ 9 h 51"/>
                  <a:gd name="T66" fmla="*/ 73 w 79"/>
                  <a:gd name="T67" fmla="*/ 9 h 51"/>
                  <a:gd name="T68" fmla="*/ 70 w 79"/>
                  <a:gd name="T69" fmla="*/ 8 h 51"/>
                  <a:gd name="T70" fmla="*/ 70 w 79"/>
                  <a:gd name="T71" fmla="*/ 8 h 51"/>
                  <a:gd name="T72" fmla="*/ 69 w 79"/>
                  <a:gd name="T73" fmla="*/ 7 h 51"/>
                  <a:gd name="T74" fmla="*/ 69 w 79"/>
                  <a:gd name="T75" fmla="*/ 6 h 51"/>
                  <a:gd name="T76" fmla="*/ 67 w 79"/>
                  <a:gd name="T77" fmla="*/ 3 h 51"/>
                  <a:gd name="T78" fmla="*/ 66 w 79"/>
                  <a:gd name="T79" fmla="*/ 3 h 51"/>
                  <a:gd name="T80" fmla="*/ 66 w 79"/>
                  <a:gd name="T81" fmla="*/ 2 h 51"/>
                  <a:gd name="T82" fmla="*/ 65 w 79"/>
                  <a:gd name="T83" fmla="*/ 2 h 51"/>
                  <a:gd name="T84" fmla="*/ 65 w 79"/>
                  <a:gd name="T85" fmla="*/ 2 h 51"/>
                  <a:gd name="T86" fmla="*/ 65 w 79"/>
                  <a:gd name="T87" fmla="*/ 1 h 51"/>
                  <a:gd name="T88" fmla="*/ 64 w 79"/>
                  <a:gd name="T89" fmla="*/ 0 h 51"/>
                  <a:gd name="T90" fmla="*/ 9 w 79"/>
                  <a:gd name="T91" fmla="*/ 11 h 51"/>
                  <a:gd name="T92" fmla="*/ 8 w 79"/>
                  <a:gd name="T93" fmla="*/ 7 h 51"/>
                  <a:gd name="T94" fmla="*/ 5 w 79"/>
                  <a:gd name="T95" fmla="*/ 10 h 51"/>
                  <a:gd name="T96" fmla="*/ 5 w 79"/>
                  <a:gd name="T97" fmla="*/ 10 h 51"/>
                  <a:gd name="T98" fmla="*/ 4 w 79"/>
                  <a:gd name="T99" fmla="*/ 9 h 51"/>
                  <a:gd name="T100" fmla="*/ 4 w 79"/>
                  <a:gd name="T101" fmla="*/ 9 h 51"/>
                  <a:gd name="T102" fmla="*/ 3 w 79"/>
                  <a:gd name="T103" fmla="*/ 11 h 51"/>
                  <a:gd name="T104" fmla="*/ 1 w 79"/>
                  <a:gd name="T105" fmla="*/ 13 h 51"/>
                  <a:gd name="T106" fmla="*/ 0 w 79"/>
                  <a:gd name="T107" fmla="*/ 14 h 51"/>
                  <a:gd name="T108" fmla="*/ 4 w 79"/>
                  <a:gd name="T109" fmla="*/ 36 h 51"/>
                  <a:gd name="T110" fmla="*/ 6 w 79"/>
                  <a:gd name="T111" fmla="*/ 51 h 51"/>
                  <a:gd name="T112" fmla="*/ 19 w 79"/>
                  <a:gd name="T113" fmla="*/ 49 h 51"/>
                  <a:gd name="T114" fmla="*/ 19 w 79"/>
                  <a:gd name="T115" fmla="*/ 49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45C2C"/>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93" name="Freeform 30"/>
              <p:cNvSpPr>
                <a:spLocks/>
              </p:cNvSpPr>
              <p:nvPr/>
            </p:nvSpPr>
            <p:spPr bwMode="auto">
              <a:xfrm>
                <a:off x="6664325" y="3127375"/>
                <a:ext cx="830263" cy="455613"/>
              </a:xfrm>
              <a:custGeom>
                <a:avLst/>
                <a:gdLst>
                  <a:gd name="T0" fmla="*/ 31 w 102"/>
                  <a:gd name="T1" fmla="*/ 55 h 59"/>
                  <a:gd name="T2" fmla="*/ 26 w 102"/>
                  <a:gd name="T3" fmla="*/ 56 h 59"/>
                  <a:gd name="T4" fmla="*/ 22 w 102"/>
                  <a:gd name="T5" fmla="*/ 56 h 59"/>
                  <a:gd name="T6" fmla="*/ 5 w 102"/>
                  <a:gd name="T7" fmla="*/ 56 h 59"/>
                  <a:gd name="T8" fmla="*/ 9 w 102"/>
                  <a:gd name="T9" fmla="*/ 52 h 59"/>
                  <a:gd name="T10" fmla="*/ 10 w 102"/>
                  <a:gd name="T11" fmla="*/ 49 h 59"/>
                  <a:gd name="T12" fmla="*/ 19 w 102"/>
                  <a:gd name="T13" fmla="*/ 40 h 59"/>
                  <a:gd name="T14" fmla="*/ 21 w 102"/>
                  <a:gd name="T15" fmla="*/ 44 h 59"/>
                  <a:gd name="T16" fmla="*/ 27 w 102"/>
                  <a:gd name="T17" fmla="*/ 44 h 59"/>
                  <a:gd name="T18" fmla="*/ 29 w 102"/>
                  <a:gd name="T19" fmla="*/ 43 h 59"/>
                  <a:gd name="T20" fmla="*/ 34 w 102"/>
                  <a:gd name="T21" fmla="*/ 42 h 59"/>
                  <a:gd name="T22" fmla="*/ 36 w 102"/>
                  <a:gd name="T23" fmla="*/ 41 h 59"/>
                  <a:gd name="T24" fmla="*/ 42 w 102"/>
                  <a:gd name="T25" fmla="*/ 36 h 59"/>
                  <a:gd name="T26" fmla="*/ 44 w 102"/>
                  <a:gd name="T27" fmla="*/ 28 h 59"/>
                  <a:gd name="T28" fmla="*/ 49 w 102"/>
                  <a:gd name="T29" fmla="*/ 18 h 59"/>
                  <a:gd name="T30" fmla="*/ 52 w 102"/>
                  <a:gd name="T31" fmla="*/ 19 h 59"/>
                  <a:gd name="T32" fmla="*/ 55 w 102"/>
                  <a:gd name="T33" fmla="*/ 12 h 59"/>
                  <a:gd name="T34" fmla="*/ 59 w 102"/>
                  <a:gd name="T35" fmla="*/ 10 h 59"/>
                  <a:gd name="T36" fmla="*/ 61 w 102"/>
                  <a:gd name="T37" fmla="*/ 5 h 59"/>
                  <a:gd name="T38" fmla="*/ 61 w 102"/>
                  <a:gd name="T39" fmla="*/ 1 h 59"/>
                  <a:gd name="T40" fmla="*/ 68 w 102"/>
                  <a:gd name="T41" fmla="*/ 4 h 59"/>
                  <a:gd name="T42" fmla="*/ 70 w 102"/>
                  <a:gd name="T43" fmla="*/ 1 h 59"/>
                  <a:gd name="T44" fmla="*/ 73 w 102"/>
                  <a:gd name="T45" fmla="*/ 2 h 59"/>
                  <a:gd name="T46" fmla="*/ 76 w 102"/>
                  <a:gd name="T47" fmla="*/ 4 h 59"/>
                  <a:gd name="T48" fmla="*/ 80 w 102"/>
                  <a:gd name="T49" fmla="*/ 8 h 59"/>
                  <a:gd name="T50" fmla="*/ 77 w 102"/>
                  <a:gd name="T51" fmla="*/ 14 h 59"/>
                  <a:gd name="T52" fmla="*/ 81 w 102"/>
                  <a:gd name="T53" fmla="*/ 15 h 59"/>
                  <a:gd name="T54" fmla="*/ 84 w 102"/>
                  <a:gd name="T55" fmla="*/ 17 h 59"/>
                  <a:gd name="T56" fmla="*/ 87 w 102"/>
                  <a:gd name="T57" fmla="*/ 18 h 59"/>
                  <a:gd name="T58" fmla="*/ 93 w 102"/>
                  <a:gd name="T59" fmla="*/ 20 h 59"/>
                  <a:gd name="T60" fmla="*/ 93 w 102"/>
                  <a:gd name="T61" fmla="*/ 23 h 59"/>
                  <a:gd name="T62" fmla="*/ 92 w 102"/>
                  <a:gd name="T63" fmla="*/ 26 h 59"/>
                  <a:gd name="T64" fmla="*/ 95 w 102"/>
                  <a:gd name="T65" fmla="*/ 29 h 59"/>
                  <a:gd name="T66" fmla="*/ 93 w 102"/>
                  <a:gd name="T67" fmla="*/ 30 h 59"/>
                  <a:gd name="T68" fmla="*/ 94 w 102"/>
                  <a:gd name="T69" fmla="*/ 31 h 59"/>
                  <a:gd name="T70" fmla="*/ 92 w 102"/>
                  <a:gd name="T71" fmla="*/ 32 h 59"/>
                  <a:gd name="T72" fmla="*/ 94 w 102"/>
                  <a:gd name="T73" fmla="*/ 33 h 59"/>
                  <a:gd name="T74" fmla="*/ 94 w 102"/>
                  <a:gd name="T75" fmla="*/ 36 h 59"/>
                  <a:gd name="T76" fmla="*/ 92 w 102"/>
                  <a:gd name="T77" fmla="*/ 36 h 59"/>
                  <a:gd name="T78" fmla="*/ 96 w 102"/>
                  <a:gd name="T79" fmla="*/ 37 h 59"/>
                  <a:gd name="T80" fmla="*/ 100 w 102"/>
                  <a:gd name="T81" fmla="*/ 36 h 59"/>
                  <a:gd name="T82" fmla="*/ 101 w 102"/>
                  <a:gd name="T83" fmla="*/ 42 h 59"/>
                  <a:gd name="T84" fmla="*/ 101 w 102"/>
                  <a:gd name="T85" fmla="*/ 43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AF400"/>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94" name="Freeform 31"/>
              <p:cNvSpPr>
                <a:spLocks/>
              </p:cNvSpPr>
              <p:nvPr/>
            </p:nvSpPr>
            <p:spPr bwMode="auto">
              <a:xfrm>
                <a:off x="4457700" y="2794000"/>
                <a:ext cx="906463" cy="425450"/>
              </a:xfrm>
              <a:custGeom>
                <a:avLst/>
                <a:gdLst>
                  <a:gd name="T0" fmla="*/ 0 w 111"/>
                  <a:gd name="T1" fmla="*/ 34 h 55"/>
                  <a:gd name="T2" fmla="*/ 3 w 111"/>
                  <a:gd name="T3" fmla="*/ 0 h 55"/>
                  <a:gd name="T4" fmla="*/ 72 w 111"/>
                  <a:gd name="T5" fmla="*/ 3 h 55"/>
                  <a:gd name="T6" fmla="*/ 74 w 111"/>
                  <a:gd name="T7" fmla="*/ 6 h 55"/>
                  <a:gd name="T8" fmla="*/ 76 w 111"/>
                  <a:gd name="T9" fmla="*/ 6 h 55"/>
                  <a:gd name="T10" fmla="*/ 78 w 111"/>
                  <a:gd name="T11" fmla="*/ 5 h 55"/>
                  <a:gd name="T12" fmla="*/ 79 w 111"/>
                  <a:gd name="T13" fmla="*/ 6 h 55"/>
                  <a:gd name="T14" fmla="*/ 80 w 111"/>
                  <a:gd name="T15" fmla="*/ 9 h 55"/>
                  <a:gd name="T16" fmla="*/ 82 w 111"/>
                  <a:gd name="T17" fmla="*/ 9 h 55"/>
                  <a:gd name="T18" fmla="*/ 83 w 111"/>
                  <a:gd name="T19" fmla="*/ 9 h 55"/>
                  <a:gd name="T20" fmla="*/ 85 w 111"/>
                  <a:gd name="T21" fmla="*/ 7 h 55"/>
                  <a:gd name="T22" fmla="*/ 87 w 111"/>
                  <a:gd name="T23" fmla="*/ 7 h 55"/>
                  <a:gd name="T24" fmla="*/ 89 w 111"/>
                  <a:gd name="T25" fmla="*/ 8 h 55"/>
                  <a:gd name="T26" fmla="*/ 94 w 111"/>
                  <a:gd name="T27" fmla="*/ 11 h 55"/>
                  <a:gd name="T28" fmla="*/ 97 w 111"/>
                  <a:gd name="T29" fmla="*/ 13 h 55"/>
                  <a:gd name="T30" fmla="*/ 97 w 111"/>
                  <a:gd name="T31" fmla="*/ 15 h 55"/>
                  <a:gd name="T32" fmla="*/ 99 w 111"/>
                  <a:gd name="T33" fmla="*/ 16 h 55"/>
                  <a:gd name="T34" fmla="*/ 99 w 111"/>
                  <a:gd name="T35" fmla="*/ 17 h 55"/>
                  <a:gd name="T36" fmla="*/ 98 w 111"/>
                  <a:gd name="T37" fmla="*/ 19 h 55"/>
                  <a:gd name="T38" fmla="*/ 99 w 111"/>
                  <a:gd name="T39" fmla="*/ 21 h 55"/>
                  <a:gd name="T40" fmla="*/ 100 w 111"/>
                  <a:gd name="T41" fmla="*/ 24 h 55"/>
                  <a:gd name="T42" fmla="*/ 101 w 111"/>
                  <a:gd name="T43" fmla="*/ 25 h 55"/>
                  <a:gd name="T44" fmla="*/ 101 w 111"/>
                  <a:gd name="T45" fmla="*/ 26 h 55"/>
                  <a:gd name="T46" fmla="*/ 101 w 111"/>
                  <a:gd name="T47" fmla="*/ 28 h 55"/>
                  <a:gd name="T48" fmla="*/ 103 w 111"/>
                  <a:gd name="T49" fmla="*/ 29 h 55"/>
                  <a:gd name="T50" fmla="*/ 104 w 111"/>
                  <a:gd name="T51" fmla="*/ 30 h 55"/>
                  <a:gd name="T52" fmla="*/ 103 w 111"/>
                  <a:gd name="T53" fmla="*/ 32 h 55"/>
                  <a:gd name="T54" fmla="*/ 103 w 111"/>
                  <a:gd name="T55" fmla="*/ 34 h 55"/>
                  <a:gd name="T56" fmla="*/ 105 w 111"/>
                  <a:gd name="T57" fmla="*/ 35 h 55"/>
                  <a:gd name="T58" fmla="*/ 105 w 111"/>
                  <a:gd name="T59" fmla="*/ 37 h 55"/>
                  <a:gd name="T60" fmla="*/ 104 w 111"/>
                  <a:gd name="T61" fmla="*/ 38 h 55"/>
                  <a:gd name="T62" fmla="*/ 105 w 111"/>
                  <a:gd name="T63" fmla="*/ 39 h 55"/>
                  <a:gd name="T64" fmla="*/ 106 w 111"/>
                  <a:gd name="T65" fmla="*/ 41 h 55"/>
                  <a:gd name="T66" fmla="*/ 105 w 111"/>
                  <a:gd name="T67" fmla="*/ 42 h 55"/>
                  <a:gd name="T68" fmla="*/ 106 w 111"/>
                  <a:gd name="T69" fmla="*/ 44 h 55"/>
                  <a:gd name="T70" fmla="*/ 106 w 111"/>
                  <a:gd name="T71" fmla="*/ 45 h 55"/>
                  <a:gd name="T72" fmla="*/ 107 w 111"/>
                  <a:gd name="T73" fmla="*/ 46 h 55"/>
                  <a:gd name="T74" fmla="*/ 108 w 111"/>
                  <a:gd name="T75" fmla="*/ 48 h 55"/>
                  <a:gd name="T76" fmla="*/ 109 w 111"/>
                  <a:gd name="T77" fmla="*/ 50 h 55"/>
                  <a:gd name="T78" fmla="*/ 111 w 111"/>
                  <a:gd name="T79" fmla="*/ 52 h 55"/>
                  <a:gd name="T80" fmla="*/ 111 w 111"/>
                  <a:gd name="T81" fmla="*/ 53 h 55"/>
                  <a:gd name="T82" fmla="*/ 111 w 111"/>
                  <a:gd name="T83" fmla="*/ 54 h 55"/>
                  <a:gd name="T84" fmla="*/ 111 w 111"/>
                  <a:gd name="T85" fmla="*/ 55 h 55"/>
                  <a:gd name="T86" fmla="*/ 25 w 111"/>
                  <a:gd name="T87" fmla="*/ 53 h 55"/>
                  <a:gd name="T88" fmla="*/ 26 w 111"/>
                  <a:gd name="T89" fmla="*/ 36 h 55"/>
                  <a:gd name="T90" fmla="*/ 0 w 111"/>
                  <a:gd name="T91" fmla="*/ 34 h 55"/>
                  <a:gd name="T92" fmla="*/ 0 w 111"/>
                  <a:gd name="T93" fmla="*/ 34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AF400"/>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95" name="Freeform 32"/>
              <p:cNvSpPr>
                <a:spLocks/>
              </p:cNvSpPr>
              <p:nvPr/>
            </p:nvSpPr>
            <p:spPr bwMode="auto">
              <a:xfrm>
                <a:off x="4522788" y="3590925"/>
                <a:ext cx="944562" cy="465138"/>
              </a:xfrm>
              <a:custGeom>
                <a:avLst/>
                <a:gdLst>
                  <a:gd name="T0" fmla="*/ 14 w 116"/>
                  <a:gd name="T1" fmla="*/ 1 h 60"/>
                  <a:gd name="T2" fmla="*/ 0 w 116"/>
                  <a:gd name="T3" fmla="*/ 9 h 60"/>
                  <a:gd name="T4" fmla="*/ 40 w 116"/>
                  <a:gd name="T5" fmla="*/ 44 h 60"/>
                  <a:gd name="T6" fmla="*/ 42 w 116"/>
                  <a:gd name="T7" fmla="*/ 45 h 60"/>
                  <a:gd name="T8" fmla="*/ 45 w 116"/>
                  <a:gd name="T9" fmla="*/ 48 h 60"/>
                  <a:gd name="T10" fmla="*/ 48 w 116"/>
                  <a:gd name="T11" fmla="*/ 47 h 60"/>
                  <a:gd name="T12" fmla="*/ 50 w 116"/>
                  <a:gd name="T13" fmla="*/ 48 h 60"/>
                  <a:gd name="T14" fmla="*/ 51 w 116"/>
                  <a:gd name="T15" fmla="*/ 50 h 60"/>
                  <a:gd name="T16" fmla="*/ 55 w 116"/>
                  <a:gd name="T17" fmla="*/ 51 h 60"/>
                  <a:gd name="T18" fmla="*/ 57 w 116"/>
                  <a:gd name="T19" fmla="*/ 52 h 60"/>
                  <a:gd name="T20" fmla="*/ 59 w 116"/>
                  <a:gd name="T21" fmla="*/ 51 h 60"/>
                  <a:gd name="T22" fmla="*/ 61 w 116"/>
                  <a:gd name="T23" fmla="*/ 53 h 60"/>
                  <a:gd name="T24" fmla="*/ 65 w 116"/>
                  <a:gd name="T25" fmla="*/ 53 h 60"/>
                  <a:gd name="T26" fmla="*/ 67 w 116"/>
                  <a:gd name="T27" fmla="*/ 55 h 60"/>
                  <a:gd name="T28" fmla="*/ 68 w 116"/>
                  <a:gd name="T29" fmla="*/ 57 h 60"/>
                  <a:gd name="T30" fmla="*/ 71 w 116"/>
                  <a:gd name="T31" fmla="*/ 56 h 60"/>
                  <a:gd name="T32" fmla="*/ 75 w 116"/>
                  <a:gd name="T33" fmla="*/ 58 h 60"/>
                  <a:gd name="T34" fmla="*/ 77 w 116"/>
                  <a:gd name="T35" fmla="*/ 57 h 60"/>
                  <a:gd name="T36" fmla="*/ 79 w 116"/>
                  <a:gd name="T37" fmla="*/ 57 h 60"/>
                  <a:gd name="T38" fmla="*/ 79 w 116"/>
                  <a:gd name="T39" fmla="*/ 60 h 60"/>
                  <a:gd name="T40" fmla="*/ 80 w 116"/>
                  <a:gd name="T41" fmla="*/ 58 h 60"/>
                  <a:gd name="T42" fmla="*/ 82 w 116"/>
                  <a:gd name="T43" fmla="*/ 56 h 60"/>
                  <a:gd name="T44" fmla="*/ 83 w 116"/>
                  <a:gd name="T45" fmla="*/ 57 h 60"/>
                  <a:gd name="T46" fmla="*/ 85 w 116"/>
                  <a:gd name="T47" fmla="*/ 58 h 60"/>
                  <a:gd name="T48" fmla="*/ 87 w 116"/>
                  <a:gd name="T49" fmla="*/ 57 h 60"/>
                  <a:gd name="T50" fmla="*/ 87 w 116"/>
                  <a:gd name="T51" fmla="*/ 58 h 60"/>
                  <a:gd name="T52" fmla="*/ 90 w 116"/>
                  <a:gd name="T53" fmla="*/ 60 h 60"/>
                  <a:gd name="T54" fmla="*/ 93 w 116"/>
                  <a:gd name="T55" fmla="*/ 58 h 60"/>
                  <a:gd name="T56" fmla="*/ 99 w 116"/>
                  <a:gd name="T57" fmla="*/ 56 h 60"/>
                  <a:gd name="T58" fmla="*/ 101 w 116"/>
                  <a:gd name="T59" fmla="*/ 56 h 60"/>
                  <a:gd name="T60" fmla="*/ 106 w 116"/>
                  <a:gd name="T61" fmla="*/ 56 h 60"/>
                  <a:gd name="T62" fmla="*/ 113 w 116"/>
                  <a:gd name="T63" fmla="*/ 59 h 60"/>
                  <a:gd name="T64" fmla="*/ 115 w 116"/>
                  <a:gd name="T65" fmla="*/ 60 h 60"/>
                  <a:gd name="T66" fmla="*/ 116 w 116"/>
                  <a:gd name="T67" fmla="*/ 31 h 60"/>
                  <a:gd name="T68" fmla="*/ 114 w 116"/>
                  <a:gd name="T69" fmla="*/ 3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45C2C"/>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96" name="Freeform 33" descr="20%"/>
              <p:cNvSpPr>
                <a:spLocks/>
              </p:cNvSpPr>
              <p:nvPr/>
            </p:nvSpPr>
            <p:spPr bwMode="auto">
              <a:xfrm>
                <a:off x="5322888" y="3127375"/>
                <a:ext cx="730250" cy="603250"/>
              </a:xfrm>
              <a:custGeom>
                <a:avLst/>
                <a:gdLst>
                  <a:gd name="T0" fmla="*/ 76 w 90"/>
                  <a:gd name="T1" fmla="*/ 69 h 78"/>
                  <a:gd name="T2" fmla="*/ 77 w 90"/>
                  <a:gd name="T3" fmla="*/ 71 h 78"/>
                  <a:gd name="T4" fmla="*/ 77 w 90"/>
                  <a:gd name="T5" fmla="*/ 74 h 78"/>
                  <a:gd name="T6" fmla="*/ 74 w 90"/>
                  <a:gd name="T7" fmla="*/ 77 h 78"/>
                  <a:gd name="T8" fmla="*/ 83 w 90"/>
                  <a:gd name="T9" fmla="*/ 78 h 78"/>
                  <a:gd name="T10" fmla="*/ 83 w 90"/>
                  <a:gd name="T11" fmla="*/ 74 h 78"/>
                  <a:gd name="T12" fmla="*/ 85 w 90"/>
                  <a:gd name="T13" fmla="*/ 69 h 78"/>
                  <a:gd name="T14" fmla="*/ 88 w 90"/>
                  <a:gd name="T15" fmla="*/ 67 h 78"/>
                  <a:gd name="T16" fmla="*/ 89 w 90"/>
                  <a:gd name="T17" fmla="*/ 67 h 78"/>
                  <a:gd name="T18" fmla="*/ 90 w 90"/>
                  <a:gd name="T19" fmla="*/ 61 h 78"/>
                  <a:gd name="T20" fmla="*/ 89 w 90"/>
                  <a:gd name="T21" fmla="*/ 60 h 78"/>
                  <a:gd name="T22" fmla="*/ 88 w 90"/>
                  <a:gd name="T23" fmla="*/ 59 h 78"/>
                  <a:gd name="T24" fmla="*/ 87 w 90"/>
                  <a:gd name="T25" fmla="*/ 60 h 78"/>
                  <a:gd name="T26" fmla="*/ 84 w 90"/>
                  <a:gd name="T27" fmla="*/ 56 h 78"/>
                  <a:gd name="T28" fmla="*/ 85 w 90"/>
                  <a:gd name="T29" fmla="*/ 54 h 78"/>
                  <a:gd name="T30" fmla="*/ 84 w 90"/>
                  <a:gd name="T31" fmla="*/ 52 h 78"/>
                  <a:gd name="T32" fmla="*/ 79 w 90"/>
                  <a:gd name="T33" fmla="*/ 46 h 78"/>
                  <a:gd name="T34" fmla="*/ 74 w 90"/>
                  <a:gd name="T35" fmla="*/ 43 h 78"/>
                  <a:gd name="T36" fmla="*/ 71 w 90"/>
                  <a:gd name="T37" fmla="*/ 38 h 78"/>
                  <a:gd name="T38" fmla="*/ 74 w 90"/>
                  <a:gd name="T39" fmla="*/ 34 h 78"/>
                  <a:gd name="T40" fmla="*/ 74 w 90"/>
                  <a:gd name="T41" fmla="*/ 30 h 78"/>
                  <a:gd name="T42" fmla="*/ 70 w 90"/>
                  <a:gd name="T43" fmla="*/ 27 h 78"/>
                  <a:gd name="T44" fmla="*/ 68 w 90"/>
                  <a:gd name="T45" fmla="*/ 29 h 78"/>
                  <a:gd name="T46" fmla="*/ 65 w 90"/>
                  <a:gd name="T47" fmla="*/ 22 h 78"/>
                  <a:gd name="T48" fmla="*/ 60 w 90"/>
                  <a:gd name="T49" fmla="*/ 18 h 78"/>
                  <a:gd name="T50" fmla="*/ 56 w 90"/>
                  <a:gd name="T51" fmla="*/ 13 h 78"/>
                  <a:gd name="T52" fmla="*/ 55 w 90"/>
                  <a:gd name="T53" fmla="*/ 6 h 78"/>
                  <a:gd name="T54" fmla="*/ 55 w 90"/>
                  <a:gd name="T55" fmla="*/ 4 h 78"/>
                  <a:gd name="T56" fmla="*/ 0 w 90"/>
                  <a:gd name="T57" fmla="*/ 2 h 78"/>
                  <a:gd name="T58" fmla="*/ 2 w 90"/>
                  <a:gd name="T59" fmla="*/ 5 h 78"/>
                  <a:gd name="T60" fmla="*/ 5 w 90"/>
                  <a:gd name="T61" fmla="*/ 9 h 78"/>
                  <a:gd name="T62" fmla="*/ 5 w 90"/>
                  <a:gd name="T63" fmla="*/ 11 h 78"/>
                  <a:gd name="T64" fmla="*/ 11 w 90"/>
                  <a:gd name="T65" fmla="*/ 16 h 78"/>
                  <a:gd name="T66" fmla="*/ 9 w 90"/>
                  <a:gd name="T67" fmla="*/ 20 h 78"/>
                  <a:gd name="T68" fmla="*/ 11 w 90"/>
                  <a:gd name="T69" fmla="*/ 22 h 78"/>
                  <a:gd name="T70" fmla="*/ 13 w 90"/>
                  <a:gd name="T71" fmla="*/ 26 h 78"/>
                  <a:gd name="T72" fmla="*/ 15 w 90"/>
                  <a:gd name="T73" fmla="*/ 27 h 78"/>
                  <a:gd name="T74" fmla="*/ 16 w 90"/>
                  <a:gd name="T75" fmla="*/ 72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45C2C"/>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97" name="Freeform 34" descr="20%"/>
              <p:cNvSpPr>
                <a:spLocks/>
              </p:cNvSpPr>
              <p:nvPr/>
            </p:nvSpPr>
            <p:spPr bwMode="auto">
              <a:xfrm>
                <a:off x="6011863" y="3265488"/>
                <a:ext cx="809625" cy="395287"/>
              </a:xfrm>
              <a:custGeom>
                <a:avLst/>
                <a:gdLst>
                  <a:gd name="T0" fmla="*/ 20 w 99"/>
                  <a:gd name="T1" fmla="*/ 49 h 51"/>
                  <a:gd name="T2" fmla="*/ 19 w 99"/>
                  <a:gd name="T3" fmla="*/ 47 h 51"/>
                  <a:gd name="T4" fmla="*/ 22 w 99"/>
                  <a:gd name="T5" fmla="*/ 47 h 51"/>
                  <a:gd name="T6" fmla="*/ 80 w 99"/>
                  <a:gd name="T7" fmla="*/ 41 h 51"/>
                  <a:gd name="T8" fmla="*/ 85 w 99"/>
                  <a:gd name="T9" fmla="*/ 38 h 51"/>
                  <a:gd name="T10" fmla="*/ 89 w 99"/>
                  <a:gd name="T11" fmla="*/ 35 h 51"/>
                  <a:gd name="T12" fmla="*/ 89 w 99"/>
                  <a:gd name="T13" fmla="*/ 33 h 51"/>
                  <a:gd name="T14" fmla="*/ 90 w 99"/>
                  <a:gd name="T15" fmla="*/ 31 h 51"/>
                  <a:gd name="T16" fmla="*/ 99 w 99"/>
                  <a:gd name="T17" fmla="*/ 23 h 51"/>
                  <a:gd name="T18" fmla="*/ 98 w 99"/>
                  <a:gd name="T19" fmla="*/ 22 h 51"/>
                  <a:gd name="T20" fmla="*/ 97 w 99"/>
                  <a:gd name="T21" fmla="*/ 21 h 51"/>
                  <a:gd name="T22" fmla="*/ 95 w 99"/>
                  <a:gd name="T23" fmla="*/ 20 h 51"/>
                  <a:gd name="T24" fmla="*/ 94 w 99"/>
                  <a:gd name="T25" fmla="*/ 20 h 51"/>
                  <a:gd name="T26" fmla="*/ 90 w 99"/>
                  <a:gd name="T27" fmla="*/ 14 h 51"/>
                  <a:gd name="T28" fmla="*/ 89 w 99"/>
                  <a:gd name="T29" fmla="*/ 12 h 51"/>
                  <a:gd name="T30" fmla="*/ 89 w 99"/>
                  <a:gd name="T31" fmla="*/ 8 h 51"/>
                  <a:gd name="T32" fmla="*/ 87 w 99"/>
                  <a:gd name="T33" fmla="*/ 7 h 51"/>
                  <a:gd name="T34" fmla="*/ 84 w 99"/>
                  <a:gd name="T35" fmla="*/ 4 h 51"/>
                  <a:gd name="T36" fmla="*/ 82 w 99"/>
                  <a:gd name="T37" fmla="*/ 4 h 51"/>
                  <a:gd name="T38" fmla="*/ 81 w 99"/>
                  <a:gd name="T39" fmla="*/ 6 h 51"/>
                  <a:gd name="T40" fmla="*/ 78 w 99"/>
                  <a:gd name="T41" fmla="*/ 6 h 51"/>
                  <a:gd name="T42" fmla="*/ 75 w 99"/>
                  <a:gd name="T43" fmla="*/ 6 h 51"/>
                  <a:gd name="T44" fmla="*/ 71 w 99"/>
                  <a:gd name="T45" fmla="*/ 5 h 51"/>
                  <a:gd name="T46" fmla="*/ 66 w 99"/>
                  <a:gd name="T47" fmla="*/ 4 h 51"/>
                  <a:gd name="T48" fmla="*/ 63 w 99"/>
                  <a:gd name="T49" fmla="*/ 0 h 51"/>
                  <a:gd name="T50" fmla="*/ 61 w 99"/>
                  <a:gd name="T51" fmla="*/ 1 h 51"/>
                  <a:gd name="T52" fmla="*/ 58 w 99"/>
                  <a:gd name="T53" fmla="*/ 0 h 51"/>
                  <a:gd name="T54" fmla="*/ 58 w 99"/>
                  <a:gd name="T55" fmla="*/ 2 h 51"/>
                  <a:gd name="T56" fmla="*/ 58 w 99"/>
                  <a:gd name="T57" fmla="*/ 6 h 51"/>
                  <a:gd name="T58" fmla="*/ 55 w 99"/>
                  <a:gd name="T59" fmla="*/ 8 h 51"/>
                  <a:gd name="T60" fmla="*/ 51 w 99"/>
                  <a:gd name="T61" fmla="*/ 8 h 51"/>
                  <a:gd name="T62" fmla="*/ 46 w 99"/>
                  <a:gd name="T63" fmla="*/ 18 h 51"/>
                  <a:gd name="T64" fmla="*/ 42 w 99"/>
                  <a:gd name="T65" fmla="*/ 21 h 51"/>
                  <a:gd name="T66" fmla="*/ 39 w 99"/>
                  <a:gd name="T67" fmla="*/ 19 h 51"/>
                  <a:gd name="T68" fmla="*/ 37 w 99"/>
                  <a:gd name="T69" fmla="*/ 24 h 51"/>
                  <a:gd name="T70" fmla="*/ 35 w 99"/>
                  <a:gd name="T71" fmla="*/ 24 h 51"/>
                  <a:gd name="T72" fmla="*/ 32 w 99"/>
                  <a:gd name="T73" fmla="*/ 23 h 51"/>
                  <a:gd name="T74" fmla="*/ 30 w 99"/>
                  <a:gd name="T75" fmla="*/ 26 h 51"/>
                  <a:gd name="T76" fmla="*/ 26 w 99"/>
                  <a:gd name="T77" fmla="*/ 24 h 51"/>
                  <a:gd name="T78" fmla="*/ 20 w 99"/>
                  <a:gd name="T79" fmla="*/ 25 h 51"/>
                  <a:gd name="T80" fmla="*/ 20 w 99"/>
                  <a:gd name="T81" fmla="*/ 27 h 51"/>
                  <a:gd name="T82" fmla="*/ 18 w 99"/>
                  <a:gd name="T83" fmla="*/ 27 h 51"/>
                  <a:gd name="T84" fmla="*/ 18 w 99"/>
                  <a:gd name="T85" fmla="*/ 27 h 51"/>
                  <a:gd name="T86" fmla="*/ 17 w 99"/>
                  <a:gd name="T87" fmla="*/ 30 h 51"/>
                  <a:gd name="T88" fmla="*/ 17 w 99"/>
                  <a:gd name="T89" fmla="*/ 30 h 51"/>
                  <a:gd name="T90" fmla="*/ 18 w 99"/>
                  <a:gd name="T91" fmla="*/ 33 h 51"/>
                  <a:gd name="T92" fmla="*/ 12 w 99"/>
                  <a:gd name="T93" fmla="*/ 34 h 51"/>
                  <a:gd name="T94" fmla="*/ 13 w 99"/>
                  <a:gd name="T95" fmla="*/ 40 h 51"/>
                  <a:gd name="T96" fmla="*/ 10 w 99"/>
                  <a:gd name="T97" fmla="*/ 39 h 51"/>
                  <a:gd name="T98" fmla="*/ 6 w 99"/>
                  <a:gd name="T99" fmla="*/ 38 h 51"/>
                  <a:gd name="T100" fmla="*/ 4 w 99"/>
                  <a:gd name="T101" fmla="*/ 42 h 51"/>
                  <a:gd name="T102" fmla="*/ 4 w 99"/>
                  <a:gd name="T103" fmla="*/ 42 h 51"/>
                  <a:gd name="T104" fmla="*/ 5 w 99"/>
                  <a:gd name="T105" fmla="*/ 44 h 51"/>
                  <a:gd name="T106" fmla="*/ 3 w 99"/>
                  <a:gd name="T107" fmla="*/ 49 h 51"/>
                  <a:gd name="T108" fmla="*/ 1 w 99"/>
                  <a:gd name="T109" fmla="*/ 49 h 51"/>
                  <a:gd name="T110" fmla="*/ 0 w 99"/>
                  <a:gd name="T111" fmla="*/ 51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45C2C"/>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98" name="Freeform 35" descr="20%"/>
              <p:cNvSpPr>
                <a:spLocks/>
              </p:cNvSpPr>
              <p:nvPr/>
            </p:nvSpPr>
            <p:spPr bwMode="auto">
              <a:xfrm>
                <a:off x="5940425" y="3560763"/>
                <a:ext cx="901700" cy="301625"/>
              </a:xfrm>
              <a:custGeom>
                <a:avLst/>
                <a:gdLst>
                  <a:gd name="T0" fmla="*/ 111 w 111"/>
                  <a:gd name="T1" fmla="*/ 0 h 39"/>
                  <a:gd name="T2" fmla="*/ 89 w 111"/>
                  <a:gd name="T3" fmla="*/ 3 h 39"/>
                  <a:gd name="T4" fmla="*/ 87 w 111"/>
                  <a:gd name="T5" fmla="*/ 4 h 39"/>
                  <a:gd name="T6" fmla="*/ 31 w 111"/>
                  <a:gd name="T7" fmla="*/ 9 h 39"/>
                  <a:gd name="T8" fmla="*/ 31 w 111"/>
                  <a:gd name="T9" fmla="*/ 8 h 39"/>
                  <a:gd name="T10" fmla="*/ 28 w 111"/>
                  <a:gd name="T11" fmla="*/ 9 h 39"/>
                  <a:gd name="T12" fmla="*/ 29 w 111"/>
                  <a:gd name="T13" fmla="*/ 10 h 39"/>
                  <a:gd name="T14" fmla="*/ 29 w 111"/>
                  <a:gd name="T15" fmla="*/ 11 h 39"/>
                  <a:gd name="T16" fmla="*/ 9 w 111"/>
                  <a:gd name="T17" fmla="*/ 13 h 39"/>
                  <a:gd name="T18" fmla="*/ 8 w 111"/>
                  <a:gd name="T19" fmla="*/ 15 h 39"/>
                  <a:gd name="T20" fmla="*/ 7 w 111"/>
                  <a:gd name="T21" fmla="*/ 18 h 39"/>
                  <a:gd name="T22" fmla="*/ 8 w 111"/>
                  <a:gd name="T23" fmla="*/ 19 h 39"/>
                  <a:gd name="T24" fmla="*/ 7 w 111"/>
                  <a:gd name="T25" fmla="*/ 22 h 39"/>
                  <a:gd name="T26" fmla="*/ 7 w 111"/>
                  <a:gd name="T27" fmla="*/ 22 h 39"/>
                  <a:gd name="T28" fmla="*/ 7 w 111"/>
                  <a:gd name="T29" fmla="*/ 23 h 39"/>
                  <a:gd name="T30" fmla="*/ 6 w 111"/>
                  <a:gd name="T31" fmla="*/ 25 h 39"/>
                  <a:gd name="T32" fmla="*/ 5 w 111"/>
                  <a:gd name="T33" fmla="*/ 26 h 39"/>
                  <a:gd name="T34" fmla="*/ 4 w 111"/>
                  <a:gd name="T35" fmla="*/ 30 h 39"/>
                  <a:gd name="T36" fmla="*/ 2 w 111"/>
                  <a:gd name="T37" fmla="*/ 32 h 39"/>
                  <a:gd name="T38" fmla="*/ 2 w 111"/>
                  <a:gd name="T39" fmla="*/ 35 h 39"/>
                  <a:gd name="T40" fmla="*/ 2 w 111"/>
                  <a:gd name="T41" fmla="*/ 38 h 39"/>
                  <a:gd name="T42" fmla="*/ 2 w 111"/>
                  <a:gd name="T43" fmla="*/ 38 h 39"/>
                  <a:gd name="T44" fmla="*/ 0 w 111"/>
                  <a:gd name="T45" fmla="*/ 39 h 39"/>
                  <a:gd name="T46" fmla="*/ 29 w 111"/>
                  <a:gd name="T47" fmla="*/ 37 h 39"/>
                  <a:gd name="T48" fmla="*/ 65 w 111"/>
                  <a:gd name="T49" fmla="*/ 34 h 39"/>
                  <a:gd name="T50" fmla="*/ 78 w 111"/>
                  <a:gd name="T51" fmla="*/ 32 h 39"/>
                  <a:gd name="T52" fmla="*/ 79 w 111"/>
                  <a:gd name="T53" fmla="*/ 28 h 39"/>
                  <a:gd name="T54" fmla="*/ 80 w 111"/>
                  <a:gd name="T55" fmla="*/ 28 h 39"/>
                  <a:gd name="T56" fmla="*/ 80 w 111"/>
                  <a:gd name="T57" fmla="*/ 28 h 39"/>
                  <a:gd name="T58" fmla="*/ 81 w 111"/>
                  <a:gd name="T59" fmla="*/ 27 h 39"/>
                  <a:gd name="T60" fmla="*/ 82 w 111"/>
                  <a:gd name="T61" fmla="*/ 26 h 39"/>
                  <a:gd name="T62" fmla="*/ 81 w 111"/>
                  <a:gd name="T63" fmla="*/ 25 h 39"/>
                  <a:gd name="T64" fmla="*/ 82 w 111"/>
                  <a:gd name="T65" fmla="*/ 24 h 39"/>
                  <a:gd name="T66" fmla="*/ 83 w 111"/>
                  <a:gd name="T67" fmla="*/ 23 h 39"/>
                  <a:gd name="T68" fmla="*/ 86 w 111"/>
                  <a:gd name="T69" fmla="*/ 22 h 39"/>
                  <a:gd name="T70" fmla="*/ 89 w 111"/>
                  <a:gd name="T71" fmla="*/ 21 h 39"/>
                  <a:gd name="T72" fmla="*/ 92 w 111"/>
                  <a:gd name="T73" fmla="*/ 18 h 39"/>
                  <a:gd name="T74" fmla="*/ 93 w 111"/>
                  <a:gd name="T75" fmla="*/ 18 h 39"/>
                  <a:gd name="T76" fmla="*/ 95 w 111"/>
                  <a:gd name="T77" fmla="*/ 16 h 39"/>
                  <a:gd name="T78" fmla="*/ 96 w 111"/>
                  <a:gd name="T79" fmla="*/ 14 h 39"/>
                  <a:gd name="T80" fmla="*/ 96 w 111"/>
                  <a:gd name="T81" fmla="*/ 14 h 39"/>
                  <a:gd name="T82" fmla="*/ 97 w 111"/>
                  <a:gd name="T83" fmla="*/ 14 h 39"/>
                  <a:gd name="T84" fmla="*/ 98 w 111"/>
                  <a:gd name="T85" fmla="*/ 14 h 39"/>
                  <a:gd name="T86" fmla="*/ 98 w 111"/>
                  <a:gd name="T87" fmla="*/ 13 h 39"/>
                  <a:gd name="T88" fmla="*/ 99 w 111"/>
                  <a:gd name="T89" fmla="*/ 12 h 39"/>
                  <a:gd name="T90" fmla="*/ 99 w 111"/>
                  <a:gd name="T91" fmla="*/ 12 h 39"/>
                  <a:gd name="T92" fmla="*/ 100 w 111"/>
                  <a:gd name="T93" fmla="*/ 13 h 39"/>
                  <a:gd name="T94" fmla="*/ 101 w 111"/>
                  <a:gd name="T95" fmla="*/ 12 h 39"/>
                  <a:gd name="T96" fmla="*/ 101 w 111"/>
                  <a:gd name="T97" fmla="*/ 12 h 39"/>
                  <a:gd name="T98" fmla="*/ 103 w 111"/>
                  <a:gd name="T99" fmla="*/ 10 h 39"/>
                  <a:gd name="T100" fmla="*/ 104 w 111"/>
                  <a:gd name="T101" fmla="*/ 10 h 39"/>
                  <a:gd name="T102" fmla="*/ 106 w 111"/>
                  <a:gd name="T103" fmla="*/ 10 h 39"/>
                  <a:gd name="T104" fmla="*/ 109 w 111"/>
                  <a:gd name="T105" fmla="*/ 6 h 39"/>
                  <a:gd name="T106" fmla="*/ 110 w 111"/>
                  <a:gd name="T107" fmla="*/ 5 h 39"/>
                  <a:gd name="T108" fmla="*/ 111 w 111"/>
                  <a:gd name="T109" fmla="*/ 4 h 39"/>
                  <a:gd name="T110" fmla="*/ 111 w 111"/>
                  <a:gd name="T111" fmla="*/ 3 h 39"/>
                  <a:gd name="T112" fmla="*/ 111 w 111"/>
                  <a:gd name="T113" fmla="*/ 1 h 39"/>
                  <a:gd name="T114" fmla="*/ 111 w 111"/>
                  <a:gd name="T115" fmla="*/ 0 h 39"/>
                  <a:gd name="T116" fmla="*/ 111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45C2C"/>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499" name="Freeform 36" descr="20%"/>
              <p:cNvSpPr>
                <a:spLocks/>
              </p:cNvSpPr>
              <p:nvPr/>
            </p:nvSpPr>
            <p:spPr bwMode="auto">
              <a:xfrm>
                <a:off x="6175375" y="3824288"/>
                <a:ext cx="423863" cy="641350"/>
              </a:xfrm>
              <a:custGeom>
                <a:avLst/>
                <a:gdLst>
                  <a:gd name="T0" fmla="*/ 0 w 52"/>
                  <a:gd name="T1" fmla="*/ 3 h 83"/>
                  <a:gd name="T2" fmla="*/ 1 w 52"/>
                  <a:gd name="T3" fmla="*/ 5 h 83"/>
                  <a:gd name="T4" fmla="*/ 0 w 52"/>
                  <a:gd name="T5" fmla="*/ 55 h 83"/>
                  <a:gd name="T6" fmla="*/ 0 w 52"/>
                  <a:gd name="T7" fmla="*/ 57 h 83"/>
                  <a:gd name="T8" fmla="*/ 3 w 52"/>
                  <a:gd name="T9" fmla="*/ 82 h 83"/>
                  <a:gd name="T10" fmla="*/ 4 w 52"/>
                  <a:gd name="T11" fmla="*/ 82 h 83"/>
                  <a:gd name="T12" fmla="*/ 5 w 52"/>
                  <a:gd name="T13" fmla="*/ 81 h 83"/>
                  <a:gd name="T14" fmla="*/ 7 w 52"/>
                  <a:gd name="T15" fmla="*/ 82 h 83"/>
                  <a:gd name="T16" fmla="*/ 8 w 52"/>
                  <a:gd name="T17" fmla="*/ 81 h 83"/>
                  <a:gd name="T18" fmla="*/ 8 w 52"/>
                  <a:gd name="T19" fmla="*/ 77 h 83"/>
                  <a:gd name="T20" fmla="*/ 9 w 52"/>
                  <a:gd name="T21" fmla="*/ 75 h 83"/>
                  <a:gd name="T22" fmla="*/ 10 w 52"/>
                  <a:gd name="T23" fmla="*/ 77 h 83"/>
                  <a:gd name="T24" fmla="*/ 10 w 52"/>
                  <a:gd name="T25" fmla="*/ 78 h 83"/>
                  <a:gd name="T26" fmla="*/ 11 w 52"/>
                  <a:gd name="T27" fmla="*/ 80 h 83"/>
                  <a:gd name="T28" fmla="*/ 13 w 52"/>
                  <a:gd name="T29" fmla="*/ 83 h 83"/>
                  <a:gd name="T30" fmla="*/ 14 w 52"/>
                  <a:gd name="T31" fmla="*/ 83 h 83"/>
                  <a:gd name="T32" fmla="*/ 15 w 52"/>
                  <a:gd name="T33" fmla="*/ 83 h 83"/>
                  <a:gd name="T34" fmla="*/ 17 w 52"/>
                  <a:gd name="T35" fmla="*/ 81 h 83"/>
                  <a:gd name="T36" fmla="*/ 17 w 52"/>
                  <a:gd name="T37" fmla="*/ 81 h 83"/>
                  <a:gd name="T38" fmla="*/ 18 w 52"/>
                  <a:gd name="T39" fmla="*/ 80 h 83"/>
                  <a:gd name="T40" fmla="*/ 18 w 52"/>
                  <a:gd name="T41" fmla="*/ 80 h 83"/>
                  <a:gd name="T42" fmla="*/ 18 w 52"/>
                  <a:gd name="T43" fmla="*/ 79 h 83"/>
                  <a:gd name="T44" fmla="*/ 17 w 52"/>
                  <a:gd name="T45" fmla="*/ 79 h 83"/>
                  <a:gd name="T46" fmla="*/ 17 w 52"/>
                  <a:gd name="T47" fmla="*/ 78 h 83"/>
                  <a:gd name="T48" fmla="*/ 18 w 52"/>
                  <a:gd name="T49" fmla="*/ 77 h 83"/>
                  <a:gd name="T50" fmla="*/ 18 w 52"/>
                  <a:gd name="T51" fmla="*/ 76 h 83"/>
                  <a:gd name="T52" fmla="*/ 16 w 52"/>
                  <a:gd name="T53" fmla="*/ 75 h 83"/>
                  <a:gd name="T54" fmla="*/ 16 w 52"/>
                  <a:gd name="T55" fmla="*/ 75 h 83"/>
                  <a:gd name="T56" fmla="*/ 15 w 52"/>
                  <a:gd name="T57" fmla="*/ 75 h 83"/>
                  <a:gd name="T58" fmla="*/ 14 w 52"/>
                  <a:gd name="T59" fmla="*/ 73 h 83"/>
                  <a:gd name="T60" fmla="*/ 14 w 52"/>
                  <a:gd name="T61" fmla="*/ 72 h 83"/>
                  <a:gd name="T62" fmla="*/ 14 w 52"/>
                  <a:gd name="T63" fmla="*/ 71 h 83"/>
                  <a:gd name="T64" fmla="*/ 14 w 52"/>
                  <a:gd name="T65" fmla="*/ 71 h 83"/>
                  <a:gd name="T66" fmla="*/ 14 w 52"/>
                  <a:gd name="T67" fmla="*/ 70 h 83"/>
                  <a:gd name="T68" fmla="*/ 52 w 52"/>
                  <a:gd name="T69" fmla="*/ 66 h 83"/>
                  <a:gd name="T70" fmla="*/ 52 w 52"/>
                  <a:gd name="T71" fmla="*/ 65 h 83"/>
                  <a:gd name="T72" fmla="*/ 50 w 52"/>
                  <a:gd name="T73" fmla="*/ 63 h 83"/>
                  <a:gd name="T74" fmla="*/ 50 w 52"/>
                  <a:gd name="T75" fmla="*/ 58 h 83"/>
                  <a:gd name="T76" fmla="*/ 48 w 52"/>
                  <a:gd name="T77" fmla="*/ 55 h 83"/>
                  <a:gd name="T78" fmla="*/ 48 w 52"/>
                  <a:gd name="T79" fmla="*/ 52 h 83"/>
                  <a:gd name="T80" fmla="*/ 49 w 52"/>
                  <a:gd name="T81" fmla="*/ 50 h 83"/>
                  <a:gd name="T82" fmla="*/ 49 w 52"/>
                  <a:gd name="T83" fmla="*/ 47 h 83"/>
                  <a:gd name="T84" fmla="*/ 50 w 52"/>
                  <a:gd name="T85" fmla="*/ 45 h 83"/>
                  <a:gd name="T86" fmla="*/ 51 w 52"/>
                  <a:gd name="T87" fmla="*/ 45 h 83"/>
                  <a:gd name="T88" fmla="*/ 49 w 52"/>
                  <a:gd name="T89" fmla="*/ 44 h 83"/>
                  <a:gd name="T90" fmla="*/ 50 w 52"/>
                  <a:gd name="T91" fmla="*/ 42 h 83"/>
                  <a:gd name="T92" fmla="*/ 49 w 52"/>
                  <a:gd name="T93" fmla="*/ 41 h 83"/>
                  <a:gd name="T94" fmla="*/ 48 w 52"/>
                  <a:gd name="T95" fmla="*/ 40 h 83"/>
                  <a:gd name="T96" fmla="*/ 47 w 52"/>
                  <a:gd name="T97" fmla="*/ 39 h 83"/>
                  <a:gd name="T98" fmla="*/ 46 w 52"/>
                  <a:gd name="T99" fmla="*/ 37 h 83"/>
                  <a:gd name="T100" fmla="*/ 45 w 52"/>
                  <a:gd name="T101" fmla="*/ 36 h 83"/>
                  <a:gd name="T102" fmla="*/ 36 w 52"/>
                  <a:gd name="T103" fmla="*/ 0 h 83"/>
                  <a:gd name="T104" fmla="*/ 0 w 52"/>
                  <a:gd name="T105" fmla="*/ 3 h 83"/>
                  <a:gd name="T106" fmla="*/ 0 w 52"/>
                  <a:gd name="T107" fmla="*/ 3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45C2C"/>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00" name="Freeform 37"/>
              <p:cNvSpPr>
                <a:spLocks/>
              </p:cNvSpPr>
              <p:nvPr/>
            </p:nvSpPr>
            <p:spPr bwMode="auto">
              <a:xfrm>
                <a:off x="6575425" y="3459163"/>
                <a:ext cx="968375" cy="395287"/>
              </a:xfrm>
              <a:custGeom>
                <a:avLst/>
                <a:gdLst>
                  <a:gd name="T0" fmla="*/ 2 w 119"/>
                  <a:gd name="T1" fmla="*/ 41 h 51"/>
                  <a:gd name="T2" fmla="*/ 4 w 119"/>
                  <a:gd name="T3" fmla="*/ 39 h 51"/>
                  <a:gd name="T4" fmla="*/ 5 w 119"/>
                  <a:gd name="T5" fmla="*/ 36 h 51"/>
                  <a:gd name="T6" fmla="*/ 14 w 119"/>
                  <a:gd name="T7" fmla="*/ 31 h 51"/>
                  <a:gd name="T8" fmla="*/ 18 w 119"/>
                  <a:gd name="T9" fmla="*/ 27 h 51"/>
                  <a:gd name="T10" fmla="*/ 20 w 119"/>
                  <a:gd name="T11" fmla="*/ 27 h 51"/>
                  <a:gd name="T12" fmla="*/ 21 w 119"/>
                  <a:gd name="T13" fmla="*/ 25 h 51"/>
                  <a:gd name="T14" fmla="*/ 23 w 119"/>
                  <a:gd name="T15" fmla="*/ 25 h 51"/>
                  <a:gd name="T16" fmla="*/ 28 w 119"/>
                  <a:gd name="T17" fmla="*/ 23 h 51"/>
                  <a:gd name="T18" fmla="*/ 33 w 119"/>
                  <a:gd name="T19" fmla="*/ 17 h 51"/>
                  <a:gd name="T20" fmla="*/ 33 w 119"/>
                  <a:gd name="T21" fmla="*/ 13 h 51"/>
                  <a:gd name="T22" fmla="*/ 37 w 119"/>
                  <a:gd name="T23" fmla="*/ 13 h 51"/>
                  <a:gd name="T24" fmla="*/ 42 w 119"/>
                  <a:gd name="T25" fmla="*/ 12 h 51"/>
                  <a:gd name="T26" fmla="*/ 113 w 119"/>
                  <a:gd name="T27" fmla="*/ 1 h 51"/>
                  <a:gd name="T28" fmla="*/ 114 w 119"/>
                  <a:gd name="T29" fmla="*/ 2 h 51"/>
                  <a:gd name="T30" fmla="*/ 116 w 119"/>
                  <a:gd name="T31" fmla="*/ 5 h 51"/>
                  <a:gd name="T32" fmla="*/ 116 w 119"/>
                  <a:gd name="T33" fmla="*/ 6 h 51"/>
                  <a:gd name="T34" fmla="*/ 114 w 119"/>
                  <a:gd name="T35" fmla="*/ 5 h 51"/>
                  <a:gd name="T36" fmla="*/ 113 w 119"/>
                  <a:gd name="T37" fmla="*/ 6 h 51"/>
                  <a:gd name="T38" fmla="*/ 109 w 119"/>
                  <a:gd name="T39" fmla="*/ 8 h 51"/>
                  <a:gd name="T40" fmla="*/ 105 w 119"/>
                  <a:gd name="T41" fmla="*/ 11 h 51"/>
                  <a:gd name="T42" fmla="*/ 106 w 119"/>
                  <a:gd name="T43" fmla="*/ 12 h 51"/>
                  <a:gd name="T44" fmla="*/ 112 w 119"/>
                  <a:gd name="T45" fmla="*/ 9 h 51"/>
                  <a:gd name="T46" fmla="*/ 114 w 119"/>
                  <a:gd name="T47" fmla="*/ 11 h 51"/>
                  <a:gd name="T48" fmla="*/ 115 w 119"/>
                  <a:gd name="T49" fmla="*/ 11 h 51"/>
                  <a:gd name="T50" fmla="*/ 118 w 119"/>
                  <a:gd name="T51" fmla="*/ 9 h 51"/>
                  <a:gd name="T52" fmla="*/ 119 w 119"/>
                  <a:gd name="T53" fmla="*/ 14 h 51"/>
                  <a:gd name="T54" fmla="*/ 117 w 119"/>
                  <a:gd name="T55" fmla="*/ 17 h 51"/>
                  <a:gd name="T56" fmla="*/ 114 w 119"/>
                  <a:gd name="T57" fmla="*/ 19 h 51"/>
                  <a:gd name="T58" fmla="*/ 110 w 119"/>
                  <a:gd name="T59" fmla="*/ 20 h 51"/>
                  <a:gd name="T60" fmla="*/ 109 w 119"/>
                  <a:gd name="T61" fmla="*/ 19 h 51"/>
                  <a:gd name="T62" fmla="*/ 108 w 119"/>
                  <a:gd name="T63" fmla="*/ 18 h 51"/>
                  <a:gd name="T64" fmla="*/ 108 w 119"/>
                  <a:gd name="T65" fmla="*/ 21 h 51"/>
                  <a:gd name="T66" fmla="*/ 109 w 119"/>
                  <a:gd name="T67" fmla="*/ 22 h 51"/>
                  <a:gd name="T68" fmla="*/ 110 w 119"/>
                  <a:gd name="T69" fmla="*/ 24 h 51"/>
                  <a:gd name="T70" fmla="*/ 105 w 119"/>
                  <a:gd name="T71" fmla="*/ 27 h 51"/>
                  <a:gd name="T72" fmla="*/ 105 w 119"/>
                  <a:gd name="T73" fmla="*/ 29 h 51"/>
                  <a:gd name="T74" fmla="*/ 112 w 119"/>
                  <a:gd name="T75" fmla="*/ 27 h 51"/>
                  <a:gd name="T76" fmla="*/ 114 w 119"/>
                  <a:gd name="T77" fmla="*/ 27 h 51"/>
                  <a:gd name="T78" fmla="*/ 109 w 119"/>
                  <a:gd name="T79" fmla="*/ 32 h 51"/>
                  <a:gd name="T80" fmla="*/ 103 w 119"/>
                  <a:gd name="T81" fmla="*/ 36 h 51"/>
                  <a:gd name="T82" fmla="*/ 102 w 119"/>
                  <a:gd name="T83" fmla="*/ 37 h 51"/>
                  <a:gd name="T84" fmla="*/ 96 w 119"/>
                  <a:gd name="T85" fmla="*/ 44 h 51"/>
                  <a:gd name="T86" fmla="*/ 93 w 119"/>
                  <a:gd name="T87" fmla="*/ 50 h 51"/>
                  <a:gd name="T88" fmla="*/ 69 w 119"/>
                  <a:gd name="T89" fmla="*/ 39 h 51"/>
                  <a:gd name="T90" fmla="*/ 50 w 119"/>
                  <a:gd name="T91" fmla="*/ 36 h 51"/>
                  <a:gd name="T92" fmla="*/ 49 w 119"/>
                  <a:gd name="T93" fmla="*/ 36 h 51"/>
                  <a:gd name="T94" fmla="*/ 30 w 119"/>
                  <a:gd name="T95" fmla="*/ 37 h 51"/>
                  <a:gd name="T96" fmla="*/ 26 w 119"/>
                  <a:gd name="T97" fmla="*/ 40 h 51"/>
                  <a:gd name="T98" fmla="*/ 0 w 119"/>
                  <a:gd name="T99" fmla="*/ 45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AF400"/>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01" name="Freeform 38" descr="20%"/>
              <p:cNvSpPr>
                <a:spLocks/>
              </p:cNvSpPr>
              <p:nvPr/>
            </p:nvSpPr>
            <p:spPr bwMode="auto">
              <a:xfrm>
                <a:off x="5449888" y="3660775"/>
                <a:ext cx="547687" cy="479425"/>
              </a:xfrm>
              <a:custGeom>
                <a:avLst/>
                <a:gdLst>
                  <a:gd name="T0" fmla="*/ 0 w 67"/>
                  <a:gd name="T1" fmla="*/ 3 h 62"/>
                  <a:gd name="T2" fmla="*/ 60 w 67"/>
                  <a:gd name="T3" fmla="*/ 0 h 62"/>
                  <a:gd name="T4" fmla="*/ 60 w 67"/>
                  <a:gd name="T5" fmla="*/ 1 h 62"/>
                  <a:gd name="T6" fmla="*/ 61 w 67"/>
                  <a:gd name="T7" fmla="*/ 2 h 62"/>
                  <a:gd name="T8" fmla="*/ 62 w 67"/>
                  <a:gd name="T9" fmla="*/ 3 h 62"/>
                  <a:gd name="T10" fmla="*/ 61 w 67"/>
                  <a:gd name="T11" fmla="*/ 5 h 62"/>
                  <a:gd name="T12" fmla="*/ 60 w 67"/>
                  <a:gd name="T13" fmla="*/ 6 h 62"/>
                  <a:gd name="T14" fmla="*/ 58 w 67"/>
                  <a:gd name="T15" fmla="*/ 8 h 62"/>
                  <a:gd name="T16" fmla="*/ 58 w 67"/>
                  <a:gd name="T17" fmla="*/ 9 h 62"/>
                  <a:gd name="T18" fmla="*/ 67 w 67"/>
                  <a:gd name="T19" fmla="*/ 9 h 62"/>
                  <a:gd name="T20" fmla="*/ 67 w 67"/>
                  <a:gd name="T21" fmla="*/ 9 h 62"/>
                  <a:gd name="T22" fmla="*/ 67 w 67"/>
                  <a:gd name="T23" fmla="*/ 10 h 62"/>
                  <a:gd name="T24" fmla="*/ 66 w 67"/>
                  <a:gd name="T25" fmla="*/ 12 h 62"/>
                  <a:gd name="T26" fmla="*/ 65 w 67"/>
                  <a:gd name="T27" fmla="*/ 13 h 62"/>
                  <a:gd name="T28" fmla="*/ 64 w 67"/>
                  <a:gd name="T29" fmla="*/ 17 h 62"/>
                  <a:gd name="T30" fmla="*/ 62 w 67"/>
                  <a:gd name="T31" fmla="*/ 19 h 62"/>
                  <a:gd name="T32" fmla="*/ 62 w 67"/>
                  <a:gd name="T33" fmla="*/ 22 h 62"/>
                  <a:gd name="T34" fmla="*/ 62 w 67"/>
                  <a:gd name="T35" fmla="*/ 25 h 62"/>
                  <a:gd name="T36" fmla="*/ 62 w 67"/>
                  <a:gd name="T37" fmla="*/ 25 h 62"/>
                  <a:gd name="T38" fmla="*/ 60 w 67"/>
                  <a:gd name="T39" fmla="*/ 26 h 62"/>
                  <a:gd name="T40" fmla="*/ 60 w 67"/>
                  <a:gd name="T41" fmla="*/ 27 h 62"/>
                  <a:gd name="T42" fmla="*/ 57 w 67"/>
                  <a:gd name="T43" fmla="*/ 29 h 62"/>
                  <a:gd name="T44" fmla="*/ 57 w 67"/>
                  <a:gd name="T45" fmla="*/ 32 h 62"/>
                  <a:gd name="T46" fmla="*/ 57 w 67"/>
                  <a:gd name="T47" fmla="*/ 35 h 62"/>
                  <a:gd name="T48" fmla="*/ 56 w 67"/>
                  <a:gd name="T49" fmla="*/ 36 h 62"/>
                  <a:gd name="T50" fmla="*/ 54 w 67"/>
                  <a:gd name="T51" fmla="*/ 38 h 62"/>
                  <a:gd name="T52" fmla="*/ 52 w 67"/>
                  <a:gd name="T53" fmla="*/ 40 h 62"/>
                  <a:gd name="T54" fmla="*/ 51 w 67"/>
                  <a:gd name="T55" fmla="*/ 41 h 62"/>
                  <a:gd name="T56" fmla="*/ 51 w 67"/>
                  <a:gd name="T57" fmla="*/ 43 h 62"/>
                  <a:gd name="T58" fmla="*/ 50 w 67"/>
                  <a:gd name="T59" fmla="*/ 45 h 62"/>
                  <a:gd name="T60" fmla="*/ 50 w 67"/>
                  <a:gd name="T61" fmla="*/ 46 h 62"/>
                  <a:gd name="T62" fmla="*/ 49 w 67"/>
                  <a:gd name="T63" fmla="*/ 49 h 62"/>
                  <a:gd name="T64" fmla="*/ 48 w 67"/>
                  <a:gd name="T65" fmla="*/ 51 h 62"/>
                  <a:gd name="T66" fmla="*/ 49 w 67"/>
                  <a:gd name="T67" fmla="*/ 54 h 62"/>
                  <a:gd name="T68" fmla="*/ 50 w 67"/>
                  <a:gd name="T69" fmla="*/ 55 h 62"/>
                  <a:gd name="T70" fmla="*/ 50 w 67"/>
                  <a:gd name="T71" fmla="*/ 57 h 62"/>
                  <a:gd name="T72" fmla="*/ 50 w 67"/>
                  <a:gd name="T73" fmla="*/ 57 h 62"/>
                  <a:gd name="T74" fmla="*/ 50 w 67"/>
                  <a:gd name="T75" fmla="*/ 58 h 62"/>
                  <a:gd name="T76" fmla="*/ 50 w 67"/>
                  <a:gd name="T77" fmla="*/ 58 h 62"/>
                  <a:gd name="T78" fmla="*/ 49 w 67"/>
                  <a:gd name="T79" fmla="*/ 60 h 62"/>
                  <a:gd name="T80" fmla="*/ 50 w 67"/>
                  <a:gd name="T81" fmla="*/ 61 h 62"/>
                  <a:gd name="T82" fmla="*/ 8 w 67"/>
                  <a:gd name="T83" fmla="*/ 62 h 62"/>
                  <a:gd name="T84" fmla="*/ 8 w 67"/>
                  <a:gd name="T85" fmla="*/ 53 h 62"/>
                  <a:gd name="T86" fmla="*/ 6 w 67"/>
                  <a:gd name="T87" fmla="*/ 52 h 62"/>
                  <a:gd name="T88" fmla="*/ 4 w 67"/>
                  <a:gd name="T89" fmla="*/ 53 h 62"/>
                  <a:gd name="T90" fmla="*/ 4 w 67"/>
                  <a:gd name="T91" fmla="*/ 53 h 62"/>
                  <a:gd name="T92" fmla="*/ 2 w 67"/>
                  <a:gd name="T93" fmla="*/ 51 h 62"/>
                  <a:gd name="T94" fmla="*/ 2 w 67"/>
                  <a:gd name="T95" fmla="*/ 22 h 62"/>
                  <a:gd name="T96" fmla="*/ 0 w 67"/>
                  <a:gd name="T97" fmla="*/ 3 h 62"/>
                  <a:gd name="T98" fmla="*/ 0 w 67"/>
                  <a:gd name="T99" fmla="*/ 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45C2C"/>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grpSp>
            <p:nvGrpSpPr>
              <p:cNvPr id="3" name="Group 39"/>
              <p:cNvGrpSpPr>
                <a:grpSpLocks/>
              </p:cNvGrpSpPr>
              <p:nvPr/>
            </p:nvGrpSpPr>
            <p:grpSpPr bwMode="auto">
              <a:xfrm>
                <a:off x="1155700" y="3886200"/>
                <a:ext cx="2009775" cy="1390650"/>
                <a:chOff x="768" y="2832"/>
                <a:chExt cx="1203" cy="876"/>
              </a:xfrm>
            </p:grpSpPr>
            <p:sp>
              <p:nvSpPr>
                <p:cNvPr id="62536" name="Freeform 40"/>
                <p:cNvSpPr>
                  <a:spLocks/>
                </p:cNvSpPr>
                <p:nvPr/>
              </p:nvSpPr>
              <p:spPr bwMode="auto">
                <a:xfrm>
                  <a:off x="1056" y="2832"/>
                  <a:ext cx="915" cy="780"/>
                </a:xfrm>
                <a:custGeom>
                  <a:avLst/>
                  <a:gdLst>
                    <a:gd name="T0" fmla="*/ 14 w 188"/>
                    <a:gd name="T1" fmla="*/ 31 h 160"/>
                    <a:gd name="T2" fmla="*/ 26 w 188"/>
                    <a:gd name="T3" fmla="*/ 40 h 160"/>
                    <a:gd name="T4" fmla="*/ 18 w 188"/>
                    <a:gd name="T5" fmla="*/ 50 h 160"/>
                    <a:gd name="T6" fmla="*/ 16 w 188"/>
                    <a:gd name="T7" fmla="*/ 43 h 160"/>
                    <a:gd name="T8" fmla="*/ 5 w 188"/>
                    <a:gd name="T9" fmla="*/ 55 h 160"/>
                    <a:gd name="T10" fmla="*/ 11 w 188"/>
                    <a:gd name="T11" fmla="*/ 64 h 160"/>
                    <a:gd name="T12" fmla="*/ 27 w 188"/>
                    <a:gd name="T13" fmla="*/ 61 h 160"/>
                    <a:gd name="T14" fmla="*/ 22 w 188"/>
                    <a:gd name="T15" fmla="*/ 74 h 160"/>
                    <a:gd name="T16" fmla="*/ 18 w 188"/>
                    <a:gd name="T17" fmla="*/ 79 h 160"/>
                    <a:gd name="T18" fmla="*/ 10 w 188"/>
                    <a:gd name="T19" fmla="*/ 82 h 160"/>
                    <a:gd name="T20" fmla="*/ 6 w 188"/>
                    <a:gd name="T21" fmla="*/ 98 h 160"/>
                    <a:gd name="T22" fmla="*/ 11 w 188"/>
                    <a:gd name="T23" fmla="*/ 107 h 160"/>
                    <a:gd name="T24" fmla="*/ 22 w 188"/>
                    <a:gd name="T25" fmla="*/ 112 h 160"/>
                    <a:gd name="T26" fmla="*/ 22 w 188"/>
                    <a:gd name="T27" fmla="*/ 120 h 160"/>
                    <a:gd name="T28" fmla="*/ 35 w 188"/>
                    <a:gd name="T29" fmla="*/ 123 h 160"/>
                    <a:gd name="T30" fmla="*/ 42 w 188"/>
                    <a:gd name="T31" fmla="*/ 125 h 160"/>
                    <a:gd name="T32" fmla="*/ 29 w 188"/>
                    <a:gd name="T33" fmla="*/ 141 h 160"/>
                    <a:gd name="T34" fmla="*/ 19 w 188"/>
                    <a:gd name="T35" fmla="*/ 147 h 160"/>
                    <a:gd name="T36" fmla="*/ 3 w 188"/>
                    <a:gd name="T37" fmla="*/ 155 h 160"/>
                    <a:gd name="T38" fmla="*/ 3 w 188"/>
                    <a:gd name="T39" fmla="*/ 160 h 160"/>
                    <a:gd name="T40" fmla="*/ 29 w 188"/>
                    <a:gd name="T41" fmla="*/ 149 h 160"/>
                    <a:gd name="T42" fmla="*/ 62 w 188"/>
                    <a:gd name="T43" fmla="*/ 120 h 160"/>
                    <a:gd name="T44" fmla="*/ 59 w 188"/>
                    <a:gd name="T45" fmla="*/ 117 h 160"/>
                    <a:gd name="T46" fmla="*/ 77 w 188"/>
                    <a:gd name="T47" fmla="*/ 95 h 160"/>
                    <a:gd name="T48" fmla="*/ 72 w 188"/>
                    <a:gd name="T49" fmla="*/ 101 h 160"/>
                    <a:gd name="T50" fmla="*/ 73 w 188"/>
                    <a:gd name="T51" fmla="*/ 109 h 160"/>
                    <a:gd name="T52" fmla="*/ 72 w 188"/>
                    <a:gd name="T53" fmla="*/ 114 h 160"/>
                    <a:gd name="T54" fmla="*/ 86 w 188"/>
                    <a:gd name="T55" fmla="*/ 106 h 160"/>
                    <a:gd name="T56" fmla="*/ 86 w 188"/>
                    <a:gd name="T57" fmla="*/ 98 h 160"/>
                    <a:gd name="T58" fmla="*/ 107 w 188"/>
                    <a:gd name="T59" fmla="*/ 103 h 160"/>
                    <a:gd name="T60" fmla="*/ 121 w 188"/>
                    <a:gd name="T61" fmla="*/ 101 h 160"/>
                    <a:gd name="T62" fmla="*/ 145 w 188"/>
                    <a:gd name="T63" fmla="*/ 109 h 160"/>
                    <a:gd name="T64" fmla="*/ 153 w 188"/>
                    <a:gd name="T65" fmla="*/ 119 h 160"/>
                    <a:gd name="T66" fmla="*/ 166 w 188"/>
                    <a:gd name="T67" fmla="*/ 128 h 160"/>
                    <a:gd name="T68" fmla="*/ 188 w 188"/>
                    <a:gd name="T69" fmla="*/ 130 h 160"/>
                    <a:gd name="T70" fmla="*/ 185 w 188"/>
                    <a:gd name="T71" fmla="*/ 117 h 160"/>
                    <a:gd name="T72" fmla="*/ 176 w 188"/>
                    <a:gd name="T73" fmla="*/ 115 h 160"/>
                    <a:gd name="T74" fmla="*/ 163 w 188"/>
                    <a:gd name="T75" fmla="*/ 106 h 160"/>
                    <a:gd name="T76" fmla="*/ 147 w 188"/>
                    <a:gd name="T77" fmla="*/ 95 h 160"/>
                    <a:gd name="T78" fmla="*/ 141 w 188"/>
                    <a:gd name="T79" fmla="*/ 103 h 160"/>
                    <a:gd name="T80" fmla="*/ 129 w 188"/>
                    <a:gd name="T81" fmla="*/ 93 h 160"/>
                    <a:gd name="T82" fmla="*/ 117 w 188"/>
                    <a:gd name="T83" fmla="*/ 80 h 160"/>
                    <a:gd name="T84" fmla="*/ 102 w 188"/>
                    <a:gd name="T85" fmla="*/ 21 h 160"/>
                    <a:gd name="T86" fmla="*/ 90 w 188"/>
                    <a:gd name="T87" fmla="*/ 5 h 160"/>
                    <a:gd name="T88" fmla="*/ 69 w 188"/>
                    <a:gd name="T89" fmla="*/ 5 h 160"/>
                    <a:gd name="T90" fmla="*/ 59 w 188"/>
                    <a:gd name="T91" fmla="*/ 5 h 160"/>
                    <a:gd name="T92" fmla="*/ 45 w 188"/>
                    <a:gd name="T93" fmla="*/ 0 h 160"/>
                    <a:gd name="T94" fmla="*/ 35 w 188"/>
                    <a:gd name="T95" fmla="*/ 4 h 160"/>
                    <a:gd name="T96" fmla="*/ 24 w 188"/>
                    <a:gd name="T97" fmla="*/ 13 h 160"/>
                    <a:gd name="T98" fmla="*/ 19 w 188"/>
                    <a:gd name="T99" fmla="*/ 21 h 160"/>
                    <a:gd name="T100" fmla="*/ 10 w 188"/>
                    <a:gd name="T101" fmla="*/ 26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AF400"/>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37" name="Freeform 41"/>
                <p:cNvSpPr>
                  <a:spLocks/>
                </p:cNvSpPr>
                <p:nvPr/>
              </p:nvSpPr>
              <p:spPr bwMode="auto">
                <a:xfrm>
                  <a:off x="1021" y="3608"/>
                  <a:ext cx="20" cy="14"/>
                </a:xfrm>
                <a:custGeom>
                  <a:avLst/>
                  <a:gdLst>
                    <a:gd name="T0" fmla="*/ 2 w 4"/>
                    <a:gd name="T1" fmla="*/ 2 h 3"/>
                    <a:gd name="T2" fmla="*/ 2 w 4"/>
                    <a:gd name="T3" fmla="*/ 1 h 3"/>
                    <a:gd name="T4" fmla="*/ 2 w 4"/>
                    <a:gd name="T5" fmla="*/ 1 h 3"/>
                    <a:gd name="T6" fmla="*/ 2 w 4"/>
                    <a:gd name="T7" fmla="*/ 1 h 3"/>
                    <a:gd name="T8" fmla="*/ 2 w 4"/>
                    <a:gd name="T9" fmla="*/ 1 h 3"/>
                    <a:gd name="T10" fmla="*/ 2 w 4"/>
                    <a:gd name="T11" fmla="*/ 1 h 3"/>
                    <a:gd name="T12" fmla="*/ 2 w 4"/>
                    <a:gd name="T13" fmla="*/ 1 h 3"/>
                    <a:gd name="T14" fmla="*/ 1 w 4"/>
                    <a:gd name="T15" fmla="*/ 0 h 3"/>
                    <a:gd name="T16" fmla="*/ 1 w 4"/>
                    <a:gd name="T17" fmla="*/ 0 h 3"/>
                    <a:gd name="T18" fmla="*/ 0 w 4"/>
                    <a:gd name="T19" fmla="*/ 1 h 3"/>
                    <a:gd name="T20" fmla="*/ 0 w 4"/>
                    <a:gd name="T21" fmla="*/ 1 h 3"/>
                    <a:gd name="T22" fmla="*/ 0 w 4"/>
                    <a:gd name="T23" fmla="*/ 1 h 3"/>
                    <a:gd name="T24" fmla="*/ 0 w 4"/>
                    <a:gd name="T25" fmla="*/ 1 h 3"/>
                    <a:gd name="T26" fmla="*/ 0 w 4"/>
                    <a:gd name="T27" fmla="*/ 1 h 3"/>
                    <a:gd name="T28" fmla="*/ 0 w 4"/>
                    <a:gd name="T29" fmla="*/ 1 h 3"/>
                    <a:gd name="T30" fmla="*/ 0 w 4"/>
                    <a:gd name="T31" fmla="*/ 2 h 3"/>
                    <a:gd name="T32" fmla="*/ 0 w 4"/>
                    <a:gd name="T33" fmla="*/ 2 h 3"/>
                    <a:gd name="T34" fmla="*/ 1 w 4"/>
                    <a:gd name="T35" fmla="*/ 2 h 3"/>
                    <a:gd name="T36" fmla="*/ 1 w 4"/>
                    <a:gd name="T37" fmla="*/ 2 h 3"/>
                    <a:gd name="T38" fmla="*/ 1 w 4"/>
                    <a:gd name="T39" fmla="*/ 3 h 3"/>
                    <a:gd name="T40" fmla="*/ 2 w 4"/>
                    <a:gd name="T41" fmla="*/ 3 h 3"/>
                    <a:gd name="T42" fmla="*/ 2 w 4"/>
                    <a:gd name="T43" fmla="*/ 3 h 3"/>
                    <a:gd name="T44" fmla="*/ 3 w 4"/>
                    <a:gd name="T45" fmla="*/ 3 h 3"/>
                    <a:gd name="T46" fmla="*/ 3 w 4"/>
                    <a:gd name="T47" fmla="*/ 3 h 3"/>
                    <a:gd name="T48" fmla="*/ 4 w 4"/>
                    <a:gd name="T49" fmla="*/ 2 h 3"/>
                    <a:gd name="T50" fmla="*/ 4 w 4"/>
                    <a:gd name="T51" fmla="*/ 2 h 3"/>
                    <a:gd name="T52" fmla="*/ 4 w 4"/>
                    <a:gd name="T53" fmla="*/ 2 h 3"/>
                    <a:gd name="T54" fmla="*/ 4 w 4"/>
                    <a:gd name="T55" fmla="*/ 1 h 3"/>
                    <a:gd name="T56" fmla="*/ 4 w 4"/>
                    <a:gd name="T57" fmla="*/ 1 h 3"/>
                    <a:gd name="T58" fmla="*/ 4 w 4"/>
                    <a:gd name="T59" fmla="*/ 1 h 3"/>
                    <a:gd name="T60" fmla="*/ 4 w 4"/>
                    <a:gd name="T61" fmla="*/ 1 h 3"/>
                    <a:gd name="T62" fmla="*/ 4 w 4"/>
                    <a:gd name="T63" fmla="*/ 1 h 3"/>
                    <a:gd name="T64" fmla="*/ 4 w 4"/>
                    <a:gd name="T65" fmla="*/ 0 h 3"/>
                    <a:gd name="T66" fmla="*/ 4 w 4"/>
                    <a:gd name="T67" fmla="*/ 0 h 3"/>
                    <a:gd name="T68" fmla="*/ 4 w 4"/>
                    <a:gd name="T69" fmla="*/ 0 h 3"/>
                    <a:gd name="T70" fmla="*/ 4 w 4"/>
                    <a:gd name="T71" fmla="*/ 0 h 3"/>
                    <a:gd name="T72" fmla="*/ 4 w 4"/>
                    <a:gd name="T73" fmla="*/ 1 h 3"/>
                    <a:gd name="T74" fmla="*/ 3 w 4"/>
                    <a:gd name="T75" fmla="*/ 1 h 3"/>
                    <a:gd name="T76" fmla="*/ 3 w 4"/>
                    <a:gd name="T77" fmla="*/ 1 h 3"/>
                    <a:gd name="T78" fmla="*/ 2 w 4"/>
                    <a:gd name="T79" fmla="*/ 2 h 3"/>
                    <a:gd name="T80" fmla="*/ 2 w 4"/>
                    <a:gd name="T81" fmla="*/ 2 h 3"/>
                    <a:gd name="T82" fmla="*/ 2 w 4"/>
                    <a:gd name="T83" fmla="*/ 2 h 3"/>
                    <a:gd name="T84" fmla="*/ 2 w 4"/>
                    <a:gd name="T85" fmla="*/ 2 h 3"/>
                    <a:gd name="T86" fmla="*/ 2 w 4"/>
                    <a:gd name="T87" fmla="*/ 3 h 3"/>
                    <a:gd name="T88" fmla="*/ 3 w 4"/>
                    <a:gd name="T89" fmla="*/ 3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1FEBE"/>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38" name="Freeform 42"/>
                <p:cNvSpPr>
                  <a:spLocks/>
                </p:cNvSpPr>
                <p:nvPr/>
              </p:nvSpPr>
              <p:spPr bwMode="auto">
                <a:xfrm>
                  <a:off x="978" y="3610"/>
                  <a:ext cx="43" cy="30"/>
                </a:xfrm>
                <a:custGeom>
                  <a:avLst/>
                  <a:gdLst>
                    <a:gd name="T0" fmla="*/ 7 w 9"/>
                    <a:gd name="T1" fmla="*/ 0 h 6"/>
                    <a:gd name="T2" fmla="*/ 4 w 9"/>
                    <a:gd name="T3" fmla="*/ 0 h 6"/>
                    <a:gd name="T4" fmla="*/ 3 w 9"/>
                    <a:gd name="T5" fmla="*/ 1 h 6"/>
                    <a:gd name="T6" fmla="*/ 3 w 9"/>
                    <a:gd name="T7" fmla="*/ 1 h 6"/>
                    <a:gd name="T8" fmla="*/ 3 w 9"/>
                    <a:gd name="T9" fmla="*/ 2 h 6"/>
                    <a:gd name="T10" fmla="*/ 3 w 9"/>
                    <a:gd name="T11" fmla="*/ 3 h 6"/>
                    <a:gd name="T12" fmla="*/ 2 w 9"/>
                    <a:gd name="T13" fmla="*/ 3 h 6"/>
                    <a:gd name="T14" fmla="*/ 2 w 9"/>
                    <a:gd name="T15" fmla="*/ 3 h 6"/>
                    <a:gd name="T16" fmla="*/ 1 w 9"/>
                    <a:gd name="T17" fmla="*/ 3 h 6"/>
                    <a:gd name="T18" fmla="*/ 1 w 9"/>
                    <a:gd name="T19" fmla="*/ 4 h 6"/>
                    <a:gd name="T20" fmla="*/ 1 w 9"/>
                    <a:gd name="T21" fmla="*/ 5 h 6"/>
                    <a:gd name="T22" fmla="*/ 0 w 9"/>
                    <a:gd name="T23" fmla="*/ 5 h 6"/>
                    <a:gd name="T24" fmla="*/ 0 w 9"/>
                    <a:gd name="T25" fmla="*/ 6 h 6"/>
                    <a:gd name="T26" fmla="*/ 0 w 9"/>
                    <a:gd name="T27" fmla="*/ 6 h 6"/>
                    <a:gd name="T28" fmla="*/ 0 w 9"/>
                    <a:gd name="T29" fmla="*/ 6 h 6"/>
                    <a:gd name="T30" fmla="*/ 0 w 9"/>
                    <a:gd name="T31" fmla="*/ 6 h 6"/>
                    <a:gd name="T32" fmla="*/ 0 w 9"/>
                    <a:gd name="T33" fmla="*/ 6 h 6"/>
                    <a:gd name="T34" fmla="*/ 0 w 9"/>
                    <a:gd name="T35" fmla="*/ 6 h 6"/>
                    <a:gd name="T36" fmla="*/ 0 w 9"/>
                    <a:gd name="T37" fmla="*/ 6 h 6"/>
                    <a:gd name="T38" fmla="*/ 1 w 9"/>
                    <a:gd name="T39" fmla="*/ 6 h 6"/>
                    <a:gd name="T40" fmla="*/ 2 w 9"/>
                    <a:gd name="T41" fmla="*/ 6 h 6"/>
                    <a:gd name="T42" fmla="*/ 3 w 9"/>
                    <a:gd name="T43" fmla="*/ 5 h 6"/>
                    <a:gd name="T44" fmla="*/ 6 w 9"/>
                    <a:gd name="T45" fmla="*/ 3 h 6"/>
                    <a:gd name="T46" fmla="*/ 7 w 9"/>
                    <a:gd name="T47" fmla="*/ 2 h 6"/>
                    <a:gd name="T48" fmla="*/ 8 w 9"/>
                    <a:gd name="T49" fmla="*/ 2 h 6"/>
                    <a:gd name="T50" fmla="*/ 9 w 9"/>
                    <a:gd name="T51" fmla="*/ 1 h 6"/>
                    <a:gd name="T52" fmla="*/ 9 w 9"/>
                    <a:gd name="T53" fmla="*/ 1 h 6"/>
                    <a:gd name="T54" fmla="*/ 9 w 9"/>
                    <a:gd name="T55" fmla="*/ 1 h 6"/>
                    <a:gd name="T56" fmla="*/ 8 w 9"/>
                    <a:gd name="T57" fmla="*/ 0 h 6"/>
                    <a:gd name="T58" fmla="*/ 8 w 9"/>
                    <a:gd name="T59" fmla="*/ 0 h 6"/>
                    <a:gd name="T60" fmla="*/ 8 w 9"/>
                    <a:gd name="T61" fmla="*/ 0 h 6"/>
                    <a:gd name="T62" fmla="*/ 8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AF400"/>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39" name="Freeform 43"/>
                <p:cNvSpPr>
                  <a:spLocks/>
                </p:cNvSpPr>
                <p:nvPr/>
              </p:nvSpPr>
              <p:spPr bwMode="auto">
                <a:xfrm>
                  <a:off x="934" y="3632"/>
                  <a:ext cx="44" cy="34"/>
                </a:xfrm>
                <a:custGeom>
                  <a:avLst/>
                  <a:gdLst>
                    <a:gd name="T0" fmla="*/ 8 w 9"/>
                    <a:gd name="T1" fmla="*/ 3 h 7"/>
                    <a:gd name="T2" fmla="*/ 8 w 9"/>
                    <a:gd name="T3" fmla="*/ 1 h 7"/>
                    <a:gd name="T4" fmla="*/ 5 w 9"/>
                    <a:gd name="T5" fmla="*/ 3 h 7"/>
                    <a:gd name="T6" fmla="*/ 4 w 9"/>
                    <a:gd name="T7" fmla="*/ 4 h 7"/>
                    <a:gd name="T8" fmla="*/ 4 w 9"/>
                    <a:gd name="T9" fmla="*/ 4 h 7"/>
                    <a:gd name="T10" fmla="*/ 2 w 9"/>
                    <a:gd name="T11" fmla="*/ 5 h 7"/>
                    <a:gd name="T12" fmla="*/ 1 w 9"/>
                    <a:gd name="T13" fmla="*/ 6 h 7"/>
                    <a:gd name="T14" fmla="*/ 0 w 9"/>
                    <a:gd name="T15" fmla="*/ 6 h 7"/>
                    <a:gd name="T16" fmla="*/ 2 w 9"/>
                    <a:gd name="T17" fmla="*/ 6 h 7"/>
                    <a:gd name="T18" fmla="*/ 3 w 9"/>
                    <a:gd name="T19" fmla="*/ 5 h 7"/>
                    <a:gd name="T20" fmla="*/ 6 w 9"/>
                    <a:gd name="T21" fmla="*/ 4 h 7"/>
                    <a:gd name="T22" fmla="*/ 8 w 9"/>
                    <a:gd name="T23" fmla="*/ 3 h 7"/>
                    <a:gd name="T24" fmla="*/ 8 w 9"/>
                    <a:gd name="T25" fmla="*/ 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40" name="Freeform 44"/>
                <p:cNvSpPr>
                  <a:spLocks/>
                </p:cNvSpPr>
                <p:nvPr/>
              </p:nvSpPr>
              <p:spPr bwMode="auto">
                <a:xfrm>
                  <a:off x="934" y="3637"/>
                  <a:ext cx="39" cy="29"/>
                </a:xfrm>
                <a:custGeom>
                  <a:avLst/>
                  <a:gdLst>
                    <a:gd name="T0" fmla="*/ 8 w 8"/>
                    <a:gd name="T1" fmla="*/ 2 h 6"/>
                    <a:gd name="T2" fmla="*/ 8 w 8"/>
                    <a:gd name="T3" fmla="*/ 1 h 6"/>
                    <a:gd name="T4" fmla="*/ 8 w 8"/>
                    <a:gd name="T5" fmla="*/ 1 h 6"/>
                    <a:gd name="T6" fmla="*/ 8 w 8"/>
                    <a:gd name="T7" fmla="*/ 0 h 6"/>
                    <a:gd name="T8" fmla="*/ 8 w 8"/>
                    <a:gd name="T9" fmla="*/ 0 h 6"/>
                    <a:gd name="T10" fmla="*/ 8 w 8"/>
                    <a:gd name="T11" fmla="*/ 0 h 6"/>
                    <a:gd name="T12" fmla="*/ 8 w 8"/>
                    <a:gd name="T13" fmla="*/ 0 h 6"/>
                    <a:gd name="T14" fmla="*/ 8 w 8"/>
                    <a:gd name="T15" fmla="*/ 0 h 6"/>
                    <a:gd name="T16" fmla="*/ 8 w 8"/>
                    <a:gd name="T17" fmla="*/ 0 h 6"/>
                    <a:gd name="T18" fmla="*/ 8 w 8"/>
                    <a:gd name="T19" fmla="*/ 0 h 6"/>
                    <a:gd name="T20" fmla="*/ 7 w 8"/>
                    <a:gd name="T21" fmla="*/ 0 h 6"/>
                    <a:gd name="T22" fmla="*/ 7 w 8"/>
                    <a:gd name="T23" fmla="*/ 0 h 6"/>
                    <a:gd name="T24" fmla="*/ 6 w 8"/>
                    <a:gd name="T25" fmla="*/ 0 h 6"/>
                    <a:gd name="T26" fmla="*/ 5 w 8"/>
                    <a:gd name="T27" fmla="*/ 1 h 6"/>
                    <a:gd name="T28" fmla="*/ 5 w 8"/>
                    <a:gd name="T29" fmla="*/ 2 h 6"/>
                    <a:gd name="T30" fmla="*/ 5 w 8"/>
                    <a:gd name="T31" fmla="*/ 2 h 6"/>
                    <a:gd name="T32" fmla="*/ 4 w 8"/>
                    <a:gd name="T33" fmla="*/ 2 h 6"/>
                    <a:gd name="T34" fmla="*/ 4 w 8"/>
                    <a:gd name="T35" fmla="*/ 2 h 6"/>
                    <a:gd name="T36" fmla="*/ 4 w 8"/>
                    <a:gd name="T37" fmla="*/ 2 h 6"/>
                    <a:gd name="T38" fmla="*/ 4 w 8"/>
                    <a:gd name="T39" fmla="*/ 3 h 6"/>
                    <a:gd name="T40" fmla="*/ 4 w 8"/>
                    <a:gd name="T41" fmla="*/ 3 h 6"/>
                    <a:gd name="T42" fmla="*/ 4 w 8"/>
                    <a:gd name="T43" fmla="*/ 3 h 6"/>
                    <a:gd name="T44" fmla="*/ 4 w 8"/>
                    <a:gd name="T45" fmla="*/ 3 h 6"/>
                    <a:gd name="T46" fmla="*/ 2 w 8"/>
                    <a:gd name="T47" fmla="*/ 4 h 6"/>
                    <a:gd name="T48" fmla="*/ 2 w 8"/>
                    <a:gd name="T49" fmla="*/ 4 h 6"/>
                    <a:gd name="T50" fmla="*/ 2 w 8"/>
                    <a:gd name="T51" fmla="*/ 4 h 6"/>
                    <a:gd name="T52" fmla="*/ 2 w 8"/>
                    <a:gd name="T53" fmla="*/ 4 h 6"/>
                    <a:gd name="T54" fmla="*/ 1 w 8"/>
                    <a:gd name="T55" fmla="*/ 4 h 6"/>
                    <a:gd name="T56" fmla="*/ 1 w 8"/>
                    <a:gd name="T57" fmla="*/ 5 h 6"/>
                    <a:gd name="T58" fmla="*/ 1 w 8"/>
                    <a:gd name="T59" fmla="*/ 5 h 6"/>
                    <a:gd name="T60" fmla="*/ 0 w 8"/>
                    <a:gd name="T61" fmla="*/ 5 h 6"/>
                    <a:gd name="T62" fmla="*/ 0 w 8"/>
                    <a:gd name="T63" fmla="*/ 5 h 6"/>
                    <a:gd name="T64" fmla="*/ 0 w 8"/>
                    <a:gd name="T65" fmla="*/ 5 h 6"/>
                    <a:gd name="T66" fmla="*/ 1 w 8"/>
                    <a:gd name="T67" fmla="*/ 6 h 6"/>
                    <a:gd name="T68" fmla="*/ 1 w 8"/>
                    <a:gd name="T69" fmla="*/ 6 h 6"/>
                    <a:gd name="T70" fmla="*/ 1 w 8"/>
                    <a:gd name="T71" fmla="*/ 6 h 6"/>
                    <a:gd name="T72" fmla="*/ 1 w 8"/>
                    <a:gd name="T73" fmla="*/ 6 h 6"/>
                    <a:gd name="T74" fmla="*/ 2 w 8"/>
                    <a:gd name="T75" fmla="*/ 5 h 6"/>
                    <a:gd name="T76" fmla="*/ 2 w 8"/>
                    <a:gd name="T77" fmla="*/ 5 h 6"/>
                    <a:gd name="T78" fmla="*/ 3 w 8"/>
                    <a:gd name="T79" fmla="*/ 5 h 6"/>
                    <a:gd name="T80" fmla="*/ 3 w 8"/>
                    <a:gd name="T81" fmla="*/ 4 h 6"/>
                    <a:gd name="T82" fmla="*/ 3 w 8"/>
                    <a:gd name="T83" fmla="*/ 4 h 6"/>
                    <a:gd name="T84" fmla="*/ 5 w 8"/>
                    <a:gd name="T85" fmla="*/ 4 h 6"/>
                    <a:gd name="T86" fmla="*/ 5 w 8"/>
                    <a:gd name="T87" fmla="*/ 3 h 6"/>
                    <a:gd name="T88" fmla="*/ 6 w 8"/>
                    <a:gd name="T89" fmla="*/ 3 h 6"/>
                    <a:gd name="T90" fmla="*/ 7 w 8"/>
                    <a:gd name="T91" fmla="*/ 3 h 6"/>
                    <a:gd name="T92" fmla="*/ 7 w 8"/>
                    <a:gd name="T93" fmla="*/ 2 h 6"/>
                    <a:gd name="T94" fmla="*/ 7 w 8"/>
                    <a:gd name="T95" fmla="*/ 2 h 6"/>
                    <a:gd name="T96" fmla="*/ 8 w 8"/>
                    <a:gd name="T97" fmla="*/ 2 h 6"/>
                    <a:gd name="T98" fmla="*/ 8 w 8"/>
                    <a:gd name="T99" fmla="*/ 2 h 6"/>
                    <a:gd name="T100" fmla="*/ 8 w 8"/>
                    <a:gd name="T101" fmla="*/ 2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AF400"/>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41" name="Freeform 45"/>
                <p:cNvSpPr>
                  <a:spLocks/>
                </p:cNvSpPr>
                <p:nvPr/>
              </p:nvSpPr>
              <p:spPr bwMode="auto">
                <a:xfrm>
                  <a:off x="909" y="3676"/>
                  <a:ext cx="5" cy="5"/>
                </a:xfrm>
                <a:custGeom>
                  <a:avLst/>
                  <a:gdLst>
                    <a:gd name="T0" fmla="*/ 1 w 1"/>
                    <a:gd name="T1" fmla="*/ 0 h 1"/>
                    <a:gd name="T2" fmla="*/ 0 w 1"/>
                    <a:gd name="T3" fmla="*/ 0 h 1"/>
                    <a:gd name="T4" fmla="*/ 0 w 1"/>
                    <a:gd name="T5" fmla="*/ 1 h 1"/>
                    <a:gd name="T6" fmla="*/ 1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42" name="Freeform 46"/>
                <p:cNvSpPr>
                  <a:spLocks/>
                </p:cNvSpPr>
                <p:nvPr/>
              </p:nvSpPr>
              <p:spPr bwMode="auto">
                <a:xfrm>
                  <a:off x="909" y="3676"/>
                  <a:ext cx="5" cy="5"/>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0 h 1"/>
                    <a:gd name="T14" fmla="*/ 0 w 1"/>
                    <a:gd name="T15" fmla="*/ 0 h 1"/>
                    <a:gd name="T16" fmla="*/ 0 w 1"/>
                    <a:gd name="T17" fmla="*/ 1 h 1"/>
                    <a:gd name="T18" fmla="*/ 0 w 1"/>
                    <a:gd name="T19" fmla="*/ 1 h 1"/>
                    <a:gd name="T20" fmla="*/ 0 w 1"/>
                    <a:gd name="T21" fmla="*/ 1 h 1"/>
                    <a:gd name="T22" fmla="*/ 0 w 1"/>
                    <a:gd name="T23" fmla="*/ 1 h 1"/>
                    <a:gd name="T24" fmla="*/ 0 w 1"/>
                    <a:gd name="T25" fmla="*/ 1 h 1"/>
                    <a:gd name="T26" fmla="*/ 1 w 1"/>
                    <a:gd name="T27" fmla="*/ 1 h 1"/>
                    <a:gd name="T28" fmla="*/ 1 w 1"/>
                    <a:gd name="T29" fmla="*/ 0 h 1"/>
                    <a:gd name="T30" fmla="*/ 1 w 1"/>
                    <a:gd name="T31" fmla="*/ 0 h 1"/>
                    <a:gd name="T32" fmla="*/ 1 w 1"/>
                    <a:gd name="T33" fmla="*/ 0 h 1"/>
                    <a:gd name="T34" fmla="*/ 1 w 1"/>
                    <a:gd name="T35" fmla="*/ 0 h 1"/>
                    <a:gd name="T36" fmla="*/ 1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43" name="Freeform 47"/>
                <p:cNvSpPr>
                  <a:spLocks/>
                </p:cNvSpPr>
                <p:nvPr/>
              </p:nvSpPr>
              <p:spPr bwMode="auto">
                <a:xfrm>
                  <a:off x="870" y="3682"/>
                  <a:ext cx="14" cy="14"/>
                </a:xfrm>
                <a:custGeom>
                  <a:avLst/>
                  <a:gdLst>
                    <a:gd name="T0" fmla="*/ 2 w 3"/>
                    <a:gd name="T1" fmla="*/ 1 h 3"/>
                    <a:gd name="T2" fmla="*/ 3 w 3"/>
                    <a:gd name="T3" fmla="*/ 1 h 3"/>
                    <a:gd name="T4" fmla="*/ 2 w 3"/>
                    <a:gd name="T5" fmla="*/ 1 h 3"/>
                    <a:gd name="T6" fmla="*/ 3 w 3"/>
                    <a:gd name="T7" fmla="*/ 2 h 3"/>
                    <a:gd name="T8" fmla="*/ 2 w 3"/>
                    <a:gd name="T9" fmla="*/ 2 h 3"/>
                    <a:gd name="T10" fmla="*/ 1 w 3"/>
                    <a:gd name="T11" fmla="*/ 3 h 3"/>
                    <a:gd name="T12" fmla="*/ 0 w 3"/>
                    <a:gd name="T13" fmla="*/ 3 h 3"/>
                    <a:gd name="T14" fmla="*/ 1 w 3"/>
                    <a:gd name="T15" fmla="*/ 1 h 3"/>
                    <a:gd name="T16" fmla="*/ 2 w 3"/>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44" name="Freeform 48"/>
                <p:cNvSpPr>
                  <a:spLocks/>
                </p:cNvSpPr>
                <p:nvPr/>
              </p:nvSpPr>
              <p:spPr bwMode="auto">
                <a:xfrm>
                  <a:off x="875" y="3684"/>
                  <a:ext cx="14" cy="9"/>
                </a:xfrm>
                <a:custGeom>
                  <a:avLst/>
                  <a:gdLst>
                    <a:gd name="T0" fmla="*/ 2 w 3"/>
                    <a:gd name="T1" fmla="*/ 0 h 2"/>
                    <a:gd name="T2" fmla="*/ 2 w 3"/>
                    <a:gd name="T3" fmla="*/ 0 h 2"/>
                    <a:gd name="T4" fmla="*/ 2 w 3"/>
                    <a:gd name="T5" fmla="*/ 0 h 2"/>
                    <a:gd name="T6" fmla="*/ 2 w 3"/>
                    <a:gd name="T7" fmla="*/ 0 h 2"/>
                    <a:gd name="T8" fmla="*/ 3 w 3"/>
                    <a:gd name="T9" fmla="*/ 0 h 2"/>
                    <a:gd name="T10" fmla="*/ 3 w 3"/>
                    <a:gd name="T11" fmla="*/ 0 h 2"/>
                    <a:gd name="T12" fmla="*/ 3 w 3"/>
                    <a:gd name="T13" fmla="*/ 0 h 2"/>
                    <a:gd name="T14" fmla="*/ 3 w 3"/>
                    <a:gd name="T15" fmla="*/ 0 h 2"/>
                    <a:gd name="T16" fmla="*/ 3 w 3"/>
                    <a:gd name="T17" fmla="*/ 0 h 2"/>
                    <a:gd name="T18" fmla="*/ 3 w 3"/>
                    <a:gd name="T19" fmla="*/ 0 h 2"/>
                    <a:gd name="T20" fmla="*/ 3 w 3"/>
                    <a:gd name="T21" fmla="*/ 0 h 2"/>
                    <a:gd name="T22" fmla="*/ 2 w 3"/>
                    <a:gd name="T23" fmla="*/ 0 h 2"/>
                    <a:gd name="T24" fmla="*/ 2 w 3"/>
                    <a:gd name="T25" fmla="*/ 1 h 2"/>
                    <a:gd name="T26" fmla="*/ 3 w 3"/>
                    <a:gd name="T27" fmla="*/ 1 h 2"/>
                    <a:gd name="T28" fmla="*/ 3 w 3"/>
                    <a:gd name="T29" fmla="*/ 1 h 2"/>
                    <a:gd name="T30" fmla="*/ 3 w 3"/>
                    <a:gd name="T31" fmla="*/ 1 h 2"/>
                    <a:gd name="T32" fmla="*/ 2 w 3"/>
                    <a:gd name="T33" fmla="*/ 1 h 2"/>
                    <a:gd name="T34" fmla="*/ 2 w 3"/>
                    <a:gd name="T35" fmla="*/ 1 h 2"/>
                    <a:gd name="T36" fmla="*/ 2 w 3"/>
                    <a:gd name="T37" fmla="*/ 1 h 2"/>
                    <a:gd name="T38" fmla="*/ 2 w 3"/>
                    <a:gd name="T39" fmla="*/ 1 h 2"/>
                    <a:gd name="T40" fmla="*/ 2 w 3"/>
                    <a:gd name="T41" fmla="*/ 1 h 2"/>
                    <a:gd name="T42" fmla="*/ 1 w 3"/>
                    <a:gd name="T43" fmla="*/ 2 h 2"/>
                    <a:gd name="T44" fmla="*/ 1 w 3"/>
                    <a:gd name="T45" fmla="*/ 2 h 2"/>
                    <a:gd name="T46" fmla="*/ 1 w 3"/>
                    <a:gd name="T47" fmla="*/ 2 h 2"/>
                    <a:gd name="T48" fmla="*/ 0 w 3"/>
                    <a:gd name="T49" fmla="*/ 2 h 2"/>
                    <a:gd name="T50" fmla="*/ 0 w 3"/>
                    <a:gd name="T51" fmla="*/ 2 h 2"/>
                    <a:gd name="T52" fmla="*/ 0 w 3"/>
                    <a:gd name="T53" fmla="*/ 1 h 2"/>
                    <a:gd name="T54" fmla="*/ 1 w 3"/>
                    <a:gd name="T55" fmla="*/ 1 h 2"/>
                    <a:gd name="T56" fmla="*/ 1 w 3"/>
                    <a:gd name="T57" fmla="*/ 1 h 2"/>
                    <a:gd name="T58" fmla="*/ 1 w 3"/>
                    <a:gd name="T59" fmla="*/ 1 h 2"/>
                    <a:gd name="T60" fmla="*/ 1 w 3"/>
                    <a:gd name="T61" fmla="*/ 0 h 2"/>
                    <a:gd name="T62" fmla="*/ 2 w 3"/>
                    <a:gd name="T63" fmla="*/ 0 h 2"/>
                    <a:gd name="T64" fmla="*/ 2 w 3"/>
                    <a:gd name="T65" fmla="*/ 0 h 2"/>
                    <a:gd name="T66" fmla="*/ 2 w 3"/>
                    <a:gd name="T67" fmla="*/ 0 h 2"/>
                    <a:gd name="T68" fmla="*/ 2 w 3"/>
                    <a:gd name="T69" fmla="*/ 0 h 2"/>
                    <a:gd name="T70" fmla="*/ 2 w 3"/>
                    <a:gd name="T71" fmla="*/ 0 h 2"/>
                    <a:gd name="T72" fmla="*/ 2 w 3"/>
                    <a:gd name="T73" fmla="*/ 0 h 2"/>
                    <a:gd name="T74" fmla="*/ 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45" name="Freeform 49"/>
                <p:cNvSpPr>
                  <a:spLocks/>
                </p:cNvSpPr>
                <p:nvPr/>
              </p:nvSpPr>
              <p:spPr bwMode="auto">
                <a:xfrm>
                  <a:off x="833" y="3690"/>
                  <a:ext cx="19" cy="10"/>
                </a:xfrm>
                <a:custGeom>
                  <a:avLst/>
                  <a:gdLst>
                    <a:gd name="T0" fmla="*/ 3 w 4"/>
                    <a:gd name="T1" fmla="*/ 1 h 2"/>
                    <a:gd name="T2" fmla="*/ 3 w 4"/>
                    <a:gd name="T3" fmla="*/ 0 h 2"/>
                    <a:gd name="T4" fmla="*/ 4 w 4"/>
                    <a:gd name="T5" fmla="*/ 0 h 2"/>
                    <a:gd name="T6" fmla="*/ 4 w 4"/>
                    <a:gd name="T7" fmla="*/ 1 h 2"/>
                    <a:gd name="T8" fmla="*/ 1 w 4"/>
                    <a:gd name="T9" fmla="*/ 2 h 2"/>
                    <a:gd name="T10" fmla="*/ 3 w 4"/>
                    <a:gd name="T11" fmla="*/ 1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46" name="Freeform 50"/>
                <p:cNvSpPr>
                  <a:spLocks/>
                </p:cNvSpPr>
                <p:nvPr/>
              </p:nvSpPr>
              <p:spPr bwMode="auto">
                <a:xfrm>
                  <a:off x="838" y="3690"/>
                  <a:ext cx="14" cy="10"/>
                </a:xfrm>
                <a:custGeom>
                  <a:avLst/>
                  <a:gdLst>
                    <a:gd name="T0" fmla="*/ 2 w 3"/>
                    <a:gd name="T1" fmla="*/ 1 h 2"/>
                    <a:gd name="T2" fmla="*/ 2 w 3"/>
                    <a:gd name="T3" fmla="*/ 1 h 2"/>
                    <a:gd name="T4" fmla="*/ 2 w 3"/>
                    <a:gd name="T5" fmla="*/ 0 h 2"/>
                    <a:gd name="T6" fmla="*/ 2 w 3"/>
                    <a:gd name="T7" fmla="*/ 0 h 2"/>
                    <a:gd name="T8" fmla="*/ 2 w 3"/>
                    <a:gd name="T9" fmla="*/ 0 h 2"/>
                    <a:gd name="T10" fmla="*/ 2 w 3"/>
                    <a:gd name="T11" fmla="*/ 0 h 2"/>
                    <a:gd name="T12" fmla="*/ 2 w 3"/>
                    <a:gd name="T13" fmla="*/ 0 h 2"/>
                    <a:gd name="T14" fmla="*/ 3 w 3"/>
                    <a:gd name="T15" fmla="*/ 0 h 2"/>
                    <a:gd name="T16" fmla="*/ 3 w 3"/>
                    <a:gd name="T17" fmla="*/ 0 h 2"/>
                    <a:gd name="T18" fmla="*/ 3 w 3"/>
                    <a:gd name="T19" fmla="*/ 0 h 2"/>
                    <a:gd name="T20" fmla="*/ 3 w 3"/>
                    <a:gd name="T21" fmla="*/ 1 h 2"/>
                    <a:gd name="T22" fmla="*/ 3 w 3"/>
                    <a:gd name="T23" fmla="*/ 1 h 2"/>
                    <a:gd name="T24" fmla="*/ 3 w 3"/>
                    <a:gd name="T25" fmla="*/ 1 h 2"/>
                    <a:gd name="T26" fmla="*/ 3 w 3"/>
                    <a:gd name="T27" fmla="*/ 1 h 2"/>
                    <a:gd name="T28" fmla="*/ 2 w 3"/>
                    <a:gd name="T29" fmla="*/ 2 h 2"/>
                    <a:gd name="T30" fmla="*/ 1 w 3"/>
                    <a:gd name="T31" fmla="*/ 2 h 2"/>
                    <a:gd name="T32" fmla="*/ 0 w 3"/>
                    <a:gd name="T33" fmla="*/ 2 h 2"/>
                    <a:gd name="T34" fmla="*/ 0 w 3"/>
                    <a:gd name="T35" fmla="*/ 2 h 2"/>
                    <a:gd name="T36" fmla="*/ 0 w 3"/>
                    <a:gd name="T37" fmla="*/ 2 h 2"/>
                    <a:gd name="T38" fmla="*/ 0 w 3"/>
                    <a:gd name="T39" fmla="*/ 2 h 2"/>
                    <a:gd name="T40" fmla="*/ 0 w 3"/>
                    <a:gd name="T41" fmla="*/ 2 h 2"/>
                    <a:gd name="T42" fmla="*/ 0 w 3"/>
                    <a:gd name="T43" fmla="*/ 2 h 2"/>
                    <a:gd name="T44" fmla="*/ 1 w 3"/>
                    <a:gd name="T45" fmla="*/ 2 h 2"/>
                    <a:gd name="T46" fmla="*/ 2 w 3"/>
                    <a:gd name="T47" fmla="*/ 1 h 2"/>
                    <a:gd name="T48" fmla="*/ 2 w 3"/>
                    <a:gd name="T49" fmla="*/ 1 h 2"/>
                    <a:gd name="T50" fmla="*/ 2 w 3"/>
                    <a:gd name="T51" fmla="*/ 1 h 2"/>
                    <a:gd name="T52" fmla="*/ 2 w 3"/>
                    <a:gd name="T53" fmla="*/ 1 h 2"/>
                    <a:gd name="T54" fmla="*/ 2 w 3"/>
                    <a:gd name="T55" fmla="*/ 1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AF400"/>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47" name="Freeform 51"/>
                <p:cNvSpPr>
                  <a:spLocks/>
                </p:cNvSpPr>
                <p:nvPr/>
              </p:nvSpPr>
              <p:spPr bwMode="auto">
                <a:xfrm>
                  <a:off x="814" y="3691"/>
                  <a:ext cx="10" cy="15"/>
                </a:xfrm>
                <a:custGeom>
                  <a:avLst/>
                  <a:gdLst>
                    <a:gd name="T0" fmla="*/ 1 w 2"/>
                    <a:gd name="T1" fmla="*/ 1 h 3"/>
                    <a:gd name="T2" fmla="*/ 0 w 2"/>
                    <a:gd name="T3" fmla="*/ 0 h 3"/>
                    <a:gd name="T4" fmla="*/ 0 w 2"/>
                    <a:gd name="T5" fmla="*/ 0 h 3"/>
                    <a:gd name="T6" fmla="*/ 1 w 2"/>
                    <a:gd name="T7" fmla="*/ 2 h 3"/>
                    <a:gd name="T8" fmla="*/ 0 w 2"/>
                    <a:gd name="T9" fmla="*/ 2 h 3"/>
                    <a:gd name="T10" fmla="*/ 0 w 2"/>
                    <a:gd name="T11" fmla="*/ 2 h 3"/>
                    <a:gd name="T12" fmla="*/ 0 w 2"/>
                    <a:gd name="T13" fmla="*/ 3 h 3"/>
                    <a:gd name="T14" fmla="*/ 1 w 2"/>
                    <a:gd name="T15" fmla="*/ 3 h 3"/>
                    <a:gd name="T16" fmla="*/ 1 w 2"/>
                    <a:gd name="T17" fmla="*/ 3 h 3"/>
                    <a:gd name="T18" fmla="*/ 2 w 2"/>
                    <a:gd name="T19" fmla="*/ 3 h 3"/>
                    <a:gd name="T20" fmla="*/ 2 w 2"/>
                    <a:gd name="T21" fmla="*/ 1 h 3"/>
                    <a:gd name="T22" fmla="*/ 2 w 2"/>
                    <a:gd name="T23" fmla="*/ 0 h 3"/>
                    <a:gd name="T24" fmla="*/ 1 w 2"/>
                    <a:gd name="T25" fmla="*/ 0 h 3"/>
                    <a:gd name="T26" fmla="*/ 1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48" name="Freeform 52"/>
                <p:cNvSpPr>
                  <a:spLocks/>
                </p:cNvSpPr>
                <p:nvPr/>
              </p:nvSpPr>
              <p:spPr bwMode="auto">
                <a:xfrm>
                  <a:off x="814" y="3691"/>
                  <a:ext cx="10" cy="15"/>
                </a:xfrm>
                <a:custGeom>
                  <a:avLst/>
                  <a:gdLst>
                    <a:gd name="T0" fmla="*/ 1 w 2"/>
                    <a:gd name="T1" fmla="*/ 1 h 3"/>
                    <a:gd name="T2" fmla="*/ 1 w 2"/>
                    <a:gd name="T3" fmla="*/ 0 h 3"/>
                    <a:gd name="T4" fmla="*/ 1 w 2"/>
                    <a:gd name="T5" fmla="*/ 0 h 3"/>
                    <a:gd name="T6" fmla="*/ 1 w 2"/>
                    <a:gd name="T7" fmla="*/ 0 h 3"/>
                    <a:gd name="T8" fmla="*/ 0 w 2"/>
                    <a:gd name="T9" fmla="*/ 0 h 3"/>
                    <a:gd name="T10" fmla="*/ 0 w 2"/>
                    <a:gd name="T11" fmla="*/ 0 h 3"/>
                    <a:gd name="T12" fmla="*/ 0 w 2"/>
                    <a:gd name="T13" fmla="*/ 1 h 3"/>
                    <a:gd name="T14" fmla="*/ 1 w 2"/>
                    <a:gd name="T15" fmla="*/ 1 h 3"/>
                    <a:gd name="T16" fmla="*/ 1 w 2"/>
                    <a:gd name="T17" fmla="*/ 1 h 3"/>
                    <a:gd name="T18" fmla="*/ 1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3 h 3"/>
                    <a:gd name="T34" fmla="*/ 1 w 2"/>
                    <a:gd name="T35" fmla="*/ 3 h 3"/>
                    <a:gd name="T36" fmla="*/ 1 w 2"/>
                    <a:gd name="T37" fmla="*/ 3 h 3"/>
                    <a:gd name="T38" fmla="*/ 1 w 2"/>
                    <a:gd name="T39" fmla="*/ 3 h 3"/>
                    <a:gd name="T40" fmla="*/ 1 w 2"/>
                    <a:gd name="T41" fmla="*/ 3 h 3"/>
                    <a:gd name="T42" fmla="*/ 1 w 2"/>
                    <a:gd name="T43" fmla="*/ 3 h 3"/>
                    <a:gd name="T44" fmla="*/ 2 w 2"/>
                    <a:gd name="T45" fmla="*/ 3 h 3"/>
                    <a:gd name="T46" fmla="*/ 2 w 2"/>
                    <a:gd name="T47" fmla="*/ 2 h 3"/>
                    <a:gd name="T48" fmla="*/ 2 w 2"/>
                    <a:gd name="T49" fmla="*/ 1 h 3"/>
                    <a:gd name="T50" fmla="*/ 2 w 2"/>
                    <a:gd name="T51" fmla="*/ 1 h 3"/>
                    <a:gd name="T52" fmla="*/ 2 w 2"/>
                    <a:gd name="T53" fmla="*/ 1 h 3"/>
                    <a:gd name="T54" fmla="*/ 2 w 2"/>
                    <a:gd name="T55" fmla="*/ 0 h 3"/>
                    <a:gd name="T56" fmla="*/ 2 w 2"/>
                    <a:gd name="T57" fmla="*/ 0 h 3"/>
                    <a:gd name="T58" fmla="*/ 2 w 2"/>
                    <a:gd name="T59" fmla="*/ 0 h 3"/>
                    <a:gd name="T60" fmla="*/ 1 w 2"/>
                    <a:gd name="T61" fmla="*/ 0 h 3"/>
                    <a:gd name="T62" fmla="*/ 1 w 2"/>
                    <a:gd name="T63" fmla="*/ 0 h 3"/>
                    <a:gd name="T64" fmla="*/ 1 w 2"/>
                    <a:gd name="T65" fmla="*/ 1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49" name="Freeform 53"/>
                <p:cNvSpPr>
                  <a:spLocks/>
                </p:cNvSpPr>
                <p:nvPr/>
              </p:nvSpPr>
              <p:spPr bwMode="auto">
                <a:xfrm>
                  <a:off x="795" y="3693"/>
                  <a:ext cx="15" cy="15"/>
                </a:xfrm>
                <a:custGeom>
                  <a:avLst/>
                  <a:gdLst>
                    <a:gd name="T0" fmla="*/ 3 w 3"/>
                    <a:gd name="T1" fmla="*/ 3 h 3"/>
                    <a:gd name="T2" fmla="*/ 3 w 3"/>
                    <a:gd name="T3" fmla="*/ 3 h 3"/>
                    <a:gd name="T4" fmla="*/ 3 w 3"/>
                    <a:gd name="T5" fmla="*/ 3 h 3"/>
                    <a:gd name="T6" fmla="*/ 3 w 3"/>
                    <a:gd name="T7" fmla="*/ 3 h 3"/>
                    <a:gd name="T8" fmla="*/ 3 w 3"/>
                    <a:gd name="T9" fmla="*/ 3 h 3"/>
                    <a:gd name="T10" fmla="*/ 3 w 3"/>
                    <a:gd name="T11" fmla="*/ 3 h 3"/>
                    <a:gd name="T12" fmla="*/ 2 w 3"/>
                    <a:gd name="T13" fmla="*/ 2 h 3"/>
                    <a:gd name="T14" fmla="*/ 1 w 3"/>
                    <a:gd name="T15" fmla="*/ 1 h 3"/>
                    <a:gd name="T16" fmla="*/ 1 w 3"/>
                    <a:gd name="T17" fmla="*/ 1 h 3"/>
                    <a:gd name="T18" fmla="*/ 1 w 3"/>
                    <a:gd name="T19" fmla="*/ 1 h 3"/>
                    <a:gd name="T20" fmla="*/ 1 w 3"/>
                    <a:gd name="T21" fmla="*/ 1 h 3"/>
                    <a:gd name="T22" fmla="*/ 1 w 3"/>
                    <a:gd name="T23" fmla="*/ 1 h 3"/>
                    <a:gd name="T24" fmla="*/ 1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1 h 3"/>
                    <a:gd name="T42" fmla="*/ 0 w 3"/>
                    <a:gd name="T43" fmla="*/ 1 h 3"/>
                    <a:gd name="T44" fmla="*/ 0 w 3"/>
                    <a:gd name="T45" fmla="*/ 1 h 3"/>
                    <a:gd name="T46" fmla="*/ 0 w 3"/>
                    <a:gd name="T47" fmla="*/ 1 h 3"/>
                    <a:gd name="T48" fmla="*/ 1 w 3"/>
                    <a:gd name="T49" fmla="*/ 1 h 3"/>
                    <a:gd name="T50" fmla="*/ 1 w 3"/>
                    <a:gd name="T51" fmla="*/ 2 h 3"/>
                    <a:gd name="T52" fmla="*/ 1 w 3"/>
                    <a:gd name="T53" fmla="*/ 2 h 3"/>
                    <a:gd name="T54" fmla="*/ 2 w 3"/>
                    <a:gd name="T55" fmla="*/ 3 h 3"/>
                    <a:gd name="T56" fmla="*/ 2 w 3"/>
                    <a:gd name="T57" fmla="*/ 3 h 3"/>
                    <a:gd name="T58" fmla="*/ 3 w 3"/>
                    <a:gd name="T59" fmla="*/ 3 h 3"/>
                    <a:gd name="T60" fmla="*/ 3 w 3"/>
                    <a:gd name="T61" fmla="*/ 3 h 3"/>
                    <a:gd name="T62" fmla="*/ 3 w 3"/>
                    <a:gd name="T63" fmla="*/ 3 h 3"/>
                    <a:gd name="T64" fmla="*/ 3 w 3"/>
                    <a:gd name="T65" fmla="*/ 3 h 3"/>
                    <a:gd name="T66" fmla="*/ 3 w 3"/>
                    <a:gd name="T67" fmla="*/ 3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50" name="Freeform 54"/>
                <p:cNvSpPr>
                  <a:spLocks/>
                </p:cNvSpPr>
                <p:nvPr/>
              </p:nvSpPr>
              <p:spPr bwMode="auto">
                <a:xfrm>
                  <a:off x="768" y="3683"/>
                  <a:ext cx="19" cy="10"/>
                </a:xfrm>
                <a:custGeom>
                  <a:avLst/>
                  <a:gdLst>
                    <a:gd name="T0" fmla="*/ 0 w 4"/>
                    <a:gd name="T1" fmla="*/ 1 h 2"/>
                    <a:gd name="T2" fmla="*/ 0 w 4"/>
                    <a:gd name="T3" fmla="*/ 1 h 2"/>
                    <a:gd name="T4" fmla="*/ 1 w 4"/>
                    <a:gd name="T5" fmla="*/ 0 h 2"/>
                    <a:gd name="T6" fmla="*/ 1 w 4"/>
                    <a:gd name="T7" fmla="*/ 0 h 2"/>
                    <a:gd name="T8" fmla="*/ 2 w 4"/>
                    <a:gd name="T9" fmla="*/ 0 h 2"/>
                    <a:gd name="T10" fmla="*/ 3 w 4"/>
                    <a:gd name="T11" fmla="*/ 0 h 2"/>
                    <a:gd name="T12" fmla="*/ 3 w 4"/>
                    <a:gd name="T13" fmla="*/ 0 h 2"/>
                    <a:gd name="T14" fmla="*/ 3 w 4"/>
                    <a:gd name="T15" fmla="*/ 0 h 2"/>
                    <a:gd name="T16" fmla="*/ 3 w 4"/>
                    <a:gd name="T17" fmla="*/ 1 h 2"/>
                    <a:gd name="T18" fmla="*/ 4 w 4"/>
                    <a:gd name="T19" fmla="*/ 1 h 2"/>
                    <a:gd name="T20" fmla="*/ 4 w 4"/>
                    <a:gd name="T21" fmla="*/ 1 h 2"/>
                    <a:gd name="T22" fmla="*/ 4 w 4"/>
                    <a:gd name="T23" fmla="*/ 1 h 2"/>
                    <a:gd name="T24" fmla="*/ 4 w 4"/>
                    <a:gd name="T25" fmla="*/ 1 h 2"/>
                    <a:gd name="T26" fmla="*/ 4 w 4"/>
                    <a:gd name="T27" fmla="*/ 1 h 2"/>
                    <a:gd name="T28" fmla="*/ 4 w 4"/>
                    <a:gd name="T29" fmla="*/ 1 h 2"/>
                    <a:gd name="T30" fmla="*/ 4 w 4"/>
                    <a:gd name="T31" fmla="*/ 1 h 2"/>
                    <a:gd name="T32" fmla="*/ 4 w 4"/>
                    <a:gd name="T33" fmla="*/ 2 h 2"/>
                    <a:gd name="T34" fmla="*/ 4 w 4"/>
                    <a:gd name="T35" fmla="*/ 2 h 2"/>
                    <a:gd name="T36" fmla="*/ 4 w 4"/>
                    <a:gd name="T37" fmla="*/ 2 h 2"/>
                    <a:gd name="T38" fmla="*/ 4 w 4"/>
                    <a:gd name="T39" fmla="*/ 2 h 2"/>
                    <a:gd name="T40" fmla="*/ 3 w 4"/>
                    <a:gd name="T41" fmla="*/ 1 h 2"/>
                    <a:gd name="T42" fmla="*/ 3 w 4"/>
                    <a:gd name="T43" fmla="*/ 1 h 2"/>
                    <a:gd name="T44" fmla="*/ 3 w 4"/>
                    <a:gd name="T45" fmla="*/ 2 h 2"/>
                    <a:gd name="T46" fmla="*/ 3 w 4"/>
                    <a:gd name="T47" fmla="*/ 2 h 2"/>
                    <a:gd name="T48" fmla="*/ 3 w 4"/>
                    <a:gd name="T49" fmla="*/ 2 h 2"/>
                    <a:gd name="T50" fmla="*/ 2 w 4"/>
                    <a:gd name="T51" fmla="*/ 2 h 2"/>
                    <a:gd name="T52" fmla="*/ 2 w 4"/>
                    <a:gd name="T53" fmla="*/ 2 h 2"/>
                    <a:gd name="T54" fmla="*/ 2 w 4"/>
                    <a:gd name="T55" fmla="*/ 2 h 2"/>
                    <a:gd name="T56" fmla="*/ 2 w 4"/>
                    <a:gd name="T57" fmla="*/ 2 h 2"/>
                    <a:gd name="T58" fmla="*/ 2 w 4"/>
                    <a:gd name="T59" fmla="*/ 2 h 2"/>
                    <a:gd name="T60" fmla="*/ 2 w 4"/>
                    <a:gd name="T61" fmla="*/ 2 h 2"/>
                    <a:gd name="T62" fmla="*/ 2 w 4"/>
                    <a:gd name="T63" fmla="*/ 2 h 2"/>
                    <a:gd name="T64" fmla="*/ 1 w 4"/>
                    <a:gd name="T65" fmla="*/ 2 h 2"/>
                    <a:gd name="T66" fmla="*/ 1 w 4"/>
                    <a:gd name="T67" fmla="*/ 2 h 2"/>
                    <a:gd name="T68" fmla="*/ 1 w 4"/>
                    <a:gd name="T69" fmla="*/ 1 h 2"/>
                    <a:gd name="T70" fmla="*/ 1 w 4"/>
                    <a:gd name="T71" fmla="*/ 1 h 2"/>
                    <a:gd name="T72" fmla="*/ 1 w 4"/>
                    <a:gd name="T73" fmla="*/ 1 h 2"/>
                    <a:gd name="T74" fmla="*/ 1 w 4"/>
                    <a:gd name="T75" fmla="*/ 1 h 2"/>
                    <a:gd name="T76" fmla="*/ 1 w 4"/>
                    <a:gd name="T77" fmla="*/ 1 h 2"/>
                    <a:gd name="T78" fmla="*/ 1 w 4"/>
                    <a:gd name="T79" fmla="*/ 1 h 2"/>
                    <a:gd name="T80" fmla="*/ 1 w 4"/>
                    <a:gd name="T81" fmla="*/ 1 h 2"/>
                    <a:gd name="T82" fmla="*/ 1 w 4"/>
                    <a:gd name="T83" fmla="*/ 1 h 2"/>
                    <a:gd name="T84" fmla="*/ 1 w 4"/>
                    <a:gd name="T85" fmla="*/ 1 h 2"/>
                    <a:gd name="T86" fmla="*/ 1 w 4"/>
                    <a:gd name="T87" fmla="*/ 1 h 2"/>
                    <a:gd name="T88" fmla="*/ 1 w 4"/>
                    <a:gd name="T89" fmla="*/ 1 h 2"/>
                    <a:gd name="T90" fmla="*/ 1 w 4"/>
                    <a:gd name="T91" fmla="*/ 1 h 2"/>
                    <a:gd name="T92" fmla="*/ 1 w 4"/>
                    <a:gd name="T93" fmla="*/ 1 h 2"/>
                    <a:gd name="T94" fmla="*/ 0 w 4"/>
                    <a:gd name="T95" fmla="*/ 1 h 2"/>
                    <a:gd name="T96" fmla="*/ 0 w 4"/>
                    <a:gd name="T97" fmla="*/ 1 h 2"/>
                    <a:gd name="T98" fmla="*/ 0 w 4"/>
                    <a:gd name="T99" fmla="*/ 1 h 2"/>
                    <a:gd name="T100" fmla="*/ 0 w 4"/>
                    <a:gd name="T101" fmla="*/ 1 h 2"/>
                    <a:gd name="T102" fmla="*/ 0 w 4"/>
                    <a:gd name="T103" fmla="*/ 1 h 2"/>
                    <a:gd name="T104" fmla="*/ 0 w 4"/>
                    <a:gd name="T105" fmla="*/ 1 h 2"/>
                    <a:gd name="T106" fmla="*/ 0 w 4"/>
                    <a:gd name="T107" fmla="*/ 1 h 2"/>
                    <a:gd name="T108" fmla="*/ 0 w 4"/>
                    <a:gd name="T109" fmla="*/ 1 h 2"/>
                    <a:gd name="T110" fmla="*/ 0 w 4"/>
                    <a:gd name="T111" fmla="*/ 1 h 2"/>
                    <a:gd name="T112" fmla="*/ 0 w 4"/>
                    <a:gd name="T113" fmla="*/ 1 h 2"/>
                    <a:gd name="T114" fmla="*/ 0 w 4"/>
                    <a:gd name="T115" fmla="*/ 1 h 2"/>
                    <a:gd name="T116" fmla="*/ 0 w 4"/>
                    <a:gd name="T117" fmla="*/ 1 h 2"/>
                    <a:gd name="T118" fmla="*/ 0 w 4"/>
                    <a:gd name="T119" fmla="*/ 1 h 2"/>
                    <a:gd name="T120" fmla="*/ 0 w 4"/>
                    <a:gd name="T121" fmla="*/ 1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AF400"/>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grpSp>
          <p:grpSp>
            <p:nvGrpSpPr>
              <p:cNvPr id="4" name="Group 55"/>
              <p:cNvGrpSpPr>
                <a:grpSpLocks/>
              </p:cNvGrpSpPr>
              <p:nvPr/>
            </p:nvGrpSpPr>
            <p:grpSpPr bwMode="auto">
              <a:xfrm>
                <a:off x="5824538" y="2197100"/>
                <a:ext cx="830262" cy="742950"/>
                <a:chOff x="3562" y="1636"/>
                <a:chExt cx="497" cy="468"/>
              </a:xfrm>
            </p:grpSpPr>
            <p:sp>
              <p:nvSpPr>
                <p:cNvPr id="62534" name="Freeform 56"/>
                <p:cNvSpPr>
                  <a:spLocks/>
                </p:cNvSpPr>
                <p:nvPr/>
              </p:nvSpPr>
              <p:spPr bwMode="auto">
                <a:xfrm>
                  <a:off x="3806" y="1758"/>
                  <a:ext cx="253" cy="346"/>
                </a:xfrm>
                <a:custGeom>
                  <a:avLst/>
                  <a:gdLst>
                    <a:gd name="T0" fmla="*/ 26 w 52"/>
                    <a:gd name="T1" fmla="*/ 68 h 71"/>
                    <a:gd name="T2" fmla="*/ 43 w 52"/>
                    <a:gd name="T3" fmla="*/ 67 h 71"/>
                    <a:gd name="T4" fmla="*/ 45 w 52"/>
                    <a:gd name="T5" fmla="*/ 62 h 71"/>
                    <a:gd name="T6" fmla="*/ 45 w 52"/>
                    <a:gd name="T7" fmla="*/ 58 h 71"/>
                    <a:gd name="T8" fmla="*/ 48 w 52"/>
                    <a:gd name="T9" fmla="*/ 55 h 71"/>
                    <a:gd name="T10" fmla="*/ 49 w 52"/>
                    <a:gd name="T11" fmla="*/ 52 h 71"/>
                    <a:gd name="T12" fmla="*/ 50 w 52"/>
                    <a:gd name="T13" fmla="*/ 50 h 71"/>
                    <a:gd name="T14" fmla="*/ 51 w 52"/>
                    <a:gd name="T15" fmla="*/ 51 h 71"/>
                    <a:gd name="T16" fmla="*/ 52 w 52"/>
                    <a:gd name="T17" fmla="*/ 50 h 71"/>
                    <a:gd name="T18" fmla="*/ 52 w 52"/>
                    <a:gd name="T19" fmla="*/ 46 h 71"/>
                    <a:gd name="T20" fmla="*/ 51 w 52"/>
                    <a:gd name="T21" fmla="*/ 42 h 71"/>
                    <a:gd name="T22" fmla="*/ 47 w 52"/>
                    <a:gd name="T23" fmla="*/ 28 h 71"/>
                    <a:gd name="T24" fmla="*/ 42 w 52"/>
                    <a:gd name="T25" fmla="*/ 28 h 71"/>
                    <a:gd name="T26" fmla="*/ 36 w 52"/>
                    <a:gd name="T27" fmla="*/ 36 h 71"/>
                    <a:gd name="T28" fmla="*/ 35 w 52"/>
                    <a:gd name="T29" fmla="*/ 35 h 71"/>
                    <a:gd name="T30" fmla="*/ 33 w 52"/>
                    <a:gd name="T31" fmla="*/ 34 h 71"/>
                    <a:gd name="T32" fmla="*/ 33 w 52"/>
                    <a:gd name="T33" fmla="*/ 30 h 71"/>
                    <a:gd name="T34" fmla="*/ 36 w 52"/>
                    <a:gd name="T35" fmla="*/ 28 h 71"/>
                    <a:gd name="T36" fmla="*/ 36 w 52"/>
                    <a:gd name="T37" fmla="*/ 26 h 71"/>
                    <a:gd name="T38" fmla="*/ 38 w 52"/>
                    <a:gd name="T39" fmla="*/ 24 h 71"/>
                    <a:gd name="T40" fmla="*/ 38 w 52"/>
                    <a:gd name="T41" fmla="*/ 17 h 71"/>
                    <a:gd name="T42" fmla="*/ 37 w 52"/>
                    <a:gd name="T43" fmla="*/ 14 h 71"/>
                    <a:gd name="T44" fmla="*/ 35 w 52"/>
                    <a:gd name="T45" fmla="*/ 12 h 71"/>
                    <a:gd name="T46" fmla="*/ 37 w 52"/>
                    <a:gd name="T47" fmla="*/ 10 h 71"/>
                    <a:gd name="T48" fmla="*/ 36 w 52"/>
                    <a:gd name="T49" fmla="*/ 7 h 71"/>
                    <a:gd name="T50" fmla="*/ 30 w 52"/>
                    <a:gd name="T51" fmla="*/ 4 h 71"/>
                    <a:gd name="T52" fmla="*/ 26 w 52"/>
                    <a:gd name="T53" fmla="*/ 2 h 71"/>
                    <a:gd name="T54" fmla="*/ 21 w 52"/>
                    <a:gd name="T55" fmla="*/ 1 h 71"/>
                    <a:gd name="T56" fmla="*/ 18 w 52"/>
                    <a:gd name="T57" fmla="*/ 1 h 71"/>
                    <a:gd name="T58" fmla="*/ 15 w 52"/>
                    <a:gd name="T59" fmla="*/ 3 h 71"/>
                    <a:gd name="T60" fmla="*/ 15 w 52"/>
                    <a:gd name="T61" fmla="*/ 6 h 71"/>
                    <a:gd name="T62" fmla="*/ 16 w 52"/>
                    <a:gd name="T63" fmla="*/ 7 h 71"/>
                    <a:gd name="T64" fmla="*/ 15 w 52"/>
                    <a:gd name="T65" fmla="*/ 8 h 71"/>
                    <a:gd name="T66" fmla="*/ 13 w 52"/>
                    <a:gd name="T67" fmla="*/ 10 h 71"/>
                    <a:gd name="T68" fmla="*/ 12 w 52"/>
                    <a:gd name="T69" fmla="*/ 13 h 71"/>
                    <a:gd name="T70" fmla="*/ 12 w 52"/>
                    <a:gd name="T71" fmla="*/ 17 h 71"/>
                    <a:gd name="T72" fmla="*/ 10 w 52"/>
                    <a:gd name="T73" fmla="*/ 16 h 71"/>
                    <a:gd name="T74" fmla="*/ 10 w 52"/>
                    <a:gd name="T75" fmla="*/ 13 h 71"/>
                    <a:gd name="T76" fmla="*/ 10 w 52"/>
                    <a:gd name="T77" fmla="*/ 11 h 71"/>
                    <a:gd name="T78" fmla="*/ 8 w 52"/>
                    <a:gd name="T79" fmla="*/ 13 h 71"/>
                    <a:gd name="T80" fmla="*/ 8 w 52"/>
                    <a:gd name="T81" fmla="*/ 16 h 71"/>
                    <a:gd name="T82" fmla="*/ 5 w 52"/>
                    <a:gd name="T83" fmla="*/ 17 h 71"/>
                    <a:gd name="T84" fmla="*/ 4 w 52"/>
                    <a:gd name="T85" fmla="*/ 19 h 71"/>
                    <a:gd name="T86" fmla="*/ 3 w 52"/>
                    <a:gd name="T87" fmla="*/ 23 h 71"/>
                    <a:gd name="T88" fmla="*/ 2 w 52"/>
                    <a:gd name="T89" fmla="*/ 28 h 71"/>
                    <a:gd name="T90" fmla="*/ 1 w 52"/>
                    <a:gd name="T91" fmla="*/ 32 h 71"/>
                    <a:gd name="T92" fmla="*/ 2 w 52"/>
                    <a:gd name="T93" fmla="*/ 37 h 71"/>
                    <a:gd name="T94" fmla="*/ 2 w 52"/>
                    <a:gd name="T95" fmla="*/ 41 h 71"/>
                    <a:gd name="T96" fmla="*/ 6 w 52"/>
                    <a:gd name="T97" fmla="*/ 50 h 71"/>
                    <a:gd name="T98" fmla="*/ 7 w 52"/>
                    <a:gd name="T99" fmla="*/ 55 h 71"/>
                    <a:gd name="T100" fmla="*/ 7 w 52"/>
                    <a:gd name="T101" fmla="*/ 56 h 71"/>
                    <a:gd name="T102" fmla="*/ 6 w 52"/>
                    <a:gd name="T103" fmla="*/ 62 h 71"/>
                    <a:gd name="T104" fmla="*/ 2 w 52"/>
                    <a:gd name="T105" fmla="*/ 69 h 71"/>
                    <a:gd name="T106" fmla="*/ 0 w 52"/>
                    <a:gd name="T107" fmla="*/ 71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45C2C"/>
                </a:solidFill>
                <a:ln w="12700">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a:solidFill>
                      <a:srgbClr val="000000"/>
                    </a:solidFill>
                    <a:latin typeface="Times New Roman" pitchFamily="18" charset="0"/>
                  </a:endParaRPr>
                </a:p>
              </p:txBody>
            </p:sp>
            <p:sp>
              <p:nvSpPr>
                <p:cNvPr id="62535" name="Freeform 57"/>
                <p:cNvSpPr>
                  <a:spLocks/>
                </p:cNvSpPr>
                <p:nvPr/>
              </p:nvSpPr>
              <p:spPr bwMode="auto">
                <a:xfrm>
                  <a:off x="3562" y="1636"/>
                  <a:ext cx="405" cy="200"/>
                </a:xfrm>
                <a:custGeom>
                  <a:avLst/>
                  <a:gdLst>
                    <a:gd name="T0" fmla="*/ 4 w 83"/>
                    <a:gd name="T1" fmla="*/ 16 h 41"/>
                    <a:gd name="T2" fmla="*/ 8 w 83"/>
                    <a:gd name="T3" fmla="*/ 13 h 41"/>
                    <a:gd name="T4" fmla="*/ 20 w 83"/>
                    <a:gd name="T5" fmla="*/ 6 h 41"/>
                    <a:gd name="T6" fmla="*/ 26 w 83"/>
                    <a:gd name="T7" fmla="*/ 1 h 41"/>
                    <a:gd name="T8" fmla="*/ 31 w 83"/>
                    <a:gd name="T9" fmla="*/ 1 h 41"/>
                    <a:gd name="T10" fmla="*/ 28 w 83"/>
                    <a:gd name="T11" fmla="*/ 4 h 41"/>
                    <a:gd name="T12" fmla="*/ 23 w 83"/>
                    <a:gd name="T13" fmla="*/ 9 h 41"/>
                    <a:gd name="T14" fmla="*/ 23 w 83"/>
                    <a:gd name="T15" fmla="*/ 12 h 41"/>
                    <a:gd name="T16" fmla="*/ 28 w 83"/>
                    <a:gd name="T17" fmla="*/ 10 h 41"/>
                    <a:gd name="T18" fmla="*/ 39 w 83"/>
                    <a:gd name="T19" fmla="*/ 15 h 41"/>
                    <a:gd name="T20" fmla="*/ 43 w 83"/>
                    <a:gd name="T21" fmla="*/ 16 h 41"/>
                    <a:gd name="T22" fmla="*/ 44 w 83"/>
                    <a:gd name="T23" fmla="*/ 17 h 41"/>
                    <a:gd name="T24" fmla="*/ 49 w 83"/>
                    <a:gd name="T25" fmla="*/ 13 h 41"/>
                    <a:gd name="T26" fmla="*/ 64 w 83"/>
                    <a:gd name="T27" fmla="*/ 8 h 41"/>
                    <a:gd name="T28" fmla="*/ 63 w 83"/>
                    <a:gd name="T29" fmla="*/ 11 h 41"/>
                    <a:gd name="T30" fmla="*/ 66 w 83"/>
                    <a:gd name="T31" fmla="*/ 14 h 41"/>
                    <a:gd name="T32" fmla="*/ 72 w 83"/>
                    <a:gd name="T33" fmla="*/ 13 h 41"/>
                    <a:gd name="T34" fmla="*/ 76 w 83"/>
                    <a:gd name="T35" fmla="*/ 18 h 41"/>
                    <a:gd name="T36" fmla="*/ 82 w 83"/>
                    <a:gd name="T37" fmla="*/ 19 h 41"/>
                    <a:gd name="T38" fmla="*/ 82 w 83"/>
                    <a:gd name="T39" fmla="*/ 21 h 41"/>
                    <a:gd name="T40" fmla="*/ 79 w 83"/>
                    <a:gd name="T41" fmla="*/ 21 h 41"/>
                    <a:gd name="T42" fmla="*/ 75 w 83"/>
                    <a:gd name="T43" fmla="*/ 21 h 41"/>
                    <a:gd name="T44" fmla="*/ 69 w 83"/>
                    <a:gd name="T45" fmla="*/ 21 h 41"/>
                    <a:gd name="T46" fmla="*/ 69 w 83"/>
                    <a:gd name="T47" fmla="*/ 24 h 41"/>
                    <a:gd name="T48" fmla="*/ 62 w 83"/>
                    <a:gd name="T49" fmla="*/ 21 h 41"/>
                    <a:gd name="T50" fmla="*/ 57 w 83"/>
                    <a:gd name="T51" fmla="*/ 23 h 41"/>
                    <a:gd name="T52" fmla="*/ 55 w 83"/>
                    <a:gd name="T53" fmla="*/ 25 h 41"/>
                    <a:gd name="T54" fmla="*/ 50 w 83"/>
                    <a:gd name="T55" fmla="*/ 25 h 41"/>
                    <a:gd name="T56" fmla="*/ 46 w 83"/>
                    <a:gd name="T57" fmla="*/ 30 h 41"/>
                    <a:gd name="T58" fmla="*/ 47 w 83"/>
                    <a:gd name="T59" fmla="*/ 28 h 41"/>
                    <a:gd name="T60" fmla="*/ 44 w 83"/>
                    <a:gd name="T61" fmla="*/ 28 h 41"/>
                    <a:gd name="T62" fmla="*/ 42 w 83"/>
                    <a:gd name="T63" fmla="*/ 27 h 41"/>
                    <a:gd name="T64" fmla="*/ 40 w 83"/>
                    <a:gd name="T65" fmla="*/ 32 h 41"/>
                    <a:gd name="T66" fmla="*/ 36 w 83"/>
                    <a:gd name="T67" fmla="*/ 38 h 41"/>
                    <a:gd name="T68" fmla="*/ 34 w 83"/>
                    <a:gd name="T69" fmla="*/ 39 h 41"/>
                    <a:gd name="T70" fmla="*/ 35 w 83"/>
                    <a:gd name="T71" fmla="*/ 36 h 41"/>
                    <a:gd name="T72" fmla="*/ 32 w 83"/>
                    <a:gd name="T73" fmla="*/ 36 h 41"/>
                    <a:gd name="T74" fmla="*/ 30 w 83"/>
                    <a:gd name="T75" fmla="*/ 29 h 41"/>
                    <a:gd name="T76" fmla="*/ 29 w 83"/>
                    <a:gd name="T77" fmla="*/ 28 h 41"/>
                    <a:gd name="T78" fmla="*/ 23 w 83"/>
                    <a:gd name="T79" fmla="*/ 26 h 41"/>
                    <a:gd name="T80" fmla="*/ 22 w 83"/>
                    <a:gd name="T81" fmla="*/ 26 h 41"/>
                    <a:gd name="T82" fmla="*/ 16 w 83"/>
                    <a:gd name="T83" fmla="*/ 24 h 41"/>
                    <a:gd name="T84" fmla="*/ 4 w 83"/>
                    <a:gd name="T85" fmla="*/ 19 h 41"/>
                    <a:gd name="T86" fmla="*/ 0 w 83"/>
                    <a:gd name="T87" fmla="*/ 1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45C2C"/>
                </a:solidFill>
                <a:ln w="12700">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a:solidFill>
                      <a:srgbClr val="000000"/>
                    </a:solidFill>
                    <a:latin typeface="Times New Roman" pitchFamily="18" charset="0"/>
                  </a:endParaRPr>
                </a:p>
              </p:txBody>
            </p:sp>
          </p:grpSp>
          <p:sp>
            <p:nvSpPr>
              <p:cNvPr id="62504" name="Freeform 58"/>
              <p:cNvSpPr>
                <a:spLocks/>
              </p:cNvSpPr>
              <p:nvPr/>
            </p:nvSpPr>
            <p:spPr bwMode="auto">
              <a:xfrm>
                <a:off x="6159500" y="2917825"/>
                <a:ext cx="327025" cy="557213"/>
              </a:xfrm>
              <a:custGeom>
                <a:avLst/>
                <a:gdLst>
                  <a:gd name="T0" fmla="*/ 1 w 40"/>
                  <a:gd name="T1" fmla="*/ 5 h 72"/>
                  <a:gd name="T2" fmla="*/ 4 w 40"/>
                  <a:gd name="T3" fmla="*/ 45 h 72"/>
                  <a:gd name="T4" fmla="*/ 4 w 40"/>
                  <a:gd name="T5" fmla="*/ 46 h 72"/>
                  <a:gd name="T6" fmla="*/ 4 w 40"/>
                  <a:gd name="T7" fmla="*/ 47 h 72"/>
                  <a:gd name="T8" fmla="*/ 4 w 40"/>
                  <a:gd name="T9" fmla="*/ 49 h 72"/>
                  <a:gd name="T10" fmla="*/ 5 w 40"/>
                  <a:gd name="T11" fmla="*/ 52 h 72"/>
                  <a:gd name="T12" fmla="*/ 6 w 40"/>
                  <a:gd name="T13" fmla="*/ 56 h 72"/>
                  <a:gd name="T14" fmla="*/ 4 w 40"/>
                  <a:gd name="T15" fmla="*/ 59 h 72"/>
                  <a:gd name="T16" fmla="*/ 4 w 40"/>
                  <a:gd name="T17" fmla="*/ 60 h 72"/>
                  <a:gd name="T18" fmla="*/ 2 w 40"/>
                  <a:gd name="T19" fmla="*/ 63 h 72"/>
                  <a:gd name="T20" fmla="*/ 0 w 40"/>
                  <a:gd name="T21" fmla="*/ 65 h 72"/>
                  <a:gd name="T22" fmla="*/ 0 w 40"/>
                  <a:gd name="T23" fmla="*/ 68 h 72"/>
                  <a:gd name="T24" fmla="*/ 0 w 40"/>
                  <a:gd name="T25" fmla="*/ 71 h 72"/>
                  <a:gd name="T26" fmla="*/ 0 w 40"/>
                  <a:gd name="T27" fmla="*/ 71 h 72"/>
                  <a:gd name="T28" fmla="*/ 0 w 40"/>
                  <a:gd name="T29" fmla="*/ 72 h 72"/>
                  <a:gd name="T30" fmla="*/ 0 w 40"/>
                  <a:gd name="T31" fmla="*/ 72 h 72"/>
                  <a:gd name="T32" fmla="*/ 1 w 40"/>
                  <a:gd name="T33" fmla="*/ 72 h 72"/>
                  <a:gd name="T34" fmla="*/ 2 w 40"/>
                  <a:gd name="T35" fmla="*/ 72 h 72"/>
                  <a:gd name="T36" fmla="*/ 2 w 40"/>
                  <a:gd name="T37" fmla="*/ 71 h 72"/>
                  <a:gd name="T38" fmla="*/ 2 w 40"/>
                  <a:gd name="T39" fmla="*/ 70 h 72"/>
                  <a:gd name="T40" fmla="*/ 5 w 40"/>
                  <a:gd name="T41" fmla="*/ 70 h 72"/>
                  <a:gd name="T42" fmla="*/ 8 w 40"/>
                  <a:gd name="T43" fmla="*/ 69 h 72"/>
                  <a:gd name="T44" fmla="*/ 12 w 40"/>
                  <a:gd name="T45" fmla="*/ 71 h 72"/>
                  <a:gd name="T46" fmla="*/ 12 w 40"/>
                  <a:gd name="T47" fmla="*/ 71 h 72"/>
                  <a:gd name="T48" fmla="*/ 13 w 40"/>
                  <a:gd name="T49" fmla="*/ 71 h 72"/>
                  <a:gd name="T50" fmla="*/ 14 w 40"/>
                  <a:gd name="T51" fmla="*/ 68 h 72"/>
                  <a:gd name="T52" fmla="*/ 16 w 40"/>
                  <a:gd name="T53" fmla="*/ 68 h 72"/>
                  <a:gd name="T54" fmla="*/ 17 w 40"/>
                  <a:gd name="T55" fmla="*/ 69 h 72"/>
                  <a:gd name="T56" fmla="*/ 18 w 40"/>
                  <a:gd name="T57" fmla="*/ 70 h 72"/>
                  <a:gd name="T58" fmla="*/ 19 w 40"/>
                  <a:gd name="T59" fmla="*/ 69 h 72"/>
                  <a:gd name="T60" fmla="*/ 20 w 40"/>
                  <a:gd name="T61" fmla="*/ 65 h 72"/>
                  <a:gd name="T62" fmla="*/ 21 w 40"/>
                  <a:gd name="T63" fmla="*/ 64 h 72"/>
                  <a:gd name="T64" fmla="*/ 22 w 40"/>
                  <a:gd name="T65" fmla="*/ 64 h 72"/>
                  <a:gd name="T66" fmla="*/ 24 w 40"/>
                  <a:gd name="T67" fmla="*/ 66 h 72"/>
                  <a:gd name="T68" fmla="*/ 27 w 40"/>
                  <a:gd name="T69" fmla="*/ 66 h 72"/>
                  <a:gd name="T70" fmla="*/ 28 w 40"/>
                  <a:gd name="T71" fmla="*/ 63 h 72"/>
                  <a:gd name="T72" fmla="*/ 33 w 40"/>
                  <a:gd name="T73" fmla="*/ 56 h 72"/>
                  <a:gd name="T74" fmla="*/ 33 w 40"/>
                  <a:gd name="T75" fmla="*/ 53 h 72"/>
                  <a:gd name="T76" fmla="*/ 34 w 40"/>
                  <a:gd name="T77" fmla="*/ 53 h 72"/>
                  <a:gd name="T78" fmla="*/ 37 w 40"/>
                  <a:gd name="T79" fmla="*/ 53 h 72"/>
                  <a:gd name="T80" fmla="*/ 38 w 40"/>
                  <a:gd name="T81" fmla="*/ 52 h 72"/>
                  <a:gd name="T82" fmla="*/ 40 w 40"/>
                  <a:gd name="T83" fmla="*/ 51 h 72"/>
                  <a:gd name="T84" fmla="*/ 40 w 40"/>
                  <a:gd name="T85" fmla="*/ 50 h 72"/>
                  <a:gd name="T86" fmla="*/ 40 w 40"/>
                  <a:gd name="T87" fmla="*/ 47 h 72"/>
                  <a:gd name="T88" fmla="*/ 40 w 40"/>
                  <a:gd name="T89" fmla="*/ 47 h 72"/>
                  <a:gd name="T90" fmla="*/ 40 w 40"/>
                  <a:gd name="T91" fmla="*/ 45 h 72"/>
                  <a:gd name="T92" fmla="*/ 35 w 40"/>
                  <a:gd name="T93" fmla="*/ 1 h 72"/>
                  <a:gd name="T94" fmla="*/ 35 w 40"/>
                  <a:gd name="T95" fmla="*/ 0 h 72"/>
                  <a:gd name="T96" fmla="*/ 9 w 40"/>
                  <a:gd name="T97" fmla="*/ 3 h 72"/>
                  <a:gd name="T98" fmla="*/ 8 w 40"/>
                  <a:gd name="T99" fmla="*/ 4 h 72"/>
                  <a:gd name="T100" fmla="*/ 6 w 40"/>
                  <a:gd name="T101" fmla="*/ 5 h 72"/>
                  <a:gd name="T102" fmla="*/ 5 w 40"/>
                  <a:gd name="T103" fmla="*/ 6 h 72"/>
                  <a:gd name="T104" fmla="*/ 3 w 40"/>
                  <a:gd name="T105" fmla="*/ 6 h 72"/>
                  <a:gd name="T106" fmla="*/ 1 w 40"/>
                  <a:gd name="T107" fmla="*/ 5 h 72"/>
                  <a:gd name="T108" fmla="*/ 1 w 40"/>
                  <a:gd name="T109" fmla="*/ 5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45C2C"/>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05" name="Freeform 59" descr="75%"/>
              <p:cNvSpPr>
                <a:spLocks/>
              </p:cNvSpPr>
              <p:nvPr/>
            </p:nvSpPr>
            <p:spPr bwMode="auto">
              <a:xfrm>
                <a:off x="6721475" y="3730625"/>
                <a:ext cx="560388" cy="409575"/>
              </a:xfrm>
              <a:custGeom>
                <a:avLst/>
                <a:gdLst>
                  <a:gd name="T0" fmla="*/ 41 w 69"/>
                  <a:gd name="T1" fmla="*/ 53 h 53"/>
                  <a:gd name="T2" fmla="*/ 38 w 69"/>
                  <a:gd name="T3" fmla="*/ 52 h 53"/>
                  <a:gd name="T4" fmla="*/ 37 w 69"/>
                  <a:gd name="T5" fmla="*/ 48 h 53"/>
                  <a:gd name="T6" fmla="*/ 33 w 69"/>
                  <a:gd name="T7" fmla="*/ 44 h 53"/>
                  <a:gd name="T8" fmla="*/ 31 w 69"/>
                  <a:gd name="T9" fmla="*/ 39 h 53"/>
                  <a:gd name="T10" fmla="*/ 29 w 69"/>
                  <a:gd name="T11" fmla="*/ 37 h 53"/>
                  <a:gd name="T12" fmla="*/ 25 w 69"/>
                  <a:gd name="T13" fmla="*/ 34 h 53"/>
                  <a:gd name="T14" fmla="*/ 23 w 69"/>
                  <a:gd name="T15" fmla="*/ 32 h 53"/>
                  <a:gd name="T16" fmla="*/ 22 w 69"/>
                  <a:gd name="T17" fmla="*/ 30 h 53"/>
                  <a:gd name="T18" fmla="*/ 15 w 69"/>
                  <a:gd name="T19" fmla="*/ 25 h 53"/>
                  <a:gd name="T20" fmla="*/ 13 w 69"/>
                  <a:gd name="T21" fmla="*/ 23 h 53"/>
                  <a:gd name="T22" fmla="*/ 10 w 69"/>
                  <a:gd name="T23" fmla="*/ 19 h 53"/>
                  <a:gd name="T24" fmla="*/ 8 w 69"/>
                  <a:gd name="T25" fmla="*/ 16 h 53"/>
                  <a:gd name="T26" fmla="*/ 1 w 69"/>
                  <a:gd name="T27" fmla="*/ 14 h 53"/>
                  <a:gd name="T28" fmla="*/ 1 w 69"/>
                  <a:gd name="T29" fmla="*/ 10 h 53"/>
                  <a:gd name="T30" fmla="*/ 3 w 69"/>
                  <a:gd name="T31" fmla="*/ 8 h 53"/>
                  <a:gd name="T32" fmla="*/ 3 w 69"/>
                  <a:gd name="T33" fmla="*/ 7 h 53"/>
                  <a:gd name="T34" fmla="*/ 8 w 69"/>
                  <a:gd name="T35" fmla="*/ 5 h 53"/>
                  <a:gd name="T36" fmla="*/ 12 w 69"/>
                  <a:gd name="T37" fmla="*/ 3 h 53"/>
                  <a:gd name="T38" fmla="*/ 13 w 69"/>
                  <a:gd name="T39" fmla="*/ 2 h 53"/>
                  <a:gd name="T40" fmla="*/ 31 w 69"/>
                  <a:gd name="T41" fmla="*/ 1 h 53"/>
                  <a:gd name="T42" fmla="*/ 31 w 69"/>
                  <a:gd name="T43" fmla="*/ 2 h 53"/>
                  <a:gd name="T44" fmla="*/ 35 w 69"/>
                  <a:gd name="T45" fmla="*/ 4 h 53"/>
                  <a:gd name="T46" fmla="*/ 51 w 69"/>
                  <a:gd name="T47" fmla="*/ 4 h 53"/>
                  <a:gd name="T48" fmla="*/ 68 w 69"/>
                  <a:gd name="T49" fmla="*/ 17 h 53"/>
                  <a:gd name="T50" fmla="*/ 66 w 69"/>
                  <a:gd name="T51" fmla="*/ 19 h 53"/>
                  <a:gd name="T52" fmla="*/ 63 w 69"/>
                  <a:gd name="T53" fmla="*/ 24 h 53"/>
                  <a:gd name="T54" fmla="*/ 62 w 69"/>
                  <a:gd name="T55" fmla="*/ 28 h 53"/>
                  <a:gd name="T56" fmla="*/ 62 w 69"/>
                  <a:gd name="T57" fmla="*/ 30 h 53"/>
                  <a:gd name="T58" fmla="*/ 60 w 69"/>
                  <a:gd name="T59" fmla="*/ 31 h 53"/>
                  <a:gd name="T60" fmla="*/ 59 w 69"/>
                  <a:gd name="T61" fmla="*/ 33 h 53"/>
                  <a:gd name="T62" fmla="*/ 57 w 69"/>
                  <a:gd name="T63" fmla="*/ 35 h 53"/>
                  <a:gd name="T64" fmla="*/ 53 w 69"/>
                  <a:gd name="T65" fmla="*/ 39 h 53"/>
                  <a:gd name="T66" fmla="*/ 50 w 69"/>
                  <a:gd name="T67" fmla="*/ 41 h 53"/>
                  <a:gd name="T68" fmla="*/ 49 w 69"/>
                  <a:gd name="T69" fmla="*/ 43 h 53"/>
                  <a:gd name="T70" fmla="*/ 46 w 69"/>
                  <a:gd name="T71" fmla="*/ 44 h 53"/>
                  <a:gd name="T72" fmla="*/ 46 w 69"/>
                  <a:gd name="T73" fmla="*/ 45 h 53"/>
                  <a:gd name="T74" fmla="*/ 45 w 69"/>
                  <a:gd name="T75" fmla="*/ 47 h 53"/>
                  <a:gd name="T76" fmla="*/ 43 w 69"/>
                  <a:gd name="T77" fmla="*/ 48 h 53"/>
                  <a:gd name="T78" fmla="*/ 43 w 69"/>
                  <a:gd name="T79" fmla="*/ 48 h 53"/>
                  <a:gd name="T80" fmla="*/ 43 w 69"/>
                  <a:gd name="T81" fmla="*/ 49 h 53"/>
                  <a:gd name="T82" fmla="*/ 44 w 69"/>
                  <a:gd name="T83" fmla="*/ 50 h 53"/>
                  <a:gd name="T84" fmla="*/ 42 w 69"/>
                  <a:gd name="T85" fmla="*/ 51 h 53"/>
                  <a:gd name="T86" fmla="*/ 41 w 69"/>
                  <a:gd name="T87" fmla="*/ 52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45C2C"/>
              </a:soli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a:solidFill>
                    <a:srgbClr val="000000"/>
                  </a:solidFill>
                  <a:latin typeface="Times New Roman" pitchFamily="18" charset="0"/>
                </a:endParaRPr>
              </a:p>
            </p:txBody>
          </p:sp>
          <p:sp>
            <p:nvSpPr>
              <p:cNvPr id="62506" name="Freeform 60"/>
              <p:cNvSpPr>
                <a:spLocks/>
              </p:cNvSpPr>
              <p:nvPr/>
            </p:nvSpPr>
            <p:spPr bwMode="auto">
              <a:xfrm>
                <a:off x="6467475" y="3784600"/>
                <a:ext cx="596900" cy="596900"/>
              </a:xfrm>
              <a:custGeom>
                <a:avLst/>
                <a:gdLst>
                  <a:gd name="T0" fmla="*/ 9 w 73"/>
                  <a:gd name="T1" fmla="*/ 41 h 77"/>
                  <a:gd name="T2" fmla="*/ 11 w 73"/>
                  <a:gd name="T3" fmla="*/ 44 h 77"/>
                  <a:gd name="T4" fmla="*/ 13 w 73"/>
                  <a:gd name="T5" fmla="*/ 46 h 77"/>
                  <a:gd name="T6" fmla="*/ 13 w 73"/>
                  <a:gd name="T7" fmla="*/ 49 h 77"/>
                  <a:gd name="T8" fmla="*/ 14 w 73"/>
                  <a:gd name="T9" fmla="*/ 50 h 77"/>
                  <a:gd name="T10" fmla="*/ 13 w 73"/>
                  <a:gd name="T11" fmla="*/ 55 h 77"/>
                  <a:gd name="T12" fmla="*/ 12 w 73"/>
                  <a:gd name="T13" fmla="*/ 60 h 77"/>
                  <a:gd name="T14" fmla="*/ 14 w 73"/>
                  <a:gd name="T15" fmla="*/ 68 h 77"/>
                  <a:gd name="T16" fmla="*/ 16 w 73"/>
                  <a:gd name="T17" fmla="*/ 71 h 77"/>
                  <a:gd name="T18" fmla="*/ 17 w 73"/>
                  <a:gd name="T19" fmla="*/ 74 h 77"/>
                  <a:gd name="T20" fmla="*/ 18 w 73"/>
                  <a:gd name="T21" fmla="*/ 76 h 77"/>
                  <a:gd name="T22" fmla="*/ 58 w 73"/>
                  <a:gd name="T23" fmla="*/ 76 h 77"/>
                  <a:gd name="T24" fmla="*/ 60 w 73"/>
                  <a:gd name="T25" fmla="*/ 77 h 77"/>
                  <a:gd name="T26" fmla="*/ 59 w 73"/>
                  <a:gd name="T27" fmla="*/ 71 h 77"/>
                  <a:gd name="T28" fmla="*/ 60 w 73"/>
                  <a:gd name="T29" fmla="*/ 69 h 77"/>
                  <a:gd name="T30" fmla="*/ 64 w 73"/>
                  <a:gd name="T31" fmla="*/ 69 h 77"/>
                  <a:gd name="T32" fmla="*/ 67 w 73"/>
                  <a:gd name="T33" fmla="*/ 69 h 77"/>
                  <a:gd name="T34" fmla="*/ 67 w 73"/>
                  <a:gd name="T35" fmla="*/ 65 h 77"/>
                  <a:gd name="T36" fmla="*/ 67 w 73"/>
                  <a:gd name="T37" fmla="*/ 62 h 77"/>
                  <a:gd name="T38" fmla="*/ 69 w 73"/>
                  <a:gd name="T39" fmla="*/ 53 h 77"/>
                  <a:gd name="T40" fmla="*/ 71 w 73"/>
                  <a:gd name="T41" fmla="*/ 48 h 77"/>
                  <a:gd name="T42" fmla="*/ 73 w 73"/>
                  <a:gd name="T43" fmla="*/ 47 h 77"/>
                  <a:gd name="T44" fmla="*/ 73 w 73"/>
                  <a:gd name="T45" fmla="*/ 46 h 77"/>
                  <a:gd name="T46" fmla="*/ 72 w 73"/>
                  <a:gd name="T47" fmla="*/ 46 h 77"/>
                  <a:gd name="T48" fmla="*/ 69 w 73"/>
                  <a:gd name="T49" fmla="*/ 45 h 77"/>
                  <a:gd name="T50" fmla="*/ 68 w 73"/>
                  <a:gd name="T51" fmla="*/ 41 h 77"/>
                  <a:gd name="T52" fmla="*/ 64 w 73"/>
                  <a:gd name="T53" fmla="*/ 37 h 77"/>
                  <a:gd name="T54" fmla="*/ 62 w 73"/>
                  <a:gd name="T55" fmla="*/ 32 h 77"/>
                  <a:gd name="T56" fmla="*/ 60 w 73"/>
                  <a:gd name="T57" fmla="*/ 30 h 77"/>
                  <a:gd name="T58" fmla="*/ 56 w 73"/>
                  <a:gd name="T59" fmla="*/ 27 h 77"/>
                  <a:gd name="T60" fmla="*/ 54 w 73"/>
                  <a:gd name="T61" fmla="*/ 25 h 77"/>
                  <a:gd name="T62" fmla="*/ 53 w 73"/>
                  <a:gd name="T63" fmla="*/ 23 h 77"/>
                  <a:gd name="T64" fmla="*/ 46 w 73"/>
                  <a:gd name="T65" fmla="*/ 18 h 77"/>
                  <a:gd name="T66" fmla="*/ 44 w 73"/>
                  <a:gd name="T67" fmla="*/ 16 h 77"/>
                  <a:gd name="T68" fmla="*/ 41 w 73"/>
                  <a:gd name="T69" fmla="*/ 12 h 77"/>
                  <a:gd name="T70" fmla="*/ 39 w 73"/>
                  <a:gd name="T71" fmla="*/ 9 h 77"/>
                  <a:gd name="T72" fmla="*/ 32 w 73"/>
                  <a:gd name="T73" fmla="*/ 7 h 77"/>
                  <a:gd name="T74" fmla="*/ 32 w 73"/>
                  <a:gd name="T75" fmla="*/ 3 h 77"/>
                  <a:gd name="T76" fmla="*/ 34 w 73"/>
                  <a:gd name="T77" fmla="*/ 1 h 77"/>
                  <a:gd name="T78" fmla="*/ 34 w 73"/>
                  <a:gd name="T79" fmla="*/ 0 h 77"/>
                  <a:gd name="T80" fmla="*/ 0 w 73"/>
                  <a:gd name="T81" fmla="*/ 5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45C2C"/>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07" name="Freeform 61"/>
              <p:cNvSpPr>
                <a:spLocks/>
              </p:cNvSpPr>
              <p:nvPr/>
            </p:nvSpPr>
            <p:spPr bwMode="auto">
              <a:xfrm>
                <a:off x="7029450" y="3041650"/>
                <a:ext cx="506413" cy="223838"/>
              </a:xfrm>
              <a:custGeom>
                <a:avLst/>
                <a:gdLst>
                  <a:gd name="T0" fmla="*/ 36 w 62"/>
                  <a:gd name="T1" fmla="*/ 2 h 29"/>
                  <a:gd name="T2" fmla="*/ 2 w 62"/>
                  <a:gd name="T3" fmla="*/ 17 h 29"/>
                  <a:gd name="T4" fmla="*/ 4 w 62"/>
                  <a:gd name="T5" fmla="*/ 16 h 29"/>
                  <a:gd name="T6" fmla="*/ 8 w 62"/>
                  <a:gd name="T7" fmla="*/ 13 h 29"/>
                  <a:gd name="T8" fmla="*/ 10 w 62"/>
                  <a:gd name="T9" fmla="*/ 11 h 29"/>
                  <a:gd name="T10" fmla="*/ 11 w 62"/>
                  <a:gd name="T11" fmla="*/ 10 h 29"/>
                  <a:gd name="T12" fmla="*/ 14 w 62"/>
                  <a:gd name="T13" fmla="*/ 9 h 29"/>
                  <a:gd name="T14" fmla="*/ 19 w 62"/>
                  <a:gd name="T15" fmla="*/ 7 h 29"/>
                  <a:gd name="T16" fmla="*/ 21 w 62"/>
                  <a:gd name="T17" fmla="*/ 8 h 29"/>
                  <a:gd name="T18" fmla="*/ 23 w 62"/>
                  <a:gd name="T19" fmla="*/ 8 h 29"/>
                  <a:gd name="T20" fmla="*/ 25 w 62"/>
                  <a:gd name="T21" fmla="*/ 12 h 29"/>
                  <a:gd name="T22" fmla="*/ 27 w 62"/>
                  <a:gd name="T23" fmla="*/ 12 h 29"/>
                  <a:gd name="T24" fmla="*/ 27 w 62"/>
                  <a:gd name="T25" fmla="*/ 14 h 29"/>
                  <a:gd name="T26" fmla="*/ 31 w 62"/>
                  <a:gd name="T27" fmla="*/ 15 h 29"/>
                  <a:gd name="T28" fmla="*/ 34 w 62"/>
                  <a:gd name="T29" fmla="*/ 17 h 29"/>
                  <a:gd name="T30" fmla="*/ 35 w 62"/>
                  <a:gd name="T31" fmla="*/ 19 h 29"/>
                  <a:gd name="T32" fmla="*/ 32 w 62"/>
                  <a:gd name="T33" fmla="*/ 25 h 29"/>
                  <a:gd name="T34" fmla="*/ 35 w 62"/>
                  <a:gd name="T35" fmla="*/ 27 h 29"/>
                  <a:gd name="T36" fmla="*/ 38 w 62"/>
                  <a:gd name="T37" fmla="*/ 28 h 29"/>
                  <a:gd name="T38" fmla="*/ 39 w 62"/>
                  <a:gd name="T39" fmla="*/ 28 h 29"/>
                  <a:gd name="T40" fmla="*/ 42 w 62"/>
                  <a:gd name="T41" fmla="*/ 27 h 29"/>
                  <a:gd name="T42" fmla="*/ 46 w 62"/>
                  <a:gd name="T43" fmla="*/ 29 h 29"/>
                  <a:gd name="T44" fmla="*/ 47 w 62"/>
                  <a:gd name="T45" fmla="*/ 28 h 29"/>
                  <a:gd name="T46" fmla="*/ 45 w 62"/>
                  <a:gd name="T47" fmla="*/ 26 h 29"/>
                  <a:gd name="T48" fmla="*/ 44 w 62"/>
                  <a:gd name="T49" fmla="*/ 25 h 29"/>
                  <a:gd name="T50" fmla="*/ 45 w 62"/>
                  <a:gd name="T51" fmla="*/ 24 h 29"/>
                  <a:gd name="T52" fmla="*/ 44 w 62"/>
                  <a:gd name="T53" fmla="*/ 23 h 29"/>
                  <a:gd name="T54" fmla="*/ 41 w 62"/>
                  <a:gd name="T55" fmla="*/ 19 h 29"/>
                  <a:gd name="T56" fmla="*/ 41 w 62"/>
                  <a:gd name="T57" fmla="*/ 16 h 29"/>
                  <a:gd name="T58" fmla="*/ 41 w 62"/>
                  <a:gd name="T59" fmla="*/ 12 h 29"/>
                  <a:gd name="T60" fmla="*/ 41 w 62"/>
                  <a:gd name="T61" fmla="*/ 10 h 29"/>
                  <a:gd name="T62" fmla="*/ 41 w 62"/>
                  <a:gd name="T63" fmla="*/ 9 h 29"/>
                  <a:gd name="T64" fmla="*/ 44 w 62"/>
                  <a:gd name="T65" fmla="*/ 6 h 29"/>
                  <a:gd name="T66" fmla="*/ 45 w 62"/>
                  <a:gd name="T67" fmla="*/ 4 h 29"/>
                  <a:gd name="T68" fmla="*/ 47 w 62"/>
                  <a:gd name="T69" fmla="*/ 4 h 29"/>
                  <a:gd name="T70" fmla="*/ 45 w 62"/>
                  <a:gd name="T71" fmla="*/ 8 h 29"/>
                  <a:gd name="T72" fmla="*/ 44 w 62"/>
                  <a:gd name="T73" fmla="*/ 10 h 29"/>
                  <a:gd name="T74" fmla="*/ 46 w 62"/>
                  <a:gd name="T75" fmla="*/ 12 h 29"/>
                  <a:gd name="T76" fmla="*/ 46 w 62"/>
                  <a:gd name="T77" fmla="*/ 16 h 29"/>
                  <a:gd name="T78" fmla="*/ 45 w 62"/>
                  <a:gd name="T79" fmla="*/ 18 h 29"/>
                  <a:gd name="T80" fmla="*/ 46 w 62"/>
                  <a:gd name="T81" fmla="*/ 19 h 29"/>
                  <a:gd name="T82" fmla="*/ 46 w 62"/>
                  <a:gd name="T83" fmla="*/ 21 h 29"/>
                  <a:gd name="T84" fmla="*/ 47 w 62"/>
                  <a:gd name="T85" fmla="*/ 24 h 29"/>
                  <a:gd name="T86" fmla="*/ 50 w 62"/>
                  <a:gd name="T87" fmla="*/ 25 h 29"/>
                  <a:gd name="T88" fmla="*/ 52 w 62"/>
                  <a:gd name="T89" fmla="*/ 24 h 29"/>
                  <a:gd name="T90" fmla="*/ 52 w 62"/>
                  <a:gd name="T91" fmla="*/ 26 h 29"/>
                  <a:gd name="T92" fmla="*/ 53 w 62"/>
                  <a:gd name="T93" fmla="*/ 28 h 29"/>
                  <a:gd name="T94" fmla="*/ 55 w 62"/>
                  <a:gd name="T95" fmla="*/ 29 h 29"/>
                  <a:gd name="T96" fmla="*/ 56 w 62"/>
                  <a:gd name="T97" fmla="*/ 28 h 29"/>
                  <a:gd name="T98" fmla="*/ 61 w 62"/>
                  <a:gd name="T99" fmla="*/ 26 h 29"/>
                  <a:gd name="T100" fmla="*/ 62 w 62"/>
                  <a:gd name="T101" fmla="*/ 19 h 29"/>
                  <a:gd name="T102" fmla="*/ 54 w 62"/>
                  <a:gd name="T103" fmla="*/ 21 h 29"/>
                  <a:gd name="T104" fmla="*/ 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AF400"/>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08" name="Freeform 62"/>
              <p:cNvSpPr>
                <a:spLocks/>
              </p:cNvSpPr>
              <p:nvPr/>
            </p:nvSpPr>
            <p:spPr bwMode="auto">
              <a:xfrm>
                <a:off x="7413625" y="3017838"/>
                <a:ext cx="122238" cy="185737"/>
              </a:xfrm>
              <a:custGeom>
                <a:avLst/>
                <a:gdLst>
                  <a:gd name="T0" fmla="*/ 15 w 15"/>
                  <a:gd name="T1" fmla="*/ 22 h 24"/>
                  <a:gd name="T2" fmla="*/ 15 w 15"/>
                  <a:gd name="T3" fmla="*/ 20 h 24"/>
                  <a:gd name="T4" fmla="*/ 14 w 15"/>
                  <a:gd name="T5" fmla="*/ 18 h 24"/>
                  <a:gd name="T6" fmla="*/ 12 w 15"/>
                  <a:gd name="T7" fmla="*/ 16 h 24"/>
                  <a:gd name="T8" fmla="*/ 10 w 15"/>
                  <a:gd name="T9" fmla="*/ 15 h 24"/>
                  <a:gd name="T10" fmla="*/ 9 w 15"/>
                  <a:gd name="T11" fmla="*/ 14 h 24"/>
                  <a:gd name="T12" fmla="*/ 9 w 15"/>
                  <a:gd name="T13" fmla="*/ 12 h 24"/>
                  <a:gd name="T14" fmla="*/ 7 w 15"/>
                  <a:gd name="T15" fmla="*/ 9 h 24"/>
                  <a:gd name="T16" fmla="*/ 6 w 15"/>
                  <a:gd name="T17" fmla="*/ 8 h 24"/>
                  <a:gd name="T18" fmla="*/ 5 w 15"/>
                  <a:gd name="T19" fmla="*/ 6 h 24"/>
                  <a:gd name="T20" fmla="*/ 4 w 15"/>
                  <a:gd name="T21" fmla="*/ 5 h 24"/>
                  <a:gd name="T22" fmla="*/ 4 w 15"/>
                  <a:gd name="T23" fmla="*/ 4 h 24"/>
                  <a:gd name="T24" fmla="*/ 4 w 15"/>
                  <a:gd name="T25" fmla="*/ 4 h 24"/>
                  <a:gd name="T26" fmla="*/ 4 w 15"/>
                  <a:gd name="T27" fmla="*/ 3 h 24"/>
                  <a:gd name="T28" fmla="*/ 5 w 15"/>
                  <a:gd name="T29" fmla="*/ 0 h 24"/>
                  <a:gd name="T30" fmla="*/ 4 w 15"/>
                  <a:gd name="T31" fmla="*/ 0 h 24"/>
                  <a:gd name="T32" fmla="*/ 2 w 15"/>
                  <a:gd name="T33" fmla="*/ 0 h 24"/>
                  <a:gd name="T34" fmla="*/ 1 w 15"/>
                  <a:gd name="T35" fmla="*/ 1 h 24"/>
                  <a:gd name="T36" fmla="*/ 1 w 15"/>
                  <a:gd name="T37" fmla="*/ 2 h 24"/>
                  <a:gd name="T38" fmla="*/ 1 w 15"/>
                  <a:gd name="T39" fmla="*/ 3 h 24"/>
                  <a:gd name="T40" fmla="*/ 0 w 15"/>
                  <a:gd name="T41" fmla="*/ 3 h 24"/>
                  <a:gd name="T42" fmla="*/ 7 w 15"/>
                  <a:gd name="T43" fmla="*/ 24 h 24"/>
                  <a:gd name="T44" fmla="*/ 15 w 15"/>
                  <a:gd name="T45" fmla="*/ 22 h 24"/>
                  <a:gd name="T46" fmla="*/ 15 w 15"/>
                  <a:gd name="T47" fmla="*/ 22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45C2C"/>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09" name="Freeform 63"/>
              <p:cNvSpPr>
                <a:spLocks/>
              </p:cNvSpPr>
              <p:nvPr/>
            </p:nvSpPr>
            <p:spPr bwMode="auto">
              <a:xfrm>
                <a:off x="7445375" y="2801938"/>
                <a:ext cx="153988" cy="325437"/>
              </a:xfrm>
              <a:custGeom>
                <a:avLst/>
                <a:gdLst>
                  <a:gd name="T0" fmla="*/ 0 w 19"/>
                  <a:gd name="T1" fmla="*/ 31 h 42"/>
                  <a:gd name="T2" fmla="*/ 0 w 19"/>
                  <a:gd name="T3" fmla="*/ 32 h 42"/>
                  <a:gd name="T4" fmla="*/ 2 w 19"/>
                  <a:gd name="T5" fmla="*/ 34 h 42"/>
                  <a:gd name="T6" fmla="*/ 6 w 19"/>
                  <a:gd name="T7" fmla="*/ 37 h 42"/>
                  <a:gd name="T8" fmla="*/ 9 w 19"/>
                  <a:gd name="T9" fmla="*/ 38 h 42"/>
                  <a:gd name="T10" fmla="*/ 10 w 19"/>
                  <a:gd name="T11" fmla="*/ 40 h 42"/>
                  <a:gd name="T12" fmla="*/ 11 w 19"/>
                  <a:gd name="T13" fmla="*/ 42 h 42"/>
                  <a:gd name="T14" fmla="*/ 13 w 19"/>
                  <a:gd name="T15" fmla="*/ 39 h 42"/>
                  <a:gd name="T16" fmla="*/ 14 w 19"/>
                  <a:gd name="T17" fmla="*/ 35 h 42"/>
                  <a:gd name="T18" fmla="*/ 17 w 19"/>
                  <a:gd name="T19" fmla="*/ 30 h 42"/>
                  <a:gd name="T20" fmla="*/ 19 w 19"/>
                  <a:gd name="T21" fmla="*/ 26 h 42"/>
                  <a:gd name="T22" fmla="*/ 18 w 19"/>
                  <a:gd name="T23" fmla="*/ 19 h 42"/>
                  <a:gd name="T24" fmla="*/ 17 w 19"/>
                  <a:gd name="T25" fmla="*/ 13 h 42"/>
                  <a:gd name="T26" fmla="*/ 14 w 19"/>
                  <a:gd name="T27" fmla="*/ 14 h 42"/>
                  <a:gd name="T28" fmla="*/ 13 w 19"/>
                  <a:gd name="T29" fmla="*/ 14 h 42"/>
                  <a:gd name="T30" fmla="*/ 12 w 19"/>
                  <a:gd name="T31" fmla="*/ 14 h 42"/>
                  <a:gd name="T32" fmla="*/ 13 w 19"/>
                  <a:gd name="T33" fmla="*/ 11 h 42"/>
                  <a:gd name="T34" fmla="*/ 14 w 19"/>
                  <a:gd name="T35" fmla="*/ 11 h 42"/>
                  <a:gd name="T36" fmla="*/ 15 w 19"/>
                  <a:gd name="T37" fmla="*/ 8 h 42"/>
                  <a:gd name="T38" fmla="*/ 16 w 19"/>
                  <a:gd name="T39" fmla="*/ 6 h 42"/>
                  <a:gd name="T40" fmla="*/ 4 w 19"/>
                  <a:gd name="T41" fmla="*/ 0 h 42"/>
                  <a:gd name="T42" fmla="*/ 3 w 19"/>
                  <a:gd name="T43" fmla="*/ 2 h 42"/>
                  <a:gd name="T44" fmla="*/ 2 w 19"/>
                  <a:gd name="T45" fmla="*/ 6 h 42"/>
                  <a:gd name="T46" fmla="*/ 0 w 19"/>
                  <a:gd name="T47" fmla="*/ 8 h 42"/>
                  <a:gd name="T48" fmla="*/ 1 w 19"/>
                  <a:gd name="T49" fmla="*/ 9 h 42"/>
                  <a:gd name="T50" fmla="*/ 1 w 19"/>
                  <a:gd name="T51" fmla="*/ 11 h 42"/>
                  <a:gd name="T52" fmla="*/ 1 w 19"/>
                  <a:gd name="T53" fmla="*/ 15 h 42"/>
                  <a:gd name="T54" fmla="*/ 3 w 19"/>
                  <a:gd name="T55" fmla="*/ 17 h 42"/>
                  <a:gd name="T56" fmla="*/ 5 w 19"/>
                  <a:gd name="T57" fmla="*/ 18 h 42"/>
                  <a:gd name="T58" fmla="*/ 7 w 19"/>
                  <a:gd name="T59" fmla="*/ 19 h 42"/>
                  <a:gd name="T60" fmla="*/ 9 w 19"/>
                  <a:gd name="T61" fmla="*/ 21 h 42"/>
                  <a:gd name="T62" fmla="*/ 4 w 19"/>
                  <a:gd name="T63" fmla="*/ 24 h 42"/>
                  <a:gd name="T64" fmla="*/ 1 w 19"/>
                  <a:gd name="T65" fmla="*/ 28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AF400"/>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10" name="Freeform 64"/>
              <p:cNvSpPr>
                <a:spLocks/>
              </p:cNvSpPr>
              <p:nvPr/>
            </p:nvSpPr>
            <p:spPr bwMode="auto">
              <a:xfrm>
                <a:off x="7583488" y="2654300"/>
                <a:ext cx="187325" cy="169863"/>
              </a:xfrm>
              <a:custGeom>
                <a:avLst/>
                <a:gdLst>
                  <a:gd name="T0" fmla="*/ 0 w 23"/>
                  <a:gd name="T1" fmla="*/ 4 h 22"/>
                  <a:gd name="T2" fmla="*/ 8 w 23"/>
                  <a:gd name="T3" fmla="*/ 2 h 22"/>
                  <a:gd name="T4" fmla="*/ 8 w 23"/>
                  <a:gd name="T5" fmla="*/ 3 h 22"/>
                  <a:gd name="T6" fmla="*/ 9 w 23"/>
                  <a:gd name="T7" fmla="*/ 3 h 22"/>
                  <a:gd name="T8" fmla="*/ 9 w 23"/>
                  <a:gd name="T9" fmla="*/ 3 h 22"/>
                  <a:gd name="T10" fmla="*/ 20 w 23"/>
                  <a:gd name="T11" fmla="*/ 0 h 22"/>
                  <a:gd name="T12" fmla="*/ 23 w 23"/>
                  <a:gd name="T13" fmla="*/ 9 h 22"/>
                  <a:gd name="T14" fmla="*/ 23 w 23"/>
                  <a:gd name="T15" fmla="*/ 10 h 22"/>
                  <a:gd name="T16" fmla="*/ 22 w 23"/>
                  <a:gd name="T17" fmla="*/ 10 h 22"/>
                  <a:gd name="T18" fmla="*/ 23 w 23"/>
                  <a:gd name="T19" fmla="*/ 11 h 22"/>
                  <a:gd name="T20" fmla="*/ 23 w 23"/>
                  <a:gd name="T21" fmla="*/ 11 h 22"/>
                  <a:gd name="T22" fmla="*/ 21 w 23"/>
                  <a:gd name="T23" fmla="*/ 12 h 22"/>
                  <a:gd name="T24" fmla="*/ 17 w 23"/>
                  <a:gd name="T25" fmla="*/ 13 h 22"/>
                  <a:gd name="T26" fmla="*/ 16 w 23"/>
                  <a:gd name="T27" fmla="*/ 13 h 22"/>
                  <a:gd name="T28" fmla="*/ 16 w 23"/>
                  <a:gd name="T29" fmla="*/ 13 h 22"/>
                  <a:gd name="T30" fmla="*/ 16 w 23"/>
                  <a:gd name="T31" fmla="*/ 14 h 22"/>
                  <a:gd name="T32" fmla="*/ 16 w 23"/>
                  <a:gd name="T33" fmla="*/ 14 h 22"/>
                  <a:gd name="T34" fmla="*/ 13 w 23"/>
                  <a:gd name="T35" fmla="*/ 15 h 22"/>
                  <a:gd name="T36" fmla="*/ 10 w 23"/>
                  <a:gd name="T37" fmla="*/ 16 h 22"/>
                  <a:gd name="T38" fmla="*/ 10 w 23"/>
                  <a:gd name="T39" fmla="*/ 16 h 22"/>
                  <a:gd name="T40" fmla="*/ 8 w 23"/>
                  <a:gd name="T41" fmla="*/ 18 h 22"/>
                  <a:gd name="T42" fmla="*/ 3 w 23"/>
                  <a:gd name="T43" fmla="*/ 21 h 22"/>
                  <a:gd name="T44" fmla="*/ 2 w 23"/>
                  <a:gd name="T45" fmla="*/ 22 h 22"/>
                  <a:gd name="T46" fmla="*/ 0 w 23"/>
                  <a:gd name="T47" fmla="*/ 21 h 22"/>
                  <a:gd name="T48" fmla="*/ 2 w 23"/>
                  <a:gd name="T49" fmla="*/ 19 h 22"/>
                  <a:gd name="T50" fmla="*/ 2 w 23"/>
                  <a:gd name="T51" fmla="*/ 18 h 22"/>
                  <a:gd name="T52" fmla="*/ 2 w 23"/>
                  <a:gd name="T53" fmla="*/ 17 h 22"/>
                  <a:gd name="T54" fmla="*/ 0 w 23"/>
                  <a:gd name="T55" fmla="*/ 4 h 22"/>
                  <a:gd name="T56" fmla="*/ 0 w 23"/>
                  <a:gd name="T57" fmla="*/ 4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AF400"/>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11" name="Freeform 65"/>
              <p:cNvSpPr>
                <a:spLocks/>
              </p:cNvSpPr>
              <p:nvPr/>
            </p:nvSpPr>
            <p:spPr bwMode="auto">
              <a:xfrm>
                <a:off x="7575550" y="2522538"/>
                <a:ext cx="368300" cy="177800"/>
              </a:xfrm>
              <a:custGeom>
                <a:avLst/>
                <a:gdLst>
                  <a:gd name="T0" fmla="*/ 10 w 45"/>
                  <a:gd name="T1" fmla="*/ 7 h 23"/>
                  <a:gd name="T2" fmla="*/ 24 w 45"/>
                  <a:gd name="T3" fmla="*/ 3 h 23"/>
                  <a:gd name="T4" fmla="*/ 25 w 45"/>
                  <a:gd name="T5" fmla="*/ 3 h 23"/>
                  <a:gd name="T6" fmla="*/ 25 w 45"/>
                  <a:gd name="T7" fmla="*/ 2 h 23"/>
                  <a:gd name="T8" fmla="*/ 27 w 45"/>
                  <a:gd name="T9" fmla="*/ 0 h 23"/>
                  <a:gd name="T10" fmla="*/ 29 w 45"/>
                  <a:gd name="T11" fmla="*/ 0 h 23"/>
                  <a:gd name="T12" fmla="*/ 31 w 45"/>
                  <a:gd name="T13" fmla="*/ 3 h 23"/>
                  <a:gd name="T14" fmla="*/ 32 w 45"/>
                  <a:gd name="T15" fmla="*/ 5 h 23"/>
                  <a:gd name="T16" fmla="*/ 30 w 45"/>
                  <a:gd name="T17" fmla="*/ 7 h 23"/>
                  <a:gd name="T18" fmla="*/ 29 w 45"/>
                  <a:gd name="T19" fmla="*/ 10 h 23"/>
                  <a:gd name="T20" fmla="*/ 33 w 45"/>
                  <a:gd name="T21" fmla="*/ 10 h 23"/>
                  <a:gd name="T22" fmla="*/ 36 w 45"/>
                  <a:gd name="T23" fmla="*/ 15 h 23"/>
                  <a:gd name="T24" fmla="*/ 41 w 45"/>
                  <a:gd name="T25" fmla="*/ 16 h 23"/>
                  <a:gd name="T26" fmla="*/ 43 w 45"/>
                  <a:gd name="T27" fmla="*/ 14 h 23"/>
                  <a:gd name="T28" fmla="*/ 42 w 45"/>
                  <a:gd name="T29" fmla="*/ 12 h 23"/>
                  <a:gd name="T30" fmla="*/ 40 w 45"/>
                  <a:gd name="T31" fmla="*/ 10 h 23"/>
                  <a:gd name="T32" fmla="*/ 42 w 45"/>
                  <a:gd name="T33" fmla="*/ 11 h 23"/>
                  <a:gd name="T34" fmla="*/ 45 w 45"/>
                  <a:gd name="T35" fmla="*/ 16 h 23"/>
                  <a:gd name="T36" fmla="*/ 44 w 45"/>
                  <a:gd name="T37" fmla="*/ 17 h 23"/>
                  <a:gd name="T38" fmla="*/ 40 w 45"/>
                  <a:gd name="T39" fmla="*/ 19 h 23"/>
                  <a:gd name="T40" fmla="*/ 37 w 45"/>
                  <a:gd name="T41" fmla="*/ 21 h 23"/>
                  <a:gd name="T42" fmla="*/ 37 w 45"/>
                  <a:gd name="T43" fmla="*/ 20 h 23"/>
                  <a:gd name="T44" fmla="*/ 36 w 45"/>
                  <a:gd name="T45" fmla="*/ 18 h 23"/>
                  <a:gd name="T46" fmla="*/ 34 w 45"/>
                  <a:gd name="T47" fmla="*/ 22 h 23"/>
                  <a:gd name="T48" fmla="*/ 32 w 45"/>
                  <a:gd name="T49" fmla="*/ 22 h 23"/>
                  <a:gd name="T50" fmla="*/ 32 w 45"/>
                  <a:gd name="T51" fmla="*/ 21 h 23"/>
                  <a:gd name="T52" fmla="*/ 30 w 45"/>
                  <a:gd name="T53" fmla="*/ 20 h 23"/>
                  <a:gd name="T54" fmla="*/ 28 w 45"/>
                  <a:gd name="T55" fmla="*/ 19 h 23"/>
                  <a:gd name="T56" fmla="*/ 27 w 45"/>
                  <a:gd name="T57" fmla="*/ 17 h 23"/>
                  <a:gd name="T58" fmla="*/ 21 w 45"/>
                  <a:gd name="T59" fmla="*/ 17 h 23"/>
                  <a:gd name="T60" fmla="*/ 10 w 45"/>
                  <a:gd name="T61" fmla="*/ 20 h 23"/>
                  <a:gd name="T62" fmla="*/ 9 w 45"/>
                  <a:gd name="T63" fmla="*/ 19 h 23"/>
                  <a:gd name="T64" fmla="*/ 0 w 45"/>
                  <a:gd name="T65" fmla="*/ 21 h 23"/>
                  <a:gd name="T66" fmla="*/ 0 w 45"/>
                  <a:gd name="T67" fmla="*/ 9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9ED561"/>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12" name="Freeform 66"/>
              <p:cNvSpPr>
                <a:spLocks/>
              </p:cNvSpPr>
              <p:nvPr/>
            </p:nvSpPr>
            <p:spPr bwMode="auto">
              <a:xfrm>
                <a:off x="7747000" y="2638425"/>
                <a:ext cx="96838" cy="101600"/>
              </a:xfrm>
              <a:custGeom>
                <a:avLst/>
                <a:gdLst>
                  <a:gd name="T0" fmla="*/ 0 w 12"/>
                  <a:gd name="T1" fmla="*/ 2 h 13"/>
                  <a:gd name="T2" fmla="*/ 3 w 12"/>
                  <a:gd name="T3" fmla="*/ 11 h 13"/>
                  <a:gd name="T4" fmla="*/ 3 w 12"/>
                  <a:gd name="T5" fmla="*/ 12 h 13"/>
                  <a:gd name="T6" fmla="*/ 2 w 12"/>
                  <a:gd name="T7" fmla="*/ 12 h 13"/>
                  <a:gd name="T8" fmla="*/ 3 w 12"/>
                  <a:gd name="T9" fmla="*/ 13 h 13"/>
                  <a:gd name="T10" fmla="*/ 3 w 12"/>
                  <a:gd name="T11" fmla="*/ 13 h 13"/>
                  <a:gd name="T12" fmla="*/ 3 w 12"/>
                  <a:gd name="T13" fmla="*/ 13 h 13"/>
                  <a:gd name="T14" fmla="*/ 6 w 12"/>
                  <a:gd name="T15" fmla="*/ 12 h 13"/>
                  <a:gd name="T16" fmla="*/ 7 w 12"/>
                  <a:gd name="T17" fmla="*/ 11 h 13"/>
                  <a:gd name="T18" fmla="*/ 7 w 12"/>
                  <a:gd name="T19" fmla="*/ 10 h 13"/>
                  <a:gd name="T20" fmla="*/ 7 w 12"/>
                  <a:gd name="T21" fmla="*/ 9 h 13"/>
                  <a:gd name="T22" fmla="*/ 7 w 12"/>
                  <a:gd name="T23" fmla="*/ 7 h 13"/>
                  <a:gd name="T24" fmla="*/ 8 w 12"/>
                  <a:gd name="T25" fmla="*/ 6 h 13"/>
                  <a:gd name="T26" fmla="*/ 8 w 12"/>
                  <a:gd name="T27" fmla="*/ 7 h 13"/>
                  <a:gd name="T28" fmla="*/ 8 w 12"/>
                  <a:gd name="T29" fmla="*/ 8 h 13"/>
                  <a:gd name="T30" fmla="*/ 8 w 12"/>
                  <a:gd name="T31" fmla="*/ 10 h 13"/>
                  <a:gd name="T32" fmla="*/ 9 w 12"/>
                  <a:gd name="T33" fmla="*/ 10 h 13"/>
                  <a:gd name="T34" fmla="*/ 9 w 12"/>
                  <a:gd name="T35" fmla="*/ 10 h 13"/>
                  <a:gd name="T36" fmla="*/ 9 w 12"/>
                  <a:gd name="T37" fmla="*/ 9 h 13"/>
                  <a:gd name="T38" fmla="*/ 10 w 12"/>
                  <a:gd name="T39" fmla="*/ 9 h 13"/>
                  <a:gd name="T40" fmla="*/ 11 w 12"/>
                  <a:gd name="T41" fmla="*/ 8 h 13"/>
                  <a:gd name="T42" fmla="*/ 12 w 12"/>
                  <a:gd name="T43" fmla="*/ 8 h 13"/>
                  <a:gd name="T44" fmla="*/ 12 w 12"/>
                  <a:gd name="T45" fmla="*/ 8 h 13"/>
                  <a:gd name="T46" fmla="*/ 11 w 12"/>
                  <a:gd name="T47" fmla="*/ 7 h 13"/>
                  <a:gd name="T48" fmla="*/ 11 w 12"/>
                  <a:gd name="T49" fmla="*/ 6 h 13"/>
                  <a:gd name="T50" fmla="*/ 11 w 12"/>
                  <a:gd name="T51" fmla="*/ 6 h 13"/>
                  <a:gd name="T52" fmla="*/ 10 w 12"/>
                  <a:gd name="T53" fmla="*/ 6 h 13"/>
                  <a:gd name="T54" fmla="*/ 9 w 12"/>
                  <a:gd name="T55" fmla="*/ 5 h 13"/>
                  <a:gd name="T56" fmla="*/ 9 w 12"/>
                  <a:gd name="T57" fmla="*/ 5 h 13"/>
                  <a:gd name="T58" fmla="*/ 7 w 12"/>
                  <a:gd name="T59" fmla="*/ 4 h 13"/>
                  <a:gd name="T60" fmla="*/ 6 w 12"/>
                  <a:gd name="T61" fmla="*/ 2 h 13"/>
                  <a:gd name="T62" fmla="*/ 6 w 12"/>
                  <a:gd name="T63" fmla="*/ 2 h 13"/>
                  <a:gd name="T64" fmla="*/ 5 w 12"/>
                  <a:gd name="T65" fmla="*/ 0 h 13"/>
                  <a:gd name="T66" fmla="*/ 0 w 12"/>
                  <a:gd name="T67" fmla="*/ 2 h 13"/>
                  <a:gd name="T68" fmla="*/ 0 w 12"/>
                  <a:gd name="T69" fmla="*/ 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AF400"/>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13" name="Freeform 67"/>
              <p:cNvSpPr>
                <a:spLocks/>
              </p:cNvSpPr>
              <p:nvPr/>
            </p:nvSpPr>
            <p:spPr bwMode="auto">
              <a:xfrm>
                <a:off x="7640638" y="2212975"/>
                <a:ext cx="171450" cy="363538"/>
              </a:xfrm>
              <a:custGeom>
                <a:avLst/>
                <a:gdLst>
                  <a:gd name="T0" fmla="*/ 21 w 21"/>
                  <a:gd name="T1" fmla="*/ 40 h 47"/>
                  <a:gd name="T2" fmla="*/ 20 w 21"/>
                  <a:gd name="T3" fmla="*/ 40 h 47"/>
                  <a:gd name="T4" fmla="*/ 19 w 21"/>
                  <a:gd name="T5" fmla="*/ 40 h 47"/>
                  <a:gd name="T6" fmla="*/ 18 w 21"/>
                  <a:gd name="T7" fmla="*/ 42 h 47"/>
                  <a:gd name="T8" fmla="*/ 17 w 21"/>
                  <a:gd name="T9" fmla="*/ 42 h 47"/>
                  <a:gd name="T10" fmla="*/ 17 w 21"/>
                  <a:gd name="T11" fmla="*/ 43 h 47"/>
                  <a:gd name="T12" fmla="*/ 17 w 21"/>
                  <a:gd name="T13" fmla="*/ 43 h 47"/>
                  <a:gd name="T14" fmla="*/ 17 w 21"/>
                  <a:gd name="T15" fmla="*/ 43 h 47"/>
                  <a:gd name="T16" fmla="*/ 16 w 21"/>
                  <a:gd name="T17" fmla="*/ 43 h 47"/>
                  <a:gd name="T18" fmla="*/ 16 w 21"/>
                  <a:gd name="T19" fmla="*/ 44 h 47"/>
                  <a:gd name="T20" fmla="*/ 2 w 21"/>
                  <a:gd name="T21" fmla="*/ 47 h 47"/>
                  <a:gd name="T22" fmla="*/ 1 w 21"/>
                  <a:gd name="T23" fmla="*/ 46 h 47"/>
                  <a:gd name="T24" fmla="*/ 0 w 21"/>
                  <a:gd name="T25" fmla="*/ 45 h 47"/>
                  <a:gd name="T26" fmla="*/ 0 w 21"/>
                  <a:gd name="T27" fmla="*/ 44 h 47"/>
                  <a:gd name="T28" fmla="*/ 1 w 21"/>
                  <a:gd name="T29" fmla="*/ 43 h 47"/>
                  <a:gd name="T30" fmla="*/ 0 w 21"/>
                  <a:gd name="T31" fmla="*/ 41 h 47"/>
                  <a:gd name="T32" fmla="*/ 0 w 21"/>
                  <a:gd name="T33" fmla="*/ 34 h 47"/>
                  <a:gd name="T34" fmla="*/ 0 w 21"/>
                  <a:gd name="T35" fmla="*/ 32 h 47"/>
                  <a:gd name="T36" fmla="*/ 1 w 21"/>
                  <a:gd name="T37" fmla="*/ 28 h 47"/>
                  <a:gd name="T38" fmla="*/ 1 w 21"/>
                  <a:gd name="T39" fmla="*/ 26 h 47"/>
                  <a:gd name="T40" fmla="*/ 1 w 21"/>
                  <a:gd name="T41" fmla="*/ 24 h 47"/>
                  <a:gd name="T42" fmla="*/ 1 w 21"/>
                  <a:gd name="T43" fmla="*/ 22 h 47"/>
                  <a:gd name="T44" fmla="*/ 1 w 21"/>
                  <a:gd name="T45" fmla="*/ 21 h 47"/>
                  <a:gd name="T46" fmla="*/ 1 w 21"/>
                  <a:gd name="T47" fmla="*/ 20 h 47"/>
                  <a:gd name="T48" fmla="*/ 4 w 21"/>
                  <a:gd name="T49" fmla="*/ 18 h 47"/>
                  <a:gd name="T50" fmla="*/ 5 w 21"/>
                  <a:gd name="T51" fmla="*/ 14 h 47"/>
                  <a:gd name="T52" fmla="*/ 4 w 21"/>
                  <a:gd name="T53" fmla="*/ 12 h 47"/>
                  <a:gd name="T54" fmla="*/ 4 w 21"/>
                  <a:gd name="T55" fmla="*/ 10 h 47"/>
                  <a:gd name="T56" fmla="*/ 4 w 21"/>
                  <a:gd name="T57" fmla="*/ 10 h 47"/>
                  <a:gd name="T58" fmla="*/ 4 w 21"/>
                  <a:gd name="T59" fmla="*/ 9 h 47"/>
                  <a:gd name="T60" fmla="*/ 3 w 21"/>
                  <a:gd name="T61" fmla="*/ 7 h 47"/>
                  <a:gd name="T62" fmla="*/ 4 w 21"/>
                  <a:gd name="T63" fmla="*/ 4 h 47"/>
                  <a:gd name="T64" fmla="*/ 3 w 21"/>
                  <a:gd name="T65" fmla="*/ 3 h 47"/>
                  <a:gd name="T66" fmla="*/ 3 w 21"/>
                  <a:gd name="T67" fmla="*/ 2 h 47"/>
                  <a:gd name="T68" fmla="*/ 4 w 21"/>
                  <a:gd name="T69" fmla="*/ 2 h 47"/>
                  <a:gd name="T70" fmla="*/ 5 w 21"/>
                  <a:gd name="T71" fmla="*/ 1 h 47"/>
                  <a:gd name="T72" fmla="*/ 6 w 21"/>
                  <a:gd name="T73" fmla="*/ 1 h 47"/>
                  <a:gd name="T74" fmla="*/ 6 w 21"/>
                  <a:gd name="T75" fmla="*/ 1 h 47"/>
                  <a:gd name="T76" fmla="*/ 7 w 21"/>
                  <a:gd name="T77" fmla="*/ 0 h 47"/>
                  <a:gd name="T78" fmla="*/ 17 w 21"/>
                  <a:gd name="T79" fmla="*/ 29 h 47"/>
                  <a:gd name="T80" fmla="*/ 17 w 21"/>
                  <a:gd name="T81" fmla="*/ 30 h 47"/>
                  <a:gd name="T82" fmla="*/ 17 w 21"/>
                  <a:gd name="T83" fmla="*/ 31 h 47"/>
                  <a:gd name="T84" fmla="*/ 17 w 21"/>
                  <a:gd name="T85" fmla="*/ 31 h 47"/>
                  <a:gd name="T86" fmla="*/ 19 w 21"/>
                  <a:gd name="T87" fmla="*/ 33 h 47"/>
                  <a:gd name="T88" fmla="*/ 20 w 21"/>
                  <a:gd name="T89" fmla="*/ 33 h 47"/>
                  <a:gd name="T90" fmla="*/ 20 w 21"/>
                  <a:gd name="T91" fmla="*/ 34 h 47"/>
                  <a:gd name="T92" fmla="*/ 20 w 21"/>
                  <a:gd name="T93" fmla="*/ 35 h 47"/>
                  <a:gd name="T94" fmla="*/ 21 w 21"/>
                  <a:gd name="T95" fmla="*/ 37 h 47"/>
                  <a:gd name="T96" fmla="*/ 21 w 21"/>
                  <a:gd name="T97" fmla="*/ 38 h 47"/>
                  <a:gd name="T98" fmla="*/ 21 w 21"/>
                  <a:gd name="T99" fmla="*/ 39 h 47"/>
                  <a:gd name="T100" fmla="*/ 21 w 21"/>
                  <a:gd name="T101" fmla="*/ 40 h 47"/>
                  <a:gd name="T102" fmla="*/ 21 w 21"/>
                  <a:gd name="T103" fmla="*/ 40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AF400"/>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grpSp>
            <p:nvGrpSpPr>
              <p:cNvPr id="5" name="Group 68"/>
              <p:cNvGrpSpPr>
                <a:grpSpLocks/>
              </p:cNvGrpSpPr>
              <p:nvPr/>
            </p:nvGrpSpPr>
            <p:grpSpPr bwMode="auto">
              <a:xfrm>
                <a:off x="3112828" y="4589463"/>
                <a:ext cx="1090872" cy="635000"/>
                <a:chOff x="1975" y="3321"/>
                <a:chExt cx="377" cy="231"/>
              </a:xfrm>
            </p:grpSpPr>
            <p:sp>
              <p:nvSpPr>
                <p:cNvPr id="62526" name="Freeform 69"/>
                <p:cNvSpPr>
                  <a:spLocks/>
                </p:cNvSpPr>
                <p:nvPr/>
              </p:nvSpPr>
              <p:spPr bwMode="auto">
                <a:xfrm>
                  <a:off x="2274" y="3459"/>
                  <a:ext cx="78" cy="93"/>
                </a:xfrm>
                <a:custGeom>
                  <a:avLst/>
                  <a:gdLst>
                    <a:gd name="T0" fmla="*/ 0 w 16"/>
                    <a:gd name="T1" fmla="*/ 7 h 19"/>
                    <a:gd name="T2" fmla="*/ 1 w 16"/>
                    <a:gd name="T3" fmla="*/ 13 h 19"/>
                    <a:gd name="T4" fmla="*/ 1 w 16"/>
                    <a:gd name="T5" fmla="*/ 16 h 19"/>
                    <a:gd name="T6" fmla="*/ 6 w 16"/>
                    <a:gd name="T7" fmla="*/ 19 h 19"/>
                    <a:gd name="T8" fmla="*/ 8 w 16"/>
                    <a:gd name="T9" fmla="*/ 16 h 19"/>
                    <a:gd name="T10" fmla="*/ 16 w 16"/>
                    <a:gd name="T11" fmla="*/ 11 h 19"/>
                    <a:gd name="T12" fmla="*/ 13 w 16"/>
                    <a:gd name="T13" fmla="*/ 5 h 19"/>
                    <a:gd name="T14" fmla="*/ 3 w 16"/>
                    <a:gd name="T15" fmla="*/ 0 h 19"/>
                    <a:gd name="T16" fmla="*/ 3 w 16"/>
                    <a:gd name="T17" fmla="*/ 5 h 19"/>
                    <a:gd name="T18" fmla="*/ 0 w 16"/>
                    <a:gd name="T19" fmla="*/ 7 h 19"/>
                    <a:gd name="T20" fmla="*/ 0 w 16"/>
                    <a:gd name="T21" fmla="*/ 7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9ED561"/>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27" name="Freeform 70"/>
                <p:cNvSpPr>
                  <a:spLocks/>
                </p:cNvSpPr>
                <p:nvPr/>
              </p:nvSpPr>
              <p:spPr bwMode="auto">
                <a:xfrm>
                  <a:off x="2235" y="3409"/>
                  <a:ext cx="44" cy="29"/>
                </a:xfrm>
                <a:custGeom>
                  <a:avLst/>
                  <a:gdLst>
                    <a:gd name="T0" fmla="*/ 3 w 9"/>
                    <a:gd name="T1" fmla="*/ 6 h 6"/>
                    <a:gd name="T2" fmla="*/ 8 w 9"/>
                    <a:gd name="T3" fmla="*/ 6 h 6"/>
                    <a:gd name="T4" fmla="*/ 9 w 9"/>
                    <a:gd name="T5" fmla="*/ 3 h 6"/>
                    <a:gd name="T6" fmla="*/ 5 w 9"/>
                    <a:gd name="T7" fmla="*/ 2 h 6"/>
                    <a:gd name="T8" fmla="*/ 3 w 9"/>
                    <a:gd name="T9" fmla="*/ 2 h 6"/>
                    <a:gd name="T10" fmla="*/ 2 w 9"/>
                    <a:gd name="T11" fmla="*/ 0 h 6"/>
                    <a:gd name="T12" fmla="*/ 0 w 9"/>
                    <a:gd name="T13" fmla="*/ 2 h 6"/>
                    <a:gd name="T14" fmla="*/ 2 w 9"/>
                    <a:gd name="T15" fmla="*/ 5 h 6"/>
                    <a:gd name="T16" fmla="*/ 3 w 9"/>
                    <a:gd name="T17" fmla="*/ 6 h 6"/>
                    <a:gd name="T18" fmla="*/ 3 w 9"/>
                    <a:gd name="T19" fmla="*/ 6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9ED561"/>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28" name="Freeform 71"/>
                <p:cNvSpPr>
                  <a:spLocks/>
                </p:cNvSpPr>
                <p:nvPr/>
              </p:nvSpPr>
              <p:spPr bwMode="auto">
                <a:xfrm>
                  <a:off x="2225" y="3438"/>
                  <a:ext cx="20" cy="10"/>
                </a:xfrm>
                <a:custGeom>
                  <a:avLst/>
                  <a:gdLst>
                    <a:gd name="T0" fmla="*/ 0 w 4"/>
                    <a:gd name="T1" fmla="*/ 2 h 2"/>
                    <a:gd name="T2" fmla="*/ 4 w 4"/>
                    <a:gd name="T3" fmla="*/ 0 h 2"/>
                    <a:gd name="T4" fmla="*/ 4 w 4"/>
                    <a:gd name="T5" fmla="*/ 2 h 2"/>
                    <a:gd name="T6" fmla="*/ 0 w 4"/>
                    <a:gd name="T7" fmla="*/ 2 h 2"/>
                    <a:gd name="T8" fmla="*/ 0 w 4"/>
                    <a:gd name="T9" fmla="*/ 2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9ED561"/>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29" name="Freeform 72"/>
                <p:cNvSpPr>
                  <a:spLocks/>
                </p:cNvSpPr>
                <p:nvPr/>
              </p:nvSpPr>
              <p:spPr bwMode="auto">
                <a:xfrm>
                  <a:off x="2211" y="3419"/>
                  <a:ext cx="19" cy="14"/>
                </a:xfrm>
                <a:custGeom>
                  <a:avLst/>
                  <a:gdLst>
                    <a:gd name="T0" fmla="*/ 2 w 4"/>
                    <a:gd name="T1" fmla="*/ 0 h 3"/>
                    <a:gd name="T2" fmla="*/ 2 w 4"/>
                    <a:gd name="T3" fmla="*/ 0 h 3"/>
                    <a:gd name="T4" fmla="*/ 3 w 4"/>
                    <a:gd name="T5" fmla="*/ 0 h 3"/>
                    <a:gd name="T6" fmla="*/ 3 w 4"/>
                    <a:gd name="T7" fmla="*/ 0 h 3"/>
                    <a:gd name="T8" fmla="*/ 3 w 4"/>
                    <a:gd name="T9" fmla="*/ 0 h 3"/>
                    <a:gd name="T10" fmla="*/ 3 w 4"/>
                    <a:gd name="T11" fmla="*/ 1 h 3"/>
                    <a:gd name="T12" fmla="*/ 3 w 4"/>
                    <a:gd name="T13" fmla="*/ 1 h 3"/>
                    <a:gd name="T14" fmla="*/ 3 w 4"/>
                    <a:gd name="T15" fmla="*/ 1 h 3"/>
                    <a:gd name="T16" fmla="*/ 4 w 4"/>
                    <a:gd name="T17" fmla="*/ 1 h 3"/>
                    <a:gd name="T18" fmla="*/ 3 w 4"/>
                    <a:gd name="T19" fmla="*/ 2 h 3"/>
                    <a:gd name="T20" fmla="*/ 3 w 4"/>
                    <a:gd name="T21" fmla="*/ 2 h 3"/>
                    <a:gd name="T22" fmla="*/ 3 w 4"/>
                    <a:gd name="T23" fmla="*/ 2 h 3"/>
                    <a:gd name="T24" fmla="*/ 3 w 4"/>
                    <a:gd name="T25" fmla="*/ 3 h 3"/>
                    <a:gd name="T26" fmla="*/ 3 w 4"/>
                    <a:gd name="T27" fmla="*/ 3 h 3"/>
                    <a:gd name="T28" fmla="*/ 3 w 4"/>
                    <a:gd name="T29" fmla="*/ 3 h 3"/>
                    <a:gd name="T30" fmla="*/ 2 w 4"/>
                    <a:gd name="T31" fmla="*/ 3 h 3"/>
                    <a:gd name="T32" fmla="*/ 2 w 4"/>
                    <a:gd name="T33" fmla="*/ 3 h 3"/>
                    <a:gd name="T34" fmla="*/ 2 w 4"/>
                    <a:gd name="T35" fmla="*/ 3 h 3"/>
                    <a:gd name="T36" fmla="*/ 1 w 4"/>
                    <a:gd name="T37" fmla="*/ 3 h 3"/>
                    <a:gd name="T38" fmla="*/ 1 w 4"/>
                    <a:gd name="T39" fmla="*/ 3 h 3"/>
                    <a:gd name="T40" fmla="*/ 1 w 4"/>
                    <a:gd name="T41" fmla="*/ 3 h 3"/>
                    <a:gd name="T42" fmla="*/ 1 w 4"/>
                    <a:gd name="T43" fmla="*/ 2 h 3"/>
                    <a:gd name="T44" fmla="*/ 0 w 4"/>
                    <a:gd name="T45" fmla="*/ 2 h 3"/>
                    <a:gd name="T46" fmla="*/ 0 w 4"/>
                    <a:gd name="T47" fmla="*/ 2 h 3"/>
                    <a:gd name="T48" fmla="*/ 0 w 4"/>
                    <a:gd name="T49" fmla="*/ 1 h 3"/>
                    <a:gd name="T50" fmla="*/ 0 w 4"/>
                    <a:gd name="T51" fmla="*/ 1 h 3"/>
                    <a:gd name="T52" fmla="*/ 0 w 4"/>
                    <a:gd name="T53" fmla="*/ 1 h 3"/>
                    <a:gd name="T54" fmla="*/ 1 w 4"/>
                    <a:gd name="T55" fmla="*/ 1 h 3"/>
                    <a:gd name="T56" fmla="*/ 1 w 4"/>
                    <a:gd name="T57" fmla="*/ 0 h 3"/>
                    <a:gd name="T58" fmla="*/ 1 w 4"/>
                    <a:gd name="T59" fmla="*/ 0 h 3"/>
                    <a:gd name="T60" fmla="*/ 1 w 4"/>
                    <a:gd name="T61" fmla="*/ 0 h 3"/>
                    <a:gd name="T62" fmla="*/ 2 w 4"/>
                    <a:gd name="T63" fmla="*/ 0 h 3"/>
                    <a:gd name="T64" fmla="*/ 2 w 4"/>
                    <a:gd name="T65" fmla="*/ 0 h 3"/>
                    <a:gd name="T66" fmla="*/ 2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9ED561"/>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30" name="Freeform 73"/>
                <p:cNvSpPr>
                  <a:spLocks/>
                </p:cNvSpPr>
                <p:nvPr/>
              </p:nvSpPr>
              <p:spPr bwMode="auto">
                <a:xfrm>
                  <a:off x="2186" y="3394"/>
                  <a:ext cx="39" cy="15"/>
                </a:xfrm>
                <a:custGeom>
                  <a:avLst/>
                  <a:gdLst>
                    <a:gd name="T0" fmla="*/ 0 w 8"/>
                    <a:gd name="T1" fmla="*/ 3 h 3"/>
                    <a:gd name="T2" fmla="*/ 7 w 8"/>
                    <a:gd name="T3" fmla="*/ 3 h 3"/>
                    <a:gd name="T4" fmla="*/ 8 w 8"/>
                    <a:gd name="T5" fmla="*/ 0 h 3"/>
                    <a:gd name="T6" fmla="*/ 2 w 8"/>
                    <a:gd name="T7" fmla="*/ 0 h 3"/>
                    <a:gd name="T8" fmla="*/ 0 w 8"/>
                    <a:gd name="T9" fmla="*/ 3 h 3"/>
                    <a:gd name="T10" fmla="*/ 0 w 8"/>
                    <a:gd name="T11" fmla="*/ 3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9ED561"/>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31" name="Freeform 74"/>
                <p:cNvSpPr>
                  <a:spLocks/>
                </p:cNvSpPr>
                <p:nvPr/>
              </p:nvSpPr>
              <p:spPr bwMode="auto">
                <a:xfrm>
                  <a:off x="2026" y="3321"/>
                  <a:ext cx="38" cy="24"/>
                </a:xfrm>
                <a:custGeom>
                  <a:avLst/>
                  <a:gdLst>
                    <a:gd name="T0" fmla="*/ 0 w 8"/>
                    <a:gd name="T1" fmla="*/ 4 h 5"/>
                    <a:gd name="T2" fmla="*/ 3 w 8"/>
                    <a:gd name="T3" fmla="*/ 5 h 5"/>
                    <a:gd name="T4" fmla="*/ 6 w 8"/>
                    <a:gd name="T5" fmla="*/ 5 h 5"/>
                    <a:gd name="T6" fmla="*/ 8 w 8"/>
                    <a:gd name="T7" fmla="*/ 2 h 5"/>
                    <a:gd name="T8" fmla="*/ 5 w 8"/>
                    <a:gd name="T9" fmla="*/ 0 h 5"/>
                    <a:gd name="T10" fmla="*/ 1 w 8"/>
                    <a:gd name="T11" fmla="*/ 2 h 5"/>
                    <a:gd name="T12" fmla="*/ 0 w 8"/>
                    <a:gd name="T13" fmla="*/ 4 h 5"/>
                    <a:gd name="T14" fmla="*/ 0 w 8"/>
                    <a:gd name="T15" fmla="*/ 4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9ED561"/>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32" name="Freeform 75"/>
                <p:cNvSpPr>
                  <a:spLocks/>
                </p:cNvSpPr>
                <p:nvPr/>
              </p:nvSpPr>
              <p:spPr bwMode="auto">
                <a:xfrm flipH="1">
                  <a:off x="1975" y="3321"/>
                  <a:ext cx="16" cy="15"/>
                </a:xfrm>
                <a:custGeom>
                  <a:avLst/>
                  <a:gdLst>
                    <a:gd name="T0" fmla="*/ 0 w 4"/>
                    <a:gd name="T1" fmla="*/ 5 h 5"/>
                    <a:gd name="T2" fmla="*/ 4 w 4"/>
                    <a:gd name="T3" fmla="*/ 2 h 5"/>
                    <a:gd name="T4" fmla="*/ 4 w 4"/>
                    <a:gd name="T5" fmla="*/ 0 h 5"/>
                    <a:gd name="T6" fmla="*/ 0 w 4"/>
                    <a:gd name="T7" fmla="*/ 4 h 5"/>
                    <a:gd name="T8" fmla="*/ 0 w 4"/>
                    <a:gd name="T9" fmla="*/ 5 h 5"/>
                    <a:gd name="T10" fmla="*/ 0 w 4"/>
                    <a:gd name="T11" fmla="*/ 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9ED561"/>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sp>
              <p:nvSpPr>
                <p:cNvPr id="62533" name="Freeform 76"/>
                <p:cNvSpPr>
                  <a:spLocks/>
                </p:cNvSpPr>
                <p:nvPr/>
              </p:nvSpPr>
              <p:spPr bwMode="auto">
                <a:xfrm>
                  <a:off x="2128" y="3360"/>
                  <a:ext cx="39" cy="34"/>
                </a:xfrm>
                <a:custGeom>
                  <a:avLst/>
                  <a:gdLst>
                    <a:gd name="T0" fmla="*/ 3 w 8"/>
                    <a:gd name="T1" fmla="*/ 7 h 7"/>
                    <a:gd name="T2" fmla="*/ 8 w 8"/>
                    <a:gd name="T3" fmla="*/ 7 h 7"/>
                    <a:gd name="T4" fmla="*/ 8 w 8"/>
                    <a:gd name="T5" fmla="*/ 4 h 7"/>
                    <a:gd name="T6" fmla="*/ 4 w 8"/>
                    <a:gd name="T7" fmla="*/ 0 h 7"/>
                    <a:gd name="T8" fmla="*/ 0 w 8"/>
                    <a:gd name="T9" fmla="*/ 2 h 7"/>
                    <a:gd name="T10" fmla="*/ 3 w 8"/>
                    <a:gd name="T11" fmla="*/ 7 h 7"/>
                    <a:gd name="T12" fmla="*/ 3 w 8"/>
                    <a:gd name="T13" fmla="*/ 7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9ED561"/>
                </a:solidFill>
                <a:ln w="12700" cmpd="sng">
                  <a:solidFill>
                    <a:schemeClr val="tx1"/>
                  </a:solidFill>
                  <a:prstDash val="solid"/>
                  <a:round/>
                  <a:headEnd/>
                  <a:tailEnd/>
                </a:ln>
              </p:spPr>
              <p:txBody>
                <a:bodyPr/>
                <a:lstStyle/>
                <a:p>
                  <a:pPr defTabSz="914400" fontAlgn="base">
                    <a:spcBef>
                      <a:spcPct val="0"/>
                    </a:spcBef>
                    <a:spcAft>
                      <a:spcPct val="0"/>
                    </a:spcAft>
                  </a:pPr>
                  <a:endParaRPr lang="en-US" sz="2400">
                    <a:solidFill>
                      <a:srgbClr val="000000"/>
                    </a:solidFill>
                    <a:latin typeface="Times New Roman" pitchFamily="18" charset="0"/>
                  </a:endParaRPr>
                </a:p>
              </p:txBody>
            </p:sp>
          </p:grpSp>
        </p:grpSp>
        <p:sp>
          <p:nvSpPr>
            <p:cNvPr id="176" name="Rectangle 125"/>
            <p:cNvSpPr>
              <a:spLocks noChangeArrowheads="1"/>
            </p:cNvSpPr>
            <p:nvPr/>
          </p:nvSpPr>
          <p:spPr bwMode="auto">
            <a:xfrm>
              <a:off x="2576986" y="3561628"/>
              <a:ext cx="17853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000000"/>
                  </a:solidFill>
                  <a:latin typeface="Verdana"/>
                </a:rPr>
                <a:t>CA</a:t>
              </a:r>
            </a:p>
          </p:txBody>
        </p:sp>
        <p:sp>
          <p:nvSpPr>
            <p:cNvPr id="177" name="Rectangle 129"/>
            <p:cNvSpPr>
              <a:spLocks noChangeArrowheads="1"/>
            </p:cNvSpPr>
            <p:nvPr/>
          </p:nvSpPr>
          <p:spPr bwMode="auto">
            <a:xfrm>
              <a:off x="3933541" y="2156639"/>
              <a:ext cx="18935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1F1A17"/>
                  </a:solidFill>
                  <a:latin typeface="Verdana"/>
                </a:rPr>
                <a:t>MT</a:t>
              </a:r>
              <a:endParaRPr lang="en-US" altLang="en-US" sz="900" dirty="0">
                <a:solidFill>
                  <a:srgbClr val="000000"/>
                </a:solidFill>
                <a:latin typeface="Verdana"/>
              </a:endParaRPr>
            </a:p>
          </p:txBody>
        </p:sp>
        <p:sp>
          <p:nvSpPr>
            <p:cNvPr id="178" name="Rectangle 137"/>
            <p:cNvSpPr>
              <a:spLocks noChangeArrowheads="1"/>
            </p:cNvSpPr>
            <p:nvPr/>
          </p:nvSpPr>
          <p:spPr bwMode="auto">
            <a:xfrm>
              <a:off x="3410354" y="2511736"/>
              <a:ext cx="153288"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1F1A17"/>
                  </a:solidFill>
                  <a:latin typeface="Verdana"/>
                </a:rPr>
                <a:t>ID</a:t>
              </a:r>
              <a:endParaRPr lang="en-US" altLang="en-US" sz="900" dirty="0">
                <a:solidFill>
                  <a:srgbClr val="000000"/>
                </a:solidFill>
                <a:latin typeface="Verdana"/>
              </a:endParaRPr>
            </a:p>
          </p:txBody>
        </p:sp>
        <p:sp>
          <p:nvSpPr>
            <p:cNvPr id="179" name="Rectangle 138"/>
            <p:cNvSpPr>
              <a:spLocks noChangeArrowheads="1"/>
            </p:cNvSpPr>
            <p:nvPr/>
          </p:nvSpPr>
          <p:spPr bwMode="auto">
            <a:xfrm>
              <a:off x="3091335" y="3112366"/>
              <a:ext cx="185749"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1F1A17"/>
                  </a:solidFill>
                  <a:latin typeface="Verdana"/>
                </a:rPr>
                <a:t>NV</a:t>
              </a:r>
              <a:endParaRPr lang="en-US" altLang="en-US" sz="900" dirty="0">
                <a:solidFill>
                  <a:srgbClr val="000000"/>
                </a:solidFill>
                <a:latin typeface="Verdana"/>
              </a:endParaRPr>
            </a:p>
          </p:txBody>
        </p:sp>
        <p:sp>
          <p:nvSpPr>
            <p:cNvPr id="180" name="Rectangle 139"/>
            <p:cNvSpPr>
              <a:spLocks noChangeArrowheads="1"/>
            </p:cNvSpPr>
            <p:nvPr/>
          </p:nvSpPr>
          <p:spPr bwMode="auto">
            <a:xfrm>
              <a:off x="3541361" y="3271713"/>
              <a:ext cx="174928"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1F1A17"/>
                  </a:solidFill>
                  <a:latin typeface="Verdana"/>
                </a:rPr>
                <a:t>UT</a:t>
              </a:r>
              <a:endParaRPr lang="en-US" altLang="en-US" sz="900" dirty="0">
                <a:solidFill>
                  <a:srgbClr val="000000"/>
                </a:solidFill>
                <a:latin typeface="Verdana"/>
              </a:endParaRPr>
            </a:p>
          </p:txBody>
        </p:sp>
        <p:sp>
          <p:nvSpPr>
            <p:cNvPr id="181" name="Rectangle 140"/>
            <p:cNvSpPr>
              <a:spLocks noChangeArrowheads="1"/>
            </p:cNvSpPr>
            <p:nvPr/>
          </p:nvSpPr>
          <p:spPr bwMode="auto">
            <a:xfrm>
              <a:off x="3457575" y="4036037"/>
              <a:ext cx="176731"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1F1A17"/>
                  </a:solidFill>
                  <a:latin typeface="Verdana"/>
                </a:rPr>
                <a:t>AZ</a:t>
              </a:r>
              <a:endParaRPr lang="en-US" altLang="en-US" sz="900" dirty="0">
                <a:solidFill>
                  <a:srgbClr val="000000"/>
                </a:solidFill>
                <a:latin typeface="Verdana"/>
              </a:endParaRPr>
            </a:p>
          </p:txBody>
        </p:sp>
        <p:sp>
          <p:nvSpPr>
            <p:cNvPr id="182" name="Rectangle 141"/>
            <p:cNvSpPr>
              <a:spLocks noChangeArrowheads="1"/>
            </p:cNvSpPr>
            <p:nvPr/>
          </p:nvSpPr>
          <p:spPr bwMode="auto">
            <a:xfrm>
              <a:off x="3996530" y="4113893"/>
              <a:ext cx="207389"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1F1A17"/>
                  </a:solidFill>
                  <a:latin typeface="Verdana"/>
                </a:rPr>
                <a:t>NM</a:t>
              </a:r>
              <a:endParaRPr lang="en-US" altLang="en-US" sz="900" dirty="0">
                <a:solidFill>
                  <a:srgbClr val="000000"/>
                </a:solidFill>
                <a:latin typeface="Verdana"/>
              </a:endParaRPr>
            </a:p>
          </p:txBody>
        </p:sp>
        <p:sp>
          <p:nvSpPr>
            <p:cNvPr id="183" name="Rectangle 144"/>
            <p:cNvSpPr>
              <a:spLocks noChangeArrowheads="1"/>
            </p:cNvSpPr>
            <p:nvPr/>
          </p:nvSpPr>
          <p:spPr bwMode="auto">
            <a:xfrm>
              <a:off x="4002881" y="2788577"/>
              <a:ext cx="207389"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1F1A17"/>
                  </a:solidFill>
                  <a:latin typeface="Verdana"/>
                </a:rPr>
                <a:t>WY</a:t>
              </a:r>
              <a:endParaRPr lang="en-US" altLang="en-US" sz="900" dirty="0">
                <a:solidFill>
                  <a:srgbClr val="000000"/>
                </a:solidFill>
                <a:latin typeface="Verdana"/>
              </a:endParaRPr>
            </a:p>
          </p:txBody>
        </p:sp>
        <p:sp>
          <p:nvSpPr>
            <p:cNvPr id="184" name="Rectangle 189"/>
            <p:cNvSpPr>
              <a:spLocks noChangeArrowheads="1"/>
            </p:cNvSpPr>
            <p:nvPr/>
          </p:nvSpPr>
          <p:spPr bwMode="auto">
            <a:xfrm>
              <a:off x="2882788" y="1910916"/>
              <a:ext cx="21640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000000"/>
                  </a:solidFill>
                  <a:latin typeface="Verdana"/>
                </a:rPr>
                <a:t>WA</a:t>
              </a:r>
            </a:p>
          </p:txBody>
        </p:sp>
        <p:sp>
          <p:nvSpPr>
            <p:cNvPr id="185" name="Rectangle 191"/>
            <p:cNvSpPr>
              <a:spLocks noChangeArrowheads="1"/>
            </p:cNvSpPr>
            <p:nvPr/>
          </p:nvSpPr>
          <p:spPr bwMode="auto">
            <a:xfrm>
              <a:off x="2733669" y="2416848"/>
              <a:ext cx="19296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1F1A17"/>
                  </a:solidFill>
                  <a:latin typeface="Verdana"/>
                </a:rPr>
                <a:t>OR</a:t>
              </a:r>
              <a:endParaRPr lang="en-US" altLang="en-US" sz="900" dirty="0">
                <a:solidFill>
                  <a:srgbClr val="000000"/>
                </a:solidFill>
                <a:latin typeface="Verdana"/>
              </a:endParaRPr>
            </a:p>
          </p:txBody>
        </p:sp>
        <p:sp>
          <p:nvSpPr>
            <p:cNvPr id="186" name="Rectangle 141"/>
            <p:cNvSpPr>
              <a:spLocks noChangeArrowheads="1"/>
            </p:cNvSpPr>
            <p:nvPr/>
          </p:nvSpPr>
          <p:spPr bwMode="auto">
            <a:xfrm>
              <a:off x="4114426" y="3420945"/>
              <a:ext cx="19296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1F1A17"/>
                  </a:solidFill>
                  <a:latin typeface="Verdana"/>
                </a:rPr>
                <a:t>C</a:t>
              </a:r>
              <a:r>
                <a:rPr lang="en-US" altLang="en-US" sz="900" dirty="0" smtClean="0">
                  <a:solidFill>
                    <a:srgbClr val="1F1A17"/>
                  </a:solidFill>
                  <a:latin typeface="Verdana"/>
                </a:rPr>
                <a:t>O</a:t>
              </a:r>
              <a:endParaRPr lang="en-US" altLang="en-US" sz="900" dirty="0">
                <a:solidFill>
                  <a:srgbClr val="000000"/>
                </a:solidFill>
                <a:latin typeface="Verdana"/>
              </a:endParaRPr>
            </a:p>
          </p:txBody>
        </p:sp>
        <p:sp>
          <p:nvSpPr>
            <p:cNvPr id="187" name="Rectangle 128"/>
            <p:cNvSpPr>
              <a:spLocks noChangeArrowheads="1"/>
            </p:cNvSpPr>
            <p:nvPr/>
          </p:nvSpPr>
          <p:spPr bwMode="auto">
            <a:xfrm>
              <a:off x="4753768" y="3070169"/>
              <a:ext cx="18033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1F1A17"/>
                  </a:solidFill>
                  <a:latin typeface="Verdana"/>
                </a:rPr>
                <a:t>NE</a:t>
              </a:r>
              <a:endParaRPr lang="en-US" altLang="en-US" sz="900" dirty="0">
                <a:solidFill>
                  <a:srgbClr val="000000"/>
                </a:solidFill>
                <a:latin typeface="Verdana"/>
              </a:endParaRPr>
            </a:p>
          </p:txBody>
        </p:sp>
        <p:sp>
          <p:nvSpPr>
            <p:cNvPr id="188" name="Rectangle 130"/>
            <p:cNvSpPr>
              <a:spLocks noChangeArrowheads="1"/>
            </p:cNvSpPr>
            <p:nvPr/>
          </p:nvSpPr>
          <p:spPr bwMode="auto">
            <a:xfrm>
              <a:off x="4747090" y="2211059"/>
              <a:ext cx="196569"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smtClean="0">
                  <a:solidFill>
                    <a:srgbClr val="1F1A17"/>
                  </a:solidFill>
                  <a:latin typeface="Verdana"/>
                </a:rPr>
                <a:t>ND</a:t>
              </a:r>
              <a:endParaRPr lang="en-US" altLang="en-US" sz="900" dirty="0">
                <a:solidFill>
                  <a:srgbClr val="000000"/>
                </a:solidFill>
                <a:latin typeface="Verdana"/>
              </a:endParaRPr>
            </a:p>
          </p:txBody>
        </p:sp>
        <p:sp>
          <p:nvSpPr>
            <p:cNvPr id="189" name="Rectangle 131"/>
            <p:cNvSpPr>
              <a:spLocks noChangeArrowheads="1"/>
            </p:cNvSpPr>
            <p:nvPr/>
          </p:nvSpPr>
          <p:spPr bwMode="auto">
            <a:xfrm>
              <a:off x="4748945" y="2610018"/>
              <a:ext cx="187551"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1F1A17"/>
                  </a:solidFill>
                  <a:latin typeface="Verdana"/>
                </a:rPr>
                <a:t>SD</a:t>
              </a:r>
              <a:endParaRPr lang="en-US" altLang="en-US" sz="900" dirty="0">
                <a:solidFill>
                  <a:srgbClr val="000000"/>
                </a:solidFill>
                <a:latin typeface="Verdana"/>
              </a:endParaRPr>
            </a:p>
          </p:txBody>
        </p:sp>
        <p:sp>
          <p:nvSpPr>
            <p:cNvPr id="190" name="Rectangle 142"/>
            <p:cNvSpPr>
              <a:spLocks noChangeArrowheads="1"/>
            </p:cNvSpPr>
            <p:nvPr/>
          </p:nvSpPr>
          <p:spPr bwMode="auto">
            <a:xfrm>
              <a:off x="4771230" y="4572180"/>
              <a:ext cx="16771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1F1A17"/>
                  </a:solidFill>
                  <a:latin typeface="Verdana"/>
                </a:rPr>
                <a:t>TX</a:t>
              </a:r>
              <a:endParaRPr lang="en-US" altLang="en-US" sz="900" dirty="0">
                <a:solidFill>
                  <a:srgbClr val="000000"/>
                </a:solidFill>
                <a:latin typeface="Verdana"/>
              </a:endParaRPr>
            </a:p>
          </p:txBody>
        </p:sp>
        <p:sp>
          <p:nvSpPr>
            <p:cNvPr id="191" name="Rectangle 143"/>
            <p:cNvSpPr>
              <a:spLocks noChangeArrowheads="1"/>
            </p:cNvSpPr>
            <p:nvPr/>
          </p:nvSpPr>
          <p:spPr bwMode="auto">
            <a:xfrm>
              <a:off x="5042200" y="3968701"/>
              <a:ext cx="19296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1F1A17"/>
                  </a:solidFill>
                  <a:latin typeface="Verdana"/>
                </a:rPr>
                <a:t>OK</a:t>
              </a:r>
              <a:endParaRPr lang="en-US" altLang="en-US" sz="900" dirty="0">
                <a:solidFill>
                  <a:srgbClr val="000000"/>
                </a:solidFill>
                <a:latin typeface="Verdana"/>
              </a:endParaRPr>
            </a:p>
          </p:txBody>
        </p:sp>
        <p:sp>
          <p:nvSpPr>
            <p:cNvPr id="192" name="Rectangle 173"/>
            <p:cNvSpPr>
              <a:spLocks noChangeArrowheads="1"/>
            </p:cNvSpPr>
            <p:nvPr/>
          </p:nvSpPr>
          <p:spPr bwMode="auto">
            <a:xfrm>
              <a:off x="4933156" y="3513278"/>
              <a:ext cx="17853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1F1A17"/>
                  </a:solidFill>
                  <a:latin typeface="Verdana"/>
                </a:rPr>
                <a:t>KS</a:t>
              </a:r>
              <a:endParaRPr lang="en-US" altLang="en-US" sz="900" dirty="0">
                <a:solidFill>
                  <a:srgbClr val="000000"/>
                </a:solidFill>
                <a:latin typeface="Verdana"/>
              </a:endParaRPr>
            </a:p>
          </p:txBody>
        </p:sp>
        <p:sp>
          <p:nvSpPr>
            <p:cNvPr id="193" name="Rectangle 126"/>
            <p:cNvSpPr>
              <a:spLocks noChangeArrowheads="1"/>
            </p:cNvSpPr>
            <p:nvPr/>
          </p:nvSpPr>
          <p:spPr bwMode="auto">
            <a:xfrm>
              <a:off x="5478223" y="2988574"/>
              <a:ext cx="142468"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000000"/>
                  </a:solidFill>
                  <a:latin typeface="Verdana"/>
                </a:rPr>
                <a:t>IA</a:t>
              </a:r>
            </a:p>
          </p:txBody>
        </p:sp>
        <p:sp>
          <p:nvSpPr>
            <p:cNvPr id="194" name="Rectangle 127"/>
            <p:cNvSpPr>
              <a:spLocks noChangeArrowheads="1"/>
            </p:cNvSpPr>
            <p:nvPr/>
          </p:nvSpPr>
          <p:spPr bwMode="auto">
            <a:xfrm>
              <a:off x="5298739" y="2296003"/>
              <a:ext cx="207389"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000000"/>
                  </a:solidFill>
                  <a:latin typeface="Verdana"/>
                </a:rPr>
                <a:t>MN</a:t>
              </a:r>
            </a:p>
          </p:txBody>
        </p:sp>
        <p:sp>
          <p:nvSpPr>
            <p:cNvPr id="195" name="Rectangle 151"/>
            <p:cNvSpPr>
              <a:spLocks noChangeArrowheads="1"/>
            </p:cNvSpPr>
            <p:nvPr/>
          </p:nvSpPr>
          <p:spPr bwMode="auto">
            <a:xfrm>
              <a:off x="5555578" y="4068992"/>
              <a:ext cx="17853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1F1A17"/>
                  </a:solidFill>
                  <a:latin typeface="Verdana"/>
                </a:rPr>
                <a:t>AR</a:t>
              </a:r>
              <a:endParaRPr lang="en-US" altLang="en-US" sz="900" dirty="0">
                <a:solidFill>
                  <a:srgbClr val="000000"/>
                </a:solidFill>
                <a:latin typeface="Verdana"/>
              </a:endParaRPr>
            </a:p>
          </p:txBody>
        </p:sp>
        <p:sp>
          <p:nvSpPr>
            <p:cNvPr id="196" name="Rectangle 171"/>
            <p:cNvSpPr>
              <a:spLocks noChangeArrowheads="1"/>
            </p:cNvSpPr>
            <p:nvPr/>
          </p:nvSpPr>
          <p:spPr bwMode="auto">
            <a:xfrm>
              <a:off x="5510565" y="3567038"/>
              <a:ext cx="212798"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000000"/>
                  </a:solidFill>
                  <a:latin typeface="Verdana"/>
                </a:rPr>
                <a:t>MO</a:t>
              </a:r>
            </a:p>
          </p:txBody>
        </p:sp>
        <p:sp>
          <p:nvSpPr>
            <p:cNvPr id="197" name="Rectangle 183"/>
            <p:cNvSpPr>
              <a:spLocks noChangeArrowheads="1"/>
            </p:cNvSpPr>
            <p:nvPr/>
          </p:nvSpPr>
          <p:spPr bwMode="auto">
            <a:xfrm>
              <a:off x="5594006" y="4572360"/>
              <a:ext cx="160501"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000000"/>
                  </a:solidFill>
                  <a:latin typeface="Verdana"/>
                </a:rPr>
                <a:t>LA</a:t>
              </a:r>
            </a:p>
          </p:txBody>
        </p:sp>
        <p:sp>
          <p:nvSpPr>
            <p:cNvPr id="198" name="Rectangle 132"/>
            <p:cNvSpPr>
              <a:spLocks noChangeArrowheads="1"/>
            </p:cNvSpPr>
            <p:nvPr/>
          </p:nvSpPr>
          <p:spPr bwMode="auto">
            <a:xfrm>
              <a:off x="6332614" y="2776191"/>
              <a:ext cx="164108"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000000"/>
                  </a:solidFill>
                  <a:latin typeface="Verdana"/>
                </a:rPr>
                <a:t>MI</a:t>
              </a:r>
            </a:p>
          </p:txBody>
        </p:sp>
        <p:sp>
          <p:nvSpPr>
            <p:cNvPr id="199" name="Rectangle 135"/>
            <p:cNvSpPr>
              <a:spLocks noChangeArrowheads="1"/>
            </p:cNvSpPr>
            <p:nvPr/>
          </p:nvSpPr>
          <p:spPr bwMode="auto">
            <a:xfrm>
              <a:off x="6246068" y="3244772"/>
              <a:ext cx="151483"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000000"/>
                  </a:solidFill>
                  <a:latin typeface="Verdana"/>
                </a:rPr>
                <a:t>IN</a:t>
              </a:r>
            </a:p>
          </p:txBody>
        </p:sp>
        <p:sp>
          <p:nvSpPr>
            <p:cNvPr id="200" name="Rectangle 136"/>
            <p:cNvSpPr>
              <a:spLocks noChangeArrowheads="1"/>
            </p:cNvSpPr>
            <p:nvPr/>
          </p:nvSpPr>
          <p:spPr bwMode="auto">
            <a:xfrm>
              <a:off x="6418375" y="3605611"/>
              <a:ext cx="16951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000000"/>
                  </a:solidFill>
                  <a:latin typeface="Verdana"/>
                </a:rPr>
                <a:t>KY</a:t>
              </a:r>
            </a:p>
          </p:txBody>
        </p:sp>
        <p:sp>
          <p:nvSpPr>
            <p:cNvPr id="201" name="Rectangle 145"/>
            <p:cNvSpPr>
              <a:spLocks noChangeArrowheads="1"/>
            </p:cNvSpPr>
            <p:nvPr/>
          </p:nvSpPr>
          <p:spPr bwMode="auto">
            <a:xfrm>
              <a:off x="5950813" y="3265854"/>
              <a:ext cx="126236"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000000"/>
                  </a:solidFill>
                  <a:latin typeface="Verdana"/>
                </a:rPr>
                <a:t>IL</a:t>
              </a:r>
            </a:p>
          </p:txBody>
        </p:sp>
        <p:sp>
          <p:nvSpPr>
            <p:cNvPr id="202" name="Rectangle 146"/>
            <p:cNvSpPr>
              <a:spLocks noChangeArrowheads="1"/>
            </p:cNvSpPr>
            <p:nvPr/>
          </p:nvSpPr>
          <p:spPr bwMode="auto">
            <a:xfrm>
              <a:off x="6575425" y="3195791"/>
              <a:ext cx="200176"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000000"/>
                  </a:solidFill>
                  <a:latin typeface="Verdana"/>
                </a:rPr>
                <a:t>OH</a:t>
              </a:r>
            </a:p>
          </p:txBody>
        </p:sp>
        <p:sp>
          <p:nvSpPr>
            <p:cNvPr id="203" name="Rectangle 150"/>
            <p:cNvSpPr>
              <a:spLocks noChangeArrowheads="1"/>
            </p:cNvSpPr>
            <p:nvPr/>
          </p:nvSpPr>
          <p:spPr bwMode="auto">
            <a:xfrm>
              <a:off x="6238111" y="3883543"/>
              <a:ext cx="176731"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000000"/>
                  </a:solidFill>
                  <a:latin typeface="Verdana"/>
                </a:rPr>
                <a:t>TN</a:t>
              </a:r>
            </a:p>
          </p:txBody>
        </p:sp>
        <p:sp>
          <p:nvSpPr>
            <p:cNvPr id="204" name="Rectangle 152"/>
            <p:cNvSpPr>
              <a:spLocks noChangeArrowheads="1"/>
            </p:cNvSpPr>
            <p:nvPr/>
          </p:nvSpPr>
          <p:spPr bwMode="auto">
            <a:xfrm>
              <a:off x="5911206" y="4412880"/>
              <a:ext cx="198371" cy="1384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080808"/>
                  </a:solidFill>
                  <a:latin typeface="Verdana"/>
                </a:rPr>
                <a:t>MS</a:t>
              </a:r>
            </a:p>
          </p:txBody>
        </p:sp>
        <p:sp>
          <p:nvSpPr>
            <p:cNvPr id="205" name="Rectangle 153"/>
            <p:cNvSpPr>
              <a:spLocks noChangeArrowheads="1"/>
            </p:cNvSpPr>
            <p:nvPr/>
          </p:nvSpPr>
          <p:spPr bwMode="auto">
            <a:xfrm>
              <a:off x="6257698" y="4362399"/>
              <a:ext cx="160501"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000000"/>
                  </a:solidFill>
                  <a:latin typeface="Verdana"/>
                </a:rPr>
                <a:t>AL</a:t>
              </a:r>
            </a:p>
          </p:txBody>
        </p:sp>
        <p:sp>
          <p:nvSpPr>
            <p:cNvPr id="206" name="Rectangle 188"/>
            <p:cNvSpPr>
              <a:spLocks noChangeArrowheads="1"/>
            </p:cNvSpPr>
            <p:nvPr/>
          </p:nvSpPr>
          <p:spPr bwMode="auto">
            <a:xfrm>
              <a:off x="5825779" y="2623905"/>
              <a:ext cx="18214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000000"/>
                  </a:solidFill>
                  <a:latin typeface="Verdana"/>
                </a:rPr>
                <a:t>WI</a:t>
              </a:r>
            </a:p>
          </p:txBody>
        </p:sp>
        <p:sp>
          <p:nvSpPr>
            <p:cNvPr id="207" name="Rectangle 147"/>
            <p:cNvSpPr>
              <a:spLocks noChangeArrowheads="1"/>
            </p:cNvSpPr>
            <p:nvPr/>
          </p:nvSpPr>
          <p:spPr bwMode="auto">
            <a:xfrm>
              <a:off x="7062884" y="3006015"/>
              <a:ext cx="16591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a:solidFill>
                    <a:srgbClr val="000000"/>
                  </a:solidFill>
                  <a:latin typeface="Verdana"/>
                </a:rPr>
                <a:t>PA</a:t>
              </a:r>
            </a:p>
          </p:txBody>
        </p:sp>
        <p:sp>
          <p:nvSpPr>
            <p:cNvPr id="208" name="Rectangle 148"/>
            <p:cNvSpPr>
              <a:spLocks noChangeArrowheads="1"/>
            </p:cNvSpPr>
            <p:nvPr/>
          </p:nvSpPr>
          <p:spPr bwMode="auto">
            <a:xfrm>
              <a:off x="6800034" y="3423139"/>
              <a:ext cx="216405" cy="1384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080808"/>
                  </a:solidFill>
                  <a:latin typeface="Verdana"/>
                </a:rPr>
                <a:t>WV</a:t>
              </a:r>
            </a:p>
          </p:txBody>
        </p:sp>
        <p:sp>
          <p:nvSpPr>
            <p:cNvPr id="209" name="Rectangle 149"/>
            <p:cNvSpPr>
              <a:spLocks noChangeArrowheads="1"/>
            </p:cNvSpPr>
            <p:nvPr/>
          </p:nvSpPr>
          <p:spPr bwMode="auto">
            <a:xfrm>
              <a:off x="6946568" y="4079389"/>
              <a:ext cx="17853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000000"/>
                  </a:solidFill>
                  <a:latin typeface="Verdana"/>
                </a:rPr>
                <a:t>SC</a:t>
              </a:r>
            </a:p>
          </p:txBody>
        </p:sp>
        <p:sp>
          <p:nvSpPr>
            <p:cNvPr id="210" name="Rectangle 154"/>
            <p:cNvSpPr>
              <a:spLocks noChangeArrowheads="1"/>
            </p:cNvSpPr>
            <p:nvPr/>
          </p:nvSpPr>
          <p:spPr bwMode="auto">
            <a:xfrm>
              <a:off x="7101633" y="3505257"/>
              <a:ext cx="176731"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000000"/>
                  </a:solidFill>
                  <a:latin typeface="Verdana"/>
                </a:rPr>
                <a:t>VA</a:t>
              </a:r>
            </a:p>
          </p:txBody>
        </p:sp>
        <p:sp>
          <p:nvSpPr>
            <p:cNvPr id="211" name="Rectangle 156"/>
            <p:cNvSpPr>
              <a:spLocks noChangeArrowheads="1"/>
            </p:cNvSpPr>
            <p:nvPr/>
          </p:nvSpPr>
          <p:spPr bwMode="auto">
            <a:xfrm>
              <a:off x="7086181" y="3805688"/>
              <a:ext cx="187551"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000000"/>
                  </a:solidFill>
                  <a:latin typeface="Verdana"/>
                </a:rPr>
                <a:t>NC</a:t>
              </a:r>
            </a:p>
          </p:txBody>
        </p:sp>
        <p:sp>
          <p:nvSpPr>
            <p:cNvPr id="212" name="Rectangle 157"/>
            <p:cNvSpPr>
              <a:spLocks noChangeArrowheads="1"/>
            </p:cNvSpPr>
            <p:nvPr/>
          </p:nvSpPr>
          <p:spPr bwMode="auto">
            <a:xfrm>
              <a:off x="6658372" y="4376157"/>
              <a:ext cx="18935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000000"/>
                  </a:solidFill>
                  <a:latin typeface="Verdana"/>
                </a:rPr>
                <a:t>GA</a:t>
              </a:r>
            </a:p>
          </p:txBody>
        </p:sp>
        <p:sp>
          <p:nvSpPr>
            <p:cNvPr id="213" name="Rectangle 158"/>
            <p:cNvSpPr>
              <a:spLocks noChangeArrowheads="1"/>
            </p:cNvSpPr>
            <p:nvPr/>
          </p:nvSpPr>
          <p:spPr bwMode="auto">
            <a:xfrm>
              <a:off x="6946568" y="4867976"/>
              <a:ext cx="146074"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000000"/>
                  </a:solidFill>
                  <a:latin typeface="Verdana"/>
                </a:rPr>
                <a:t>FL</a:t>
              </a:r>
            </a:p>
          </p:txBody>
        </p:sp>
        <p:sp>
          <p:nvSpPr>
            <p:cNvPr id="214" name="Rectangle 159"/>
            <p:cNvSpPr>
              <a:spLocks noChangeArrowheads="1"/>
            </p:cNvSpPr>
            <p:nvPr/>
          </p:nvSpPr>
          <p:spPr bwMode="auto">
            <a:xfrm>
              <a:off x="7292975" y="2635282"/>
              <a:ext cx="23552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000000"/>
                  </a:solidFill>
                  <a:latin typeface="Verdana"/>
                </a:rPr>
                <a:t>NY</a:t>
              </a:r>
            </a:p>
          </p:txBody>
        </p:sp>
        <p:sp>
          <p:nvSpPr>
            <p:cNvPr id="215" name="Rectangle 133"/>
            <p:cNvSpPr>
              <a:spLocks noChangeArrowheads="1"/>
            </p:cNvSpPr>
            <p:nvPr/>
          </p:nvSpPr>
          <p:spPr bwMode="auto">
            <a:xfrm>
              <a:off x="7519240" y="2382567"/>
              <a:ext cx="16771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1F1A17"/>
                  </a:solidFill>
                  <a:latin typeface="Verdana"/>
                </a:rPr>
                <a:t>VT</a:t>
              </a:r>
              <a:endParaRPr lang="en-US" altLang="en-US" sz="900" dirty="0">
                <a:solidFill>
                  <a:srgbClr val="000000"/>
                </a:solidFill>
                <a:latin typeface="Verdana"/>
              </a:endParaRPr>
            </a:p>
          </p:txBody>
        </p:sp>
        <p:sp>
          <p:nvSpPr>
            <p:cNvPr id="216" name="Rectangle 134"/>
            <p:cNvSpPr>
              <a:spLocks noChangeArrowheads="1"/>
            </p:cNvSpPr>
            <p:nvPr/>
          </p:nvSpPr>
          <p:spPr bwMode="auto">
            <a:xfrm>
              <a:off x="7787165" y="2149273"/>
              <a:ext cx="19296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a:solidFill>
                    <a:srgbClr val="1F1A17"/>
                  </a:solidFill>
                  <a:latin typeface="Verdana"/>
                </a:rPr>
                <a:t>ME</a:t>
              </a:r>
              <a:endParaRPr lang="en-US" altLang="en-US" sz="900" dirty="0">
                <a:solidFill>
                  <a:srgbClr val="000000"/>
                </a:solidFill>
                <a:latin typeface="Verdana"/>
              </a:endParaRPr>
            </a:p>
          </p:txBody>
        </p:sp>
        <p:sp>
          <p:nvSpPr>
            <p:cNvPr id="217" name="Rectangle 142"/>
            <p:cNvSpPr>
              <a:spLocks noChangeArrowheads="1"/>
            </p:cNvSpPr>
            <p:nvPr/>
          </p:nvSpPr>
          <p:spPr bwMode="auto">
            <a:xfrm>
              <a:off x="4011507" y="5432153"/>
              <a:ext cx="151483"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smtClean="0">
                  <a:solidFill>
                    <a:srgbClr val="000000"/>
                  </a:solidFill>
                  <a:latin typeface="Verdana"/>
                </a:rPr>
                <a:t>HI</a:t>
              </a:r>
              <a:endParaRPr lang="en-US" altLang="en-US" sz="900" dirty="0">
                <a:solidFill>
                  <a:srgbClr val="000000"/>
                </a:solidFill>
                <a:latin typeface="Verdana"/>
              </a:endParaRPr>
            </a:p>
          </p:txBody>
        </p:sp>
        <p:sp>
          <p:nvSpPr>
            <p:cNvPr id="218" name="Rectangle 142"/>
            <p:cNvSpPr>
              <a:spLocks noChangeArrowheads="1"/>
            </p:cNvSpPr>
            <p:nvPr/>
          </p:nvSpPr>
          <p:spPr bwMode="auto">
            <a:xfrm>
              <a:off x="2050435" y="4593106"/>
              <a:ext cx="17853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smtClean="0">
                  <a:solidFill>
                    <a:srgbClr val="000000"/>
                  </a:solidFill>
                  <a:latin typeface="Verdana"/>
                </a:rPr>
                <a:t>AK</a:t>
              </a:r>
              <a:endParaRPr lang="en-US" altLang="en-US" sz="900" dirty="0">
                <a:solidFill>
                  <a:srgbClr val="000000"/>
                </a:solidFill>
                <a:latin typeface="Verdana"/>
              </a:endParaRPr>
            </a:p>
          </p:txBody>
        </p:sp>
        <p:sp>
          <p:nvSpPr>
            <p:cNvPr id="221" name="Rectangle 134"/>
            <p:cNvSpPr>
              <a:spLocks noChangeArrowheads="1"/>
            </p:cNvSpPr>
            <p:nvPr/>
          </p:nvSpPr>
          <p:spPr bwMode="auto">
            <a:xfrm>
              <a:off x="8063565" y="2431129"/>
              <a:ext cx="194764"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smtClean="0">
                  <a:solidFill>
                    <a:srgbClr val="000000"/>
                  </a:solidFill>
                  <a:latin typeface="Verdana"/>
                </a:rPr>
                <a:t>NH</a:t>
              </a:r>
              <a:endParaRPr lang="en-US" altLang="en-US" sz="900" dirty="0">
                <a:solidFill>
                  <a:srgbClr val="000000"/>
                </a:solidFill>
                <a:latin typeface="Verdana"/>
              </a:endParaRPr>
            </a:p>
          </p:txBody>
        </p:sp>
        <p:sp>
          <p:nvSpPr>
            <p:cNvPr id="222" name="Rectangle 134"/>
            <p:cNvSpPr>
              <a:spLocks noChangeArrowheads="1"/>
            </p:cNvSpPr>
            <p:nvPr/>
          </p:nvSpPr>
          <p:spPr bwMode="auto">
            <a:xfrm>
              <a:off x="8063565" y="2596488"/>
              <a:ext cx="198371"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smtClean="0">
                  <a:solidFill>
                    <a:srgbClr val="000000"/>
                  </a:solidFill>
                  <a:latin typeface="Verdana"/>
                </a:rPr>
                <a:t>MA</a:t>
              </a:r>
              <a:endParaRPr lang="en-US" altLang="en-US" sz="900" dirty="0">
                <a:solidFill>
                  <a:srgbClr val="000000"/>
                </a:solidFill>
                <a:latin typeface="Verdana"/>
              </a:endParaRPr>
            </a:p>
          </p:txBody>
        </p:sp>
        <p:sp>
          <p:nvSpPr>
            <p:cNvPr id="223" name="Rectangle 134"/>
            <p:cNvSpPr>
              <a:spLocks noChangeArrowheads="1"/>
            </p:cNvSpPr>
            <p:nvPr/>
          </p:nvSpPr>
          <p:spPr bwMode="auto">
            <a:xfrm>
              <a:off x="8063565" y="2756049"/>
              <a:ext cx="14427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smtClean="0">
                  <a:solidFill>
                    <a:srgbClr val="000000"/>
                  </a:solidFill>
                  <a:latin typeface="Verdana"/>
                </a:rPr>
                <a:t>RI</a:t>
              </a:r>
              <a:endParaRPr lang="en-US" altLang="en-US" sz="900" dirty="0">
                <a:solidFill>
                  <a:srgbClr val="000000"/>
                </a:solidFill>
                <a:latin typeface="Verdana"/>
              </a:endParaRPr>
            </a:p>
          </p:txBody>
        </p:sp>
        <p:sp>
          <p:nvSpPr>
            <p:cNvPr id="224" name="Rectangle 134"/>
            <p:cNvSpPr>
              <a:spLocks noChangeArrowheads="1"/>
            </p:cNvSpPr>
            <p:nvPr/>
          </p:nvSpPr>
          <p:spPr bwMode="auto">
            <a:xfrm>
              <a:off x="8063565" y="2921408"/>
              <a:ext cx="169517"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smtClean="0">
                  <a:solidFill>
                    <a:srgbClr val="000000"/>
                  </a:solidFill>
                  <a:latin typeface="Verdana"/>
                </a:rPr>
                <a:t>CT</a:t>
              </a:r>
              <a:endParaRPr lang="en-US" altLang="en-US" sz="900" dirty="0">
                <a:solidFill>
                  <a:srgbClr val="000000"/>
                </a:solidFill>
                <a:latin typeface="Verdana"/>
              </a:endParaRPr>
            </a:p>
          </p:txBody>
        </p:sp>
        <p:sp>
          <p:nvSpPr>
            <p:cNvPr id="225" name="Rectangle 134"/>
            <p:cNvSpPr>
              <a:spLocks noChangeArrowheads="1"/>
            </p:cNvSpPr>
            <p:nvPr/>
          </p:nvSpPr>
          <p:spPr bwMode="auto">
            <a:xfrm>
              <a:off x="8063565" y="3057959"/>
              <a:ext cx="15689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smtClean="0">
                  <a:solidFill>
                    <a:srgbClr val="000000"/>
                  </a:solidFill>
                  <a:latin typeface="Verdana"/>
                </a:rPr>
                <a:t>NJ</a:t>
              </a:r>
              <a:endParaRPr lang="en-US" altLang="en-US" sz="900" dirty="0">
                <a:solidFill>
                  <a:srgbClr val="000000"/>
                </a:solidFill>
                <a:latin typeface="Verdana"/>
              </a:endParaRPr>
            </a:p>
          </p:txBody>
        </p:sp>
        <p:sp>
          <p:nvSpPr>
            <p:cNvPr id="226" name="Rectangle 134"/>
            <p:cNvSpPr>
              <a:spLocks noChangeArrowheads="1"/>
            </p:cNvSpPr>
            <p:nvPr/>
          </p:nvSpPr>
          <p:spPr bwMode="auto">
            <a:xfrm>
              <a:off x="8063565" y="3223318"/>
              <a:ext cx="18214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smtClean="0">
                  <a:solidFill>
                    <a:srgbClr val="000000"/>
                  </a:solidFill>
                  <a:latin typeface="Verdana"/>
                </a:rPr>
                <a:t>DE</a:t>
              </a:r>
              <a:endParaRPr lang="en-US" altLang="en-US" sz="900" dirty="0">
                <a:solidFill>
                  <a:srgbClr val="000000"/>
                </a:solidFill>
                <a:latin typeface="Verdana"/>
              </a:endParaRPr>
            </a:p>
          </p:txBody>
        </p:sp>
        <p:sp>
          <p:nvSpPr>
            <p:cNvPr id="227" name="Rectangle 134"/>
            <p:cNvSpPr>
              <a:spLocks noChangeArrowheads="1"/>
            </p:cNvSpPr>
            <p:nvPr/>
          </p:nvSpPr>
          <p:spPr bwMode="auto">
            <a:xfrm>
              <a:off x="8063565" y="3382879"/>
              <a:ext cx="20919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smtClean="0">
                  <a:solidFill>
                    <a:srgbClr val="000000"/>
                  </a:solidFill>
                  <a:latin typeface="Verdana"/>
                </a:rPr>
                <a:t>MD</a:t>
              </a:r>
              <a:endParaRPr lang="en-US" altLang="en-US" sz="900" dirty="0">
                <a:solidFill>
                  <a:srgbClr val="000000"/>
                </a:solidFill>
                <a:latin typeface="Verdana"/>
              </a:endParaRPr>
            </a:p>
          </p:txBody>
        </p:sp>
        <p:sp>
          <p:nvSpPr>
            <p:cNvPr id="228" name="Rectangle 134"/>
            <p:cNvSpPr>
              <a:spLocks noChangeArrowheads="1"/>
            </p:cNvSpPr>
            <p:nvPr/>
          </p:nvSpPr>
          <p:spPr bwMode="auto">
            <a:xfrm>
              <a:off x="8063566" y="3548238"/>
              <a:ext cx="18935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smtClean="0">
                  <a:solidFill>
                    <a:srgbClr val="000000"/>
                  </a:solidFill>
                  <a:latin typeface="Verdana"/>
                </a:rPr>
                <a:t>DC</a:t>
              </a:r>
              <a:endParaRPr lang="en-US" altLang="en-US" sz="900" dirty="0">
                <a:solidFill>
                  <a:srgbClr val="000000"/>
                </a:solidFill>
                <a:latin typeface="Verdana"/>
              </a:endParaRPr>
            </a:p>
          </p:txBody>
        </p:sp>
        <p:cxnSp>
          <p:nvCxnSpPr>
            <p:cNvPr id="229" name="Straight Connector 228"/>
            <p:cNvCxnSpPr>
              <a:stCxn id="221" idx="1"/>
            </p:cNvCxnSpPr>
            <p:nvPr/>
          </p:nvCxnSpPr>
          <p:spPr bwMode="auto">
            <a:xfrm flipH="1">
              <a:off x="7709357" y="2500379"/>
              <a:ext cx="354207" cy="77032"/>
            </a:xfrm>
            <a:prstGeom prst="line">
              <a:avLst/>
            </a:prstGeom>
            <a:solidFill>
              <a:schemeClr val="accent1"/>
            </a:solidFill>
            <a:ln w="3175" cap="flat" cmpd="sng" algn="ctr">
              <a:solidFill>
                <a:schemeClr val="tx1"/>
              </a:solidFill>
              <a:prstDash val="solid"/>
              <a:round/>
              <a:headEnd type="none" w="med" len="med"/>
              <a:tailEnd type="none" w="med" len="med"/>
            </a:ln>
            <a:effectLst/>
          </p:spPr>
        </p:cxnSp>
        <p:cxnSp>
          <p:nvCxnSpPr>
            <p:cNvPr id="230" name="Straight Connector 229"/>
            <p:cNvCxnSpPr>
              <a:stCxn id="222" idx="1"/>
            </p:cNvCxnSpPr>
            <p:nvPr/>
          </p:nvCxnSpPr>
          <p:spPr bwMode="auto">
            <a:xfrm flipH="1">
              <a:off x="7805570" y="2665738"/>
              <a:ext cx="257995" cy="73067"/>
            </a:xfrm>
            <a:prstGeom prst="line">
              <a:avLst/>
            </a:prstGeom>
            <a:solidFill>
              <a:schemeClr val="accent1"/>
            </a:solidFill>
            <a:ln w="3175" cap="flat" cmpd="sng" algn="ctr">
              <a:solidFill>
                <a:schemeClr val="tx1"/>
              </a:solidFill>
              <a:prstDash val="solid"/>
              <a:round/>
              <a:headEnd type="none" w="med" len="med"/>
              <a:tailEnd type="none" w="med" len="med"/>
            </a:ln>
            <a:effectLst/>
          </p:spPr>
        </p:cxnSp>
        <p:cxnSp>
          <p:nvCxnSpPr>
            <p:cNvPr id="231" name="Straight Connector 230"/>
            <p:cNvCxnSpPr>
              <a:stCxn id="223" idx="1"/>
            </p:cNvCxnSpPr>
            <p:nvPr/>
          </p:nvCxnSpPr>
          <p:spPr bwMode="auto">
            <a:xfrm flipH="1" flipV="1">
              <a:off x="7777261" y="2815119"/>
              <a:ext cx="286304" cy="10180"/>
            </a:xfrm>
            <a:prstGeom prst="line">
              <a:avLst/>
            </a:prstGeom>
            <a:solidFill>
              <a:schemeClr val="accent1"/>
            </a:solidFill>
            <a:ln w="3175" cap="flat" cmpd="sng" algn="ctr">
              <a:solidFill>
                <a:schemeClr val="tx1"/>
              </a:solidFill>
              <a:prstDash val="solid"/>
              <a:round/>
              <a:headEnd type="none" w="med" len="med"/>
              <a:tailEnd type="none" w="med" len="med"/>
            </a:ln>
            <a:effectLst/>
          </p:spPr>
        </p:cxnSp>
        <p:cxnSp>
          <p:nvCxnSpPr>
            <p:cNvPr id="232" name="Straight Connector 231"/>
            <p:cNvCxnSpPr>
              <a:endCxn id="224" idx="1"/>
            </p:cNvCxnSpPr>
            <p:nvPr/>
          </p:nvCxnSpPr>
          <p:spPr bwMode="auto">
            <a:xfrm>
              <a:off x="7651400" y="2829710"/>
              <a:ext cx="412165" cy="160948"/>
            </a:xfrm>
            <a:prstGeom prst="line">
              <a:avLst/>
            </a:prstGeom>
            <a:solidFill>
              <a:schemeClr val="accent1"/>
            </a:solidFill>
            <a:ln w="3175" cap="flat" cmpd="sng" algn="ctr">
              <a:solidFill>
                <a:schemeClr val="tx1"/>
              </a:solidFill>
              <a:prstDash val="solid"/>
              <a:round/>
              <a:headEnd type="none" w="med" len="med"/>
              <a:tailEnd type="none" w="med" len="med"/>
            </a:ln>
            <a:effectLst/>
          </p:spPr>
        </p:cxnSp>
        <p:cxnSp>
          <p:nvCxnSpPr>
            <p:cNvPr id="233" name="Straight Connector 232"/>
            <p:cNvCxnSpPr>
              <a:endCxn id="225" idx="1"/>
            </p:cNvCxnSpPr>
            <p:nvPr/>
          </p:nvCxnSpPr>
          <p:spPr bwMode="auto">
            <a:xfrm>
              <a:off x="7565058" y="3118083"/>
              <a:ext cx="498507" cy="9126"/>
            </a:xfrm>
            <a:prstGeom prst="line">
              <a:avLst/>
            </a:prstGeom>
            <a:solidFill>
              <a:schemeClr val="accent1"/>
            </a:solidFill>
            <a:ln w="3175" cap="flat" cmpd="sng" algn="ctr">
              <a:solidFill>
                <a:schemeClr val="tx2"/>
              </a:solidFill>
              <a:prstDash val="solid"/>
              <a:round/>
              <a:headEnd type="none" w="med" len="med"/>
              <a:tailEnd type="none" w="med" len="med"/>
            </a:ln>
            <a:effectLst/>
          </p:spPr>
        </p:cxnSp>
        <p:cxnSp>
          <p:nvCxnSpPr>
            <p:cNvPr id="234" name="Straight Connector 233"/>
            <p:cNvCxnSpPr>
              <a:endCxn id="226" idx="1"/>
            </p:cNvCxnSpPr>
            <p:nvPr/>
          </p:nvCxnSpPr>
          <p:spPr bwMode="auto">
            <a:xfrm flipV="1">
              <a:off x="7471401" y="3292568"/>
              <a:ext cx="592164" cy="46518"/>
            </a:xfrm>
            <a:prstGeom prst="line">
              <a:avLst/>
            </a:prstGeom>
            <a:solidFill>
              <a:schemeClr val="accent1"/>
            </a:solidFill>
            <a:ln w="3175" cap="flat" cmpd="sng" algn="ctr">
              <a:solidFill>
                <a:schemeClr val="tx1"/>
              </a:solidFill>
              <a:prstDash val="solid"/>
              <a:round/>
              <a:headEnd type="none" w="med" len="med"/>
              <a:tailEnd type="none" w="med" len="med"/>
            </a:ln>
            <a:effectLst/>
          </p:spPr>
        </p:cxnSp>
        <p:cxnSp>
          <p:nvCxnSpPr>
            <p:cNvPr id="235" name="Straight Connector 234"/>
            <p:cNvCxnSpPr>
              <a:endCxn id="227" idx="1"/>
            </p:cNvCxnSpPr>
            <p:nvPr/>
          </p:nvCxnSpPr>
          <p:spPr bwMode="auto">
            <a:xfrm>
              <a:off x="7474889" y="3406609"/>
              <a:ext cx="588676" cy="45520"/>
            </a:xfrm>
            <a:prstGeom prst="line">
              <a:avLst/>
            </a:prstGeom>
            <a:solidFill>
              <a:schemeClr val="accent1"/>
            </a:solidFill>
            <a:ln w="3175" cap="flat" cmpd="sng" algn="ctr">
              <a:solidFill>
                <a:schemeClr val="tx1"/>
              </a:solidFill>
              <a:prstDash val="solid"/>
              <a:round/>
              <a:headEnd type="none" w="med" len="med"/>
              <a:tailEnd type="none" w="med" len="med"/>
            </a:ln>
            <a:effectLst/>
          </p:spPr>
        </p:cxnSp>
        <p:cxnSp>
          <p:nvCxnSpPr>
            <p:cNvPr id="236" name="Straight Connector 235"/>
            <p:cNvCxnSpPr/>
            <p:nvPr/>
          </p:nvCxnSpPr>
          <p:spPr bwMode="auto">
            <a:xfrm>
              <a:off x="7315512" y="3372345"/>
              <a:ext cx="731301" cy="232184"/>
            </a:xfrm>
            <a:prstGeom prst="line">
              <a:avLst/>
            </a:prstGeom>
            <a:solidFill>
              <a:schemeClr val="accent1"/>
            </a:solidFill>
            <a:ln w="3175" cap="flat" cmpd="sng" algn="ctr">
              <a:solidFill>
                <a:schemeClr val="tx1"/>
              </a:solidFill>
              <a:prstDash val="solid"/>
              <a:round/>
              <a:headEnd type="none" w="med" len="med"/>
              <a:tailEnd type="none" w="med" len="med"/>
            </a:ln>
            <a:effectLst/>
          </p:spPr>
        </p:cxnSp>
        <p:sp>
          <p:nvSpPr>
            <p:cNvPr id="165" name="Rectangle 142"/>
            <p:cNvSpPr>
              <a:spLocks noChangeArrowheads="1"/>
            </p:cNvSpPr>
            <p:nvPr/>
          </p:nvSpPr>
          <p:spPr bwMode="auto">
            <a:xfrm>
              <a:off x="6800302" y="5659853"/>
              <a:ext cx="167715"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smtClean="0">
                  <a:solidFill>
                    <a:srgbClr val="000000"/>
                  </a:solidFill>
                  <a:latin typeface="Verdana"/>
                </a:rPr>
                <a:t>PR</a:t>
              </a:r>
              <a:endParaRPr lang="en-US" altLang="en-US" sz="900" dirty="0">
                <a:solidFill>
                  <a:srgbClr val="000000"/>
                </a:solidFill>
                <a:latin typeface="Verdana"/>
              </a:endParaRPr>
            </a:p>
          </p:txBody>
        </p:sp>
        <p:sp>
          <p:nvSpPr>
            <p:cNvPr id="166" name="Rectangle 142"/>
            <p:cNvSpPr>
              <a:spLocks noChangeArrowheads="1"/>
            </p:cNvSpPr>
            <p:nvPr/>
          </p:nvSpPr>
          <p:spPr bwMode="auto">
            <a:xfrm>
              <a:off x="5772013" y="5690691"/>
              <a:ext cx="3949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defTabSz="914400" fontAlgn="base">
                <a:spcBef>
                  <a:spcPct val="0"/>
                </a:spcBef>
                <a:spcAft>
                  <a:spcPct val="0"/>
                </a:spcAft>
              </a:pPr>
              <a:r>
                <a:rPr lang="en-US" altLang="en-US" sz="900" dirty="0" smtClean="0">
                  <a:solidFill>
                    <a:srgbClr val="000000"/>
                  </a:solidFill>
                  <a:latin typeface="Verdana"/>
                </a:rPr>
                <a:t>GUAM</a:t>
              </a:r>
              <a:endParaRPr lang="en-US" altLang="en-US" sz="900" dirty="0">
                <a:solidFill>
                  <a:srgbClr val="000000"/>
                </a:solidFill>
                <a:latin typeface="Verdana"/>
              </a:endParaRPr>
            </a:p>
          </p:txBody>
        </p:sp>
      </p:grpSp>
    </p:spTree>
    <p:extLst>
      <p:ext uri="{BB962C8B-B14F-4D97-AF65-F5344CB8AC3E}">
        <p14:creationId xmlns:p14="http://schemas.microsoft.com/office/powerpoint/2010/main" val="643140865"/>
      </p:ext>
    </p:extLst>
  </p:cSld>
  <p:clrMapOvr>
    <a:masterClrMapping/>
  </p:clrMapOvr>
  <p:transition advClick="0">
    <p:randomBar/>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pPr defTabSz="914400" fontAlgn="base">
              <a:spcBef>
                <a:spcPct val="0"/>
              </a:spcBef>
              <a:spcAft>
                <a:spcPct val="0"/>
              </a:spcAft>
            </a:pPr>
            <a:endParaRPr lang="en-US" altLang="en-US" smtClean="0"/>
          </a:p>
        </p:txBody>
      </p:sp>
      <p:sp>
        <p:nvSpPr>
          <p:cNvPr id="9" name="TextBox 8"/>
          <p:cNvSpPr txBox="1"/>
          <p:nvPr/>
        </p:nvSpPr>
        <p:spPr>
          <a:xfrm>
            <a:off x="661987" y="1102578"/>
            <a:ext cx="7848600" cy="5755422"/>
          </a:xfrm>
          <a:prstGeom prst="rect">
            <a:avLst/>
          </a:prstGeom>
          <a:noFill/>
        </p:spPr>
        <p:txBody>
          <a:bodyPr wrap="square" rtlCol="0">
            <a:spAutoFit/>
          </a:bodyPr>
          <a:lstStyle/>
          <a:p>
            <a:pPr defTabSz="914400"/>
            <a:endParaRPr lang="en-US" sz="1000" dirty="0">
              <a:solidFill>
                <a:prstClr val="black"/>
              </a:solidFill>
              <a:latin typeface="Calibri"/>
            </a:endParaRPr>
          </a:p>
          <a:p>
            <a:pPr defTabSz="914400"/>
            <a:endParaRPr lang="en-US" sz="1000" dirty="0">
              <a:solidFill>
                <a:prstClr val="black"/>
              </a:solidFill>
              <a:latin typeface="Calibri"/>
            </a:endParaRPr>
          </a:p>
          <a:p>
            <a:pPr algn="ctr" defTabSz="914400"/>
            <a:r>
              <a:rPr lang="en-US" sz="4000" dirty="0" smtClean="0">
                <a:solidFill>
                  <a:prstClr val="black"/>
                </a:solidFill>
                <a:latin typeface="Calibri"/>
              </a:rPr>
              <a:t>In </a:t>
            </a:r>
            <a:r>
              <a:rPr lang="en-US" sz="4000" dirty="0">
                <a:solidFill>
                  <a:prstClr val="black"/>
                </a:solidFill>
                <a:latin typeface="Calibri"/>
              </a:rPr>
              <a:t>1990, </a:t>
            </a:r>
            <a:r>
              <a:rPr lang="en-US" sz="4000" dirty="0" smtClean="0">
                <a:solidFill>
                  <a:prstClr val="black"/>
                </a:solidFill>
                <a:latin typeface="Calibri"/>
              </a:rPr>
              <a:t>No </a:t>
            </a:r>
            <a:r>
              <a:rPr lang="en-US" sz="4000" dirty="0">
                <a:solidFill>
                  <a:prstClr val="black"/>
                </a:solidFill>
                <a:latin typeface="Calibri"/>
              </a:rPr>
              <a:t>U.S. </a:t>
            </a:r>
            <a:r>
              <a:rPr lang="en-US" sz="4000" dirty="0" smtClean="0">
                <a:solidFill>
                  <a:prstClr val="black"/>
                </a:solidFill>
                <a:latin typeface="Calibri"/>
              </a:rPr>
              <a:t>State </a:t>
            </a:r>
            <a:r>
              <a:rPr lang="en-US" sz="4000" dirty="0">
                <a:solidFill>
                  <a:prstClr val="black"/>
                </a:solidFill>
                <a:latin typeface="Calibri"/>
              </a:rPr>
              <a:t>H</a:t>
            </a:r>
            <a:r>
              <a:rPr lang="en-US" sz="4000" dirty="0" smtClean="0">
                <a:solidFill>
                  <a:prstClr val="black"/>
                </a:solidFill>
                <a:latin typeface="Calibri"/>
              </a:rPr>
              <a:t>ad </a:t>
            </a:r>
            <a:r>
              <a:rPr lang="en-US" sz="4000" dirty="0">
                <a:solidFill>
                  <a:prstClr val="black"/>
                </a:solidFill>
                <a:latin typeface="Calibri"/>
              </a:rPr>
              <a:t>a </a:t>
            </a:r>
            <a:r>
              <a:rPr lang="en-US" sz="4000" dirty="0" smtClean="0">
                <a:solidFill>
                  <a:prstClr val="black"/>
                </a:solidFill>
                <a:latin typeface="Calibri"/>
              </a:rPr>
              <a:t>Prevalence </a:t>
            </a:r>
            <a:r>
              <a:rPr lang="en-US" sz="4000" dirty="0">
                <a:solidFill>
                  <a:prstClr val="black"/>
                </a:solidFill>
                <a:latin typeface="Calibri"/>
              </a:rPr>
              <a:t>of </a:t>
            </a:r>
            <a:r>
              <a:rPr lang="en-US" sz="4000" dirty="0" smtClean="0">
                <a:solidFill>
                  <a:prstClr val="black"/>
                </a:solidFill>
                <a:latin typeface="Calibri"/>
              </a:rPr>
              <a:t>Obesity </a:t>
            </a:r>
            <a:r>
              <a:rPr lang="en-US" sz="4000" b="1" dirty="0">
                <a:solidFill>
                  <a:srgbClr val="FF0000"/>
                </a:solidFill>
                <a:latin typeface="Calibri"/>
              </a:rPr>
              <a:t>A</a:t>
            </a:r>
            <a:r>
              <a:rPr lang="en-US" sz="4000" b="1" dirty="0" smtClean="0">
                <a:solidFill>
                  <a:srgbClr val="FF0000"/>
                </a:solidFill>
                <a:latin typeface="Calibri"/>
              </a:rPr>
              <a:t>bove </a:t>
            </a:r>
            <a:r>
              <a:rPr lang="en-US" sz="4000" b="1" dirty="0">
                <a:solidFill>
                  <a:srgbClr val="FF0000"/>
                </a:solidFill>
                <a:latin typeface="Calibri"/>
              </a:rPr>
              <a:t>15%</a:t>
            </a:r>
            <a:r>
              <a:rPr lang="en-US" sz="4000" dirty="0">
                <a:solidFill>
                  <a:prstClr val="black"/>
                </a:solidFill>
                <a:latin typeface="Calibri"/>
              </a:rPr>
              <a:t>.</a:t>
            </a:r>
          </a:p>
          <a:p>
            <a:pPr algn="ctr" defTabSz="914400"/>
            <a:endParaRPr lang="en-US" sz="3600" dirty="0">
              <a:solidFill>
                <a:prstClr val="black"/>
              </a:solidFill>
              <a:latin typeface="Calibri"/>
            </a:endParaRPr>
          </a:p>
          <a:p>
            <a:pPr algn="ctr" defTabSz="914400"/>
            <a:r>
              <a:rPr lang="en-US" sz="4000" dirty="0">
                <a:solidFill>
                  <a:prstClr val="black"/>
                </a:solidFill>
                <a:latin typeface="Calibri"/>
              </a:rPr>
              <a:t>In </a:t>
            </a:r>
            <a:r>
              <a:rPr lang="en-US" sz="4000" dirty="0" smtClean="0">
                <a:solidFill>
                  <a:prstClr val="black"/>
                </a:solidFill>
                <a:latin typeface="Calibri"/>
              </a:rPr>
              <a:t>2015, </a:t>
            </a:r>
            <a:r>
              <a:rPr lang="en-US" sz="4000" dirty="0">
                <a:solidFill>
                  <a:prstClr val="black"/>
                </a:solidFill>
                <a:latin typeface="Calibri"/>
              </a:rPr>
              <a:t>N</a:t>
            </a:r>
            <a:r>
              <a:rPr lang="en-US" sz="4000" dirty="0" smtClean="0">
                <a:solidFill>
                  <a:prstClr val="black"/>
                </a:solidFill>
                <a:latin typeface="Calibri"/>
              </a:rPr>
              <a:t>o </a:t>
            </a:r>
            <a:r>
              <a:rPr lang="en-US" sz="4000" dirty="0">
                <a:solidFill>
                  <a:prstClr val="black"/>
                </a:solidFill>
                <a:latin typeface="Calibri"/>
              </a:rPr>
              <a:t>U.S. </a:t>
            </a:r>
            <a:r>
              <a:rPr lang="en-US" sz="4000" dirty="0" smtClean="0">
                <a:solidFill>
                  <a:prstClr val="black"/>
                </a:solidFill>
                <a:latin typeface="Calibri"/>
              </a:rPr>
              <a:t>State Has </a:t>
            </a:r>
            <a:r>
              <a:rPr lang="en-US" sz="4000" dirty="0">
                <a:solidFill>
                  <a:prstClr val="black"/>
                </a:solidFill>
                <a:latin typeface="Calibri"/>
              </a:rPr>
              <a:t>a </a:t>
            </a:r>
            <a:r>
              <a:rPr lang="en-US" sz="4000" dirty="0" smtClean="0">
                <a:solidFill>
                  <a:prstClr val="black"/>
                </a:solidFill>
                <a:latin typeface="Calibri"/>
              </a:rPr>
              <a:t>Prevalence </a:t>
            </a:r>
            <a:r>
              <a:rPr lang="en-US" sz="4000" dirty="0">
                <a:solidFill>
                  <a:prstClr val="black"/>
                </a:solidFill>
                <a:latin typeface="Calibri"/>
              </a:rPr>
              <a:t>of </a:t>
            </a:r>
            <a:r>
              <a:rPr lang="en-US" sz="4000" dirty="0" smtClean="0">
                <a:solidFill>
                  <a:prstClr val="black"/>
                </a:solidFill>
                <a:latin typeface="Calibri"/>
              </a:rPr>
              <a:t>Obesity </a:t>
            </a:r>
            <a:endParaRPr lang="en-US" sz="4000" dirty="0">
              <a:solidFill>
                <a:prstClr val="black"/>
              </a:solidFill>
              <a:latin typeface="Calibri"/>
            </a:endParaRPr>
          </a:p>
          <a:p>
            <a:pPr algn="ctr" defTabSz="914400"/>
            <a:r>
              <a:rPr lang="en-US" sz="4000" b="1" dirty="0">
                <a:solidFill>
                  <a:srgbClr val="FF0000"/>
                </a:solidFill>
                <a:latin typeface="Calibri"/>
              </a:rPr>
              <a:t>L</a:t>
            </a:r>
            <a:r>
              <a:rPr lang="en-US" sz="4000" b="1" dirty="0" smtClean="0">
                <a:solidFill>
                  <a:srgbClr val="FF0000"/>
                </a:solidFill>
                <a:latin typeface="Calibri"/>
              </a:rPr>
              <a:t>ess </a:t>
            </a:r>
            <a:r>
              <a:rPr lang="en-US" sz="4000" b="1" dirty="0">
                <a:solidFill>
                  <a:srgbClr val="FF0000"/>
                </a:solidFill>
                <a:latin typeface="Calibri"/>
              </a:rPr>
              <a:t>T</a:t>
            </a:r>
            <a:r>
              <a:rPr lang="en-US" sz="4000" b="1" dirty="0" smtClean="0">
                <a:solidFill>
                  <a:srgbClr val="FF0000"/>
                </a:solidFill>
                <a:latin typeface="Calibri"/>
              </a:rPr>
              <a:t>han </a:t>
            </a:r>
            <a:r>
              <a:rPr lang="en-US" sz="4000" b="1" dirty="0">
                <a:solidFill>
                  <a:srgbClr val="FF0000"/>
                </a:solidFill>
                <a:latin typeface="Calibri"/>
              </a:rPr>
              <a:t>20</a:t>
            </a:r>
            <a:r>
              <a:rPr lang="en-US" sz="4000" b="1" dirty="0" smtClean="0">
                <a:solidFill>
                  <a:srgbClr val="FF0000"/>
                </a:solidFill>
                <a:latin typeface="Calibri"/>
              </a:rPr>
              <a:t>%</a:t>
            </a:r>
            <a:r>
              <a:rPr lang="en-US" sz="4000" dirty="0" smtClean="0">
                <a:solidFill>
                  <a:prstClr val="black"/>
                </a:solidFill>
                <a:latin typeface="Calibri"/>
              </a:rPr>
              <a:t>.</a:t>
            </a:r>
            <a:endParaRPr lang="en-US" sz="4000" dirty="0">
              <a:solidFill>
                <a:prstClr val="black"/>
              </a:solidFill>
              <a:latin typeface="Calibri"/>
            </a:endParaRPr>
          </a:p>
          <a:p>
            <a:pPr defTabSz="914400"/>
            <a:endParaRPr lang="en-US" sz="2800" dirty="0">
              <a:solidFill>
                <a:prstClr val="black"/>
              </a:solidFill>
              <a:latin typeface="Calibri"/>
            </a:endParaRPr>
          </a:p>
          <a:p>
            <a:pPr defTabSz="914400"/>
            <a:endParaRPr lang="en-US" sz="2800" dirty="0">
              <a:solidFill>
                <a:prstClr val="black"/>
              </a:solidFill>
              <a:latin typeface="Calibri"/>
            </a:endParaRPr>
          </a:p>
          <a:p>
            <a:pPr defTabSz="914400"/>
            <a:endParaRPr lang="en-US" sz="2800" dirty="0">
              <a:solidFill>
                <a:prstClr val="white"/>
              </a:solidFill>
              <a:latin typeface="Calibri"/>
            </a:endParaRPr>
          </a:p>
          <a:p>
            <a:pPr defTabSz="914400"/>
            <a:endParaRPr lang="en-US" sz="2800" dirty="0">
              <a:solidFill>
                <a:prstClr val="white"/>
              </a:solidFill>
              <a:latin typeface="Calibri"/>
            </a:endParaRPr>
          </a:p>
        </p:txBody>
      </p:sp>
    </p:spTree>
    <p:extLst>
      <p:ext uri="{BB962C8B-B14F-4D97-AF65-F5344CB8AC3E}">
        <p14:creationId xmlns:p14="http://schemas.microsoft.com/office/powerpoint/2010/main" val="10566308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p:cNvSpPr>
          <p:nvPr/>
        </p:nvSpPr>
        <p:spPr bwMode="auto">
          <a:xfrm>
            <a:off x="1585191" y="1146915"/>
            <a:ext cx="6047695" cy="2215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eaLnBrk="0" hangingPunct="0">
              <a:defRPr sz="3200">
                <a:solidFill>
                  <a:srgbClr val="414141"/>
                </a:solidFill>
                <a:latin typeface="Gill Sans Light" charset="0"/>
                <a:ea typeface="ヒラギノ角ゴ ProN W3" charset="0"/>
                <a:cs typeface="ヒラギノ角ゴ ProN W3" charset="0"/>
                <a:sym typeface="Gill Sans Light" charset="0"/>
              </a:defRPr>
            </a:lvl1pPr>
            <a:lvl2pPr marL="742950" indent="-285750" eaLnBrk="0" hangingPunct="0">
              <a:defRPr sz="3200">
                <a:solidFill>
                  <a:srgbClr val="414141"/>
                </a:solidFill>
                <a:latin typeface="Gill Sans Light" charset="0"/>
                <a:ea typeface="ヒラギノ角ゴ ProN W3" charset="0"/>
                <a:cs typeface="ヒラギノ角ゴ ProN W3" charset="0"/>
                <a:sym typeface="Gill Sans Light" charset="0"/>
              </a:defRPr>
            </a:lvl2pPr>
            <a:lvl3pPr marL="11430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3pPr>
            <a:lvl4pPr marL="16002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4pPr>
            <a:lvl5pPr marL="20574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5pPr>
            <a:lvl6pPr marL="25146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6pPr>
            <a:lvl7pPr marL="29718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7pPr>
            <a:lvl8pPr marL="34290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8pPr>
            <a:lvl9pPr marL="38862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9pPr>
          </a:lstStyle>
          <a:p>
            <a:pPr algn="ctr" eaLnBrk="1" hangingPunct="1"/>
            <a:r>
              <a:rPr lang="en-US" altLang="en-US" sz="4800" dirty="0" smtClean="0">
                <a:solidFill>
                  <a:srgbClr val="363636"/>
                </a:solidFill>
                <a:latin typeface="Arial"/>
                <a:ea typeface="Gill Sans Light" charset="0"/>
                <a:cs typeface="Gill Sans Light" charset="0"/>
              </a:rPr>
              <a:t>Percentage of Overweight/Obese Texas Adults: </a:t>
            </a:r>
            <a:endParaRPr lang="en-US" altLang="en-US" sz="4800" dirty="0">
              <a:solidFill>
                <a:srgbClr val="363636"/>
              </a:solidFill>
              <a:latin typeface="Arial"/>
              <a:ea typeface="Gill Sans Light" charset="0"/>
              <a:cs typeface="Gill Sans Light" charset="0"/>
            </a:endParaRPr>
          </a:p>
        </p:txBody>
      </p:sp>
      <p:sp>
        <p:nvSpPr>
          <p:cNvPr id="4" name="Rectangle 3"/>
          <p:cNvSpPr>
            <a:spLocks/>
          </p:cNvSpPr>
          <p:nvPr/>
        </p:nvSpPr>
        <p:spPr bwMode="auto">
          <a:xfrm>
            <a:off x="1893662" y="3814597"/>
            <a:ext cx="5430751" cy="1231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eaLnBrk="0" hangingPunct="0">
              <a:defRPr sz="3200">
                <a:solidFill>
                  <a:srgbClr val="414141"/>
                </a:solidFill>
                <a:latin typeface="Gill Sans Light" charset="0"/>
                <a:ea typeface="ヒラギノ角ゴ ProN W3" charset="0"/>
                <a:cs typeface="ヒラギノ角ゴ ProN W3" charset="0"/>
                <a:sym typeface="Gill Sans Light" charset="0"/>
              </a:defRPr>
            </a:lvl1pPr>
            <a:lvl2pPr marL="742950" indent="-285750" eaLnBrk="0" hangingPunct="0">
              <a:defRPr sz="3200">
                <a:solidFill>
                  <a:srgbClr val="414141"/>
                </a:solidFill>
                <a:latin typeface="Gill Sans Light" charset="0"/>
                <a:ea typeface="ヒラギノ角ゴ ProN W3" charset="0"/>
                <a:cs typeface="ヒラギノ角ゴ ProN W3" charset="0"/>
                <a:sym typeface="Gill Sans Light" charset="0"/>
              </a:defRPr>
            </a:lvl2pPr>
            <a:lvl3pPr marL="11430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3pPr>
            <a:lvl4pPr marL="16002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4pPr>
            <a:lvl5pPr marL="20574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5pPr>
            <a:lvl6pPr marL="25146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6pPr>
            <a:lvl7pPr marL="29718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7pPr>
            <a:lvl8pPr marL="34290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8pPr>
            <a:lvl9pPr marL="38862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9pPr>
          </a:lstStyle>
          <a:p>
            <a:pPr algn="ctr" eaLnBrk="1" hangingPunct="1"/>
            <a:r>
              <a:rPr lang="en-US" altLang="en-US" sz="8000" dirty="0" smtClean="0">
                <a:solidFill>
                  <a:srgbClr val="FF0000"/>
                </a:solidFill>
                <a:latin typeface="Arial"/>
                <a:ea typeface="Gill Sans Light" charset="0"/>
                <a:cs typeface="Gill Sans Light" charset="0"/>
              </a:rPr>
              <a:t>~70%</a:t>
            </a:r>
            <a:endParaRPr lang="en-US" altLang="en-US" sz="8000" dirty="0">
              <a:solidFill>
                <a:srgbClr val="FF0000"/>
              </a:solidFill>
              <a:latin typeface="Arial"/>
              <a:ea typeface="Gill Sans Light" charset="0"/>
              <a:cs typeface="Gill Sans Light" charset="0"/>
            </a:endParaRPr>
          </a:p>
        </p:txBody>
      </p:sp>
    </p:spTree>
    <p:extLst>
      <p:ext uri="{BB962C8B-B14F-4D97-AF65-F5344CB8AC3E}">
        <p14:creationId xmlns:p14="http://schemas.microsoft.com/office/powerpoint/2010/main" val="27518453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endParaRPr lang="en-US" altLang="en-US"/>
          </a:p>
        </p:txBody>
      </p:sp>
      <p:pic>
        <p:nvPicPr>
          <p:cNvPr id="5" name="Picture 2"/>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84492" y="1767595"/>
            <a:ext cx="2542601" cy="28154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a:solidFill>
                  <a:schemeClr val="tx1"/>
                </a:solidFill>
                <a:round/>
                <a:headEnd/>
                <a:tailEnd/>
              </a14:hiddenLine>
            </a:ext>
          </a:extLst>
        </p:spPr>
      </p:pic>
      <p:sp>
        <p:nvSpPr>
          <p:cNvPr id="6" name="Rectangle 4"/>
          <p:cNvSpPr>
            <a:spLocks/>
          </p:cNvSpPr>
          <p:nvPr/>
        </p:nvSpPr>
        <p:spPr bwMode="auto">
          <a:xfrm>
            <a:off x="3972651" y="2641906"/>
            <a:ext cx="4807791" cy="2029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40639" bIns="0"/>
          <a:lstStyle>
            <a:lvl1pPr marL="39688">
              <a:defRPr sz="1200">
                <a:solidFill>
                  <a:schemeClr val="tx1"/>
                </a:solidFill>
                <a:latin typeface="Gill Sans" charset="0"/>
              </a:defRPr>
            </a:lvl1pPr>
            <a:lvl2pPr>
              <a:defRPr sz="1200">
                <a:solidFill>
                  <a:schemeClr val="tx1"/>
                </a:solidFill>
                <a:latin typeface="Gill Sans" charset="0"/>
              </a:defRPr>
            </a:lvl2pPr>
            <a:lvl3pPr>
              <a:defRPr sz="1200">
                <a:solidFill>
                  <a:schemeClr val="tx1"/>
                </a:solidFill>
                <a:latin typeface="Gill Sans" charset="0"/>
              </a:defRPr>
            </a:lvl3pPr>
            <a:lvl4pPr>
              <a:defRPr sz="1200">
                <a:solidFill>
                  <a:schemeClr val="tx1"/>
                </a:solidFill>
                <a:latin typeface="Gill Sans" charset="0"/>
              </a:defRPr>
            </a:lvl4pPr>
            <a:lvl5pPr>
              <a:defRPr sz="1200">
                <a:solidFill>
                  <a:schemeClr val="tx1"/>
                </a:solidFill>
                <a:latin typeface="Gill Sans" charset="0"/>
              </a:defRPr>
            </a:lvl5pPr>
            <a:lvl6pPr fontAlgn="base">
              <a:spcBef>
                <a:spcPct val="0"/>
              </a:spcBef>
              <a:spcAft>
                <a:spcPct val="0"/>
              </a:spcAft>
              <a:defRPr sz="1200">
                <a:solidFill>
                  <a:schemeClr val="tx1"/>
                </a:solidFill>
                <a:latin typeface="Gill Sans" charset="0"/>
              </a:defRPr>
            </a:lvl6pPr>
            <a:lvl7pPr fontAlgn="base">
              <a:spcBef>
                <a:spcPct val="0"/>
              </a:spcBef>
              <a:spcAft>
                <a:spcPct val="0"/>
              </a:spcAft>
              <a:defRPr sz="1200">
                <a:solidFill>
                  <a:schemeClr val="tx1"/>
                </a:solidFill>
                <a:latin typeface="Gill Sans" charset="0"/>
              </a:defRPr>
            </a:lvl7pPr>
            <a:lvl8pPr fontAlgn="base">
              <a:spcBef>
                <a:spcPct val="0"/>
              </a:spcBef>
              <a:spcAft>
                <a:spcPct val="0"/>
              </a:spcAft>
              <a:defRPr sz="1200">
                <a:solidFill>
                  <a:schemeClr val="tx1"/>
                </a:solidFill>
                <a:latin typeface="Gill Sans" charset="0"/>
              </a:defRPr>
            </a:lvl8pPr>
            <a:lvl9pPr fontAlgn="base">
              <a:spcBef>
                <a:spcPct val="0"/>
              </a:spcBef>
              <a:spcAft>
                <a:spcPct val="0"/>
              </a:spcAft>
              <a:defRPr sz="1200">
                <a:solidFill>
                  <a:schemeClr val="tx1"/>
                </a:solidFill>
                <a:latin typeface="Gill Sans" charset="0"/>
              </a:defRPr>
            </a:lvl9pPr>
          </a:lstStyle>
          <a:p>
            <a:r>
              <a:rPr lang="en-US" altLang="en-US" sz="3200" dirty="0" smtClean="0">
                <a:solidFill>
                  <a:srgbClr val="4D4D4D"/>
                </a:solidFill>
                <a:ea typeface="Gill Sans" charset="0"/>
                <a:cs typeface="Gill Sans" charset="0"/>
              </a:rPr>
              <a:t>We Empower </a:t>
            </a:r>
            <a:r>
              <a:rPr lang="en-US" altLang="en-US" sz="3200" dirty="0">
                <a:solidFill>
                  <a:srgbClr val="4D4D4D"/>
                </a:solidFill>
                <a:ea typeface="Gill Sans" charset="0"/>
                <a:cs typeface="Gill Sans" charset="0"/>
              </a:rPr>
              <a:t>Texans to </a:t>
            </a:r>
            <a:r>
              <a:rPr lang="en-US" altLang="en-US" sz="3200" b="1" dirty="0">
                <a:solidFill>
                  <a:srgbClr val="4D4D4D"/>
                </a:solidFill>
                <a:ea typeface="Gill Sans" charset="0"/>
                <a:cs typeface="Gill Sans" charset="0"/>
              </a:rPr>
              <a:t>Lead Healthier Lives</a:t>
            </a:r>
            <a:r>
              <a:rPr lang="en-US" altLang="en-US" sz="3200" dirty="0">
                <a:solidFill>
                  <a:srgbClr val="4D4D4D"/>
                </a:solidFill>
                <a:ea typeface="Gill Sans" charset="0"/>
                <a:cs typeface="Gill Sans" charset="0"/>
              </a:rPr>
              <a:t> &amp; </a:t>
            </a:r>
            <a:r>
              <a:rPr lang="en-US" altLang="en-US" sz="3200" b="1" dirty="0">
                <a:solidFill>
                  <a:srgbClr val="4D4D4D"/>
                </a:solidFill>
                <a:ea typeface="Gill Sans" charset="0"/>
                <a:cs typeface="Gill Sans" charset="0"/>
              </a:rPr>
              <a:t>Build Healthier Communities</a:t>
            </a:r>
          </a:p>
        </p:txBody>
      </p:sp>
      <p:sp>
        <p:nvSpPr>
          <p:cNvPr id="7" name="Rectangle 3"/>
          <p:cNvSpPr>
            <a:spLocks/>
          </p:cNvSpPr>
          <p:nvPr/>
        </p:nvSpPr>
        <p:spPr bwMode="auto">
          <a:xfrm>
            <a:off x="3972651" y="1767595"/>
            <a:ext cx="2547938"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40639" bIns="0">
            <a:spAutoFit/>
          </a:bodyPr>
          <a:lstStyle>
            <a:lvl1pPr marL="39688">
              <a:defRPr sz="1200">
                <a:solidFill>
                  <a:schemeClr val="tx1"/>
                </a:solidFill>
                <a:latin typeface="Gill Sans" charset="0"/>
              </a:defRPr>
            </a:lvl1pPr>
            <a:lvl2pPr>
              <a:defRPr sz="1200">
                <a:solidFill>
                  <a:schemeClr val="tx1"/>
                </a:solidFill>
                <a:latin typeface="Gill Sans" charset="0"/>
              </a:defRPr>
            </a:lvl2pPr>
            <a:lvl3pPr>
              <a:defRPr sz="1200">
                <a:solidFill>
                  <a:schemeClr val="tx1"/>
                </a:solidFill>
                <a:latin typeface="Gill Sans" charset="0"/>
              </a:defRPr>
            </a:lvl3pPr>
            <a:lvl4pPr>
              <a:defRPr sz="1200">
                <a:solidFill>
                  <a:schemeClr val="tx1"/>
                </a:solidFill>
                <a:latin typeface="Gill Sans" charset="0"/>
              </a:defRPr>
            </a:lvl4pPr>
            <a:lvl5pPr>
              <a:defRPr sz="1200">
                <a:solidFill>
                  <a:schemeClr val="tx1"/>
                </a:solidFill>
                <a:latin typeface="Gill Sans" charset="0"/>
              </a:defRPr>
            </a:lvl5pPr>
            <a:lvl6pPr fontAlgn="base">
              <a:spcBef>
                <a:spcPct val="0"/>
              </a:spcBef>
              <a:spcAft>
                <a:spcPct val="0"/>
              </a:spcAft>
              <a:defRPr sz="1200">
                <a:solidFill>
                  <a:schemeClr val="tx1"/>
                </a:solidFill>
                <a:latin typeface="Gill Sans" charset="0"/>
              </a:defRPr>
            </a:lvl6pPr>
            <a:lvl7pPr fontAlgn="base">
              <a:spcBef>
                <a:spcPct val="0"/>
              </a:spcBef>
              <a:spcAft>
                <a:spcPct val="0"/>
              </a:spcAft>
              <a:defRPr sz="1200">
                <a:solidFill>
                  <a:schemeClr val="tx1"/>
                </a:solidFill>
                <a:latin typeface="Gill Sans" charset="0"/>
              </a:defRPr>
            </a:lvl7pPr>
            <a:lvl8pPr fontAlgn="base">
              <a:spcBef>
                <a:spcPct val="0"/>
              </a:spcBef>
              <a:spcAft>
                <a:spcPct val="0"/>
              </a:spcAft>
              <a:defRPr sz="1200">
                <a:solidFill>
                  <a:schemeClr val="tx1"/>
                </a:solidFill>
                <a:latin typeface="Gill Sans" charset="0"/>
              </a:defRPr>
            </a:lvl8pPr>
            <a:lvl9pPr fontAlgn="base">
              <a:spcBef>
                <a:spcPct val="0"/>
              </a:spcBef>
              <a:spcAft>
                <a:spcPct val="0"/>
              </a:spcAft>
              <a:defRPr sz="1200">
                <a:solidFill>
                  <a:schemeClr val="tx1"/>
                </a:solidFill>
                <a:latin typeface="Gill Sans" charset="0"/>
              </a:defRPr>
            </a:lvl9pPr>
          </a:lstStyle>
          <a:p>
            <a:r>
              <a:rPr lang="en-US" altLang="en-US" sz="4800" b="1" u="sng" dirty="0">
                <a:solidFill>
                  <a:srgbClr val="4D4D4D"/>
                </a:solidFill>
                <a:ea typeface="Gill Sans" charset="0"/>
                <a:cs typeface="Gill Sans" charset="0"/>
              </a:rPr>
              <a:t>Mission:</a:t>
            </a:r>
          </a:p>
        </p:txBody>
      </p:sp>
    </p:spTree>
    <p:extLst>
      <p:ext uri="{BB962C8B-B14F-4D97-AF65-F5344CB8AC3E}">
        <p14:creationId xmlns:p14="http://schemas.microsoft.com/office/powerpoint/2010/main" val="28904285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p:cNvSpPr>
          <p:nvPr/>
        </p:nvSpPr>
        <p:spPr bwMode="auto">
          <a:xfrm>
            <a:off x="1585191" y="1146915"/>
            <a:ext cx="6047695" cy="2215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eaLnBrk="0" hangingPunct="0">
              <a:defRPr sz="3200">
                <a:solidFill>
                  <a:srgbClr val="414141"/>
                </a:solidFill>
                <a:latin typeface="Gill Sans Light" charset="0"/>
                <a:ea typeface="ヒラギノ角ゴ ProN W3" charset="0"/>
                <a:cs typeface="ヒラギノ角ゴ ProN W3" charset="0"/>
                <a:sym typeface="Gill Sans Light" charset="0"/>
              </a:defRPr>
            </a:lvl1pPr>
            <a:lvl2pPr marL="742950" indent="-285750" eaLnBrk="0" hangingPunct="0">
              <a:defRPr sz="3200">
                <a:solidFill>
                  <a:srgbClr val="414141"/>
                </a:solidFill>
                <a:latin typeface="Gill Sans Light" charset="0"/>
                <a:ea typeface="ヒラギノ角ゴ ProN W3" charset="0"/>
                <a:cs typeface="ヒラギノ角ゴ ProN W3" charset="0"/>
                <a:sym typeface="Gill Sans Light" charset="0"/>
              </a:defRPr>
            </a:lvl2pPr>
            <a:lvl3pPr marL="11430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3pPr>
            <a:lvl4pPr marL="16002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4pPr>
            <a:lvl5pPr marL="20574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5pPr>
            <a:lvl6pPr marL="25146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6pPr>
            <a:lvl7pPr marL="29718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7pPr>
            <a:lvl8pPr marL="34290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8pPr>
            <a:lvl9pPr marL="38862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9pPr>
          </a:lstStyle>
          <a:p>
            <a:pPr algn="ctr" eaLnBrk="1" hangingPunct="1"/>
            <a:r>
              <a:rPr lang="en-US" altLang="en-US" sz="4800" dirty="0" smtClean="0">
                <a:solidFill>
                  <a:srgbClr val="363636"/>
                </a:solidFill>
                <a:latin typeface="Arial"/>
                <a:ea typeface="Gill Sans Light" charset="0"/>
                <a:cs typeface="Gill Sans Light" charset="0"/>
              </a:rPr>
              <a:t>Percentage of Overweight/Obese Texas Youth: </a:t>
            </a:r>
            <a:endParaRPr lang="en-US" altLang="en-US" sz="4800" dirty="0">
              <a:solidFill>
                <a:srgbClr val="363636"/>
              </a:solidFill>
              <a:latin typeface="Arial"/>
              <a:ea typeface="Gill Sans Light" charset="0"/>
              <a:cs typeface="Gill Sans Light" charset="0"/>
            </a:endParaRPr>
          </a:p>
        </p:txBody>
      </p:sp>
      <p:sp>
        <p:nvSpPr>
          <p:cNvPr id="4" name="Rectangle 3"/>
          <p:cNvSpPr>
            <a:spLocks/>
          </p:cNvSpPr>
          <p:nvPr/>
        </p:nvSpPr>
        <p:spPr bwMode="auto">
          <a:xfrm>
            <a:off x="1893662" y="3814597"/>
            <a:ext cx="5430751" cy="1231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eaLnBrk="0" hangingPunct="0">
              <a:defRPr sz="3200">
                <a:solidFill>
                  <a:srgbClr val="414141"/>
                </a:solidFill>
                <a:latin typeface="Gill Sans Light" charset="0"/>
                <a:ea typeface="ヒラギノ角ゴ ProN W3" charset="0"/>
                <a:cs typeface="ヒラギノ角ゴ ProN W3" charset="0"/>
                <a:sym typeface="Gill Sans Light" charset="0"/>
              </a:defRPr>
            </a:lvl1pPr>
            <a:lvl2pPr marL="742950" indent="-285750" eaLnBrk="0" hangingPunct="0">
              <a:defRPr sz="3200">
                <a:solidFill>
                  <a:srgbClr val="414141"/>
                </a:solidFill>
                <a:latin typeface="Gill Sans Light" charset="0"/>
                <a:ea typeface="ヒラギノ角ゴ ProN W3" charset="0"/>
                <a:cs typeface="ヒラギノ角ゴ ProN W3" charset="0"/>
                <a:sym typeface="Gill Sans Light" charset="0"/>
              </a:defRPr>
            </a:lvl2pPr>
            <a:lvl3pPr marL="11430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3pPr>
            <a:lvl4pPr marL="16002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4pPr>
            <a:lvl5pPr marL="20574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5pPr>
            <a:lvl6pPr marL="25146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6pPr>
            <a:lvl7pPr marL="29718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7pPr>
            <a:lvl8pPr marL="34290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8pPr>
            <a:lvl9pPr marL="38862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9pPr>
          </a:lstStyle>
          <a:p>
            <a:pPr algn="ctr" eaLnBrk="1" hangingPunct="1"/>
            <a:r>
              <a:rPr lang="en-US" altLang="en-US" sz="8000" dirty="0" smtClean="0">
                <a:solidFill>
                  <a:srgbClr val="FF0000"/>
                </a:solidFill>
                <a:latin typeface="Arial"/>
                <a:ea typeface="Gill Sans Light" charset="0"/>
                <a:cs typeface="Gill Sans Light" charset="0"/>
              </a:rPr>
              <a:t>~37%</a:t>
            </a:r>
            <a:endParaRPr lang="en-US" altLang="en-US" sz="8000" dirty="0">
              <a:solidFill>
                <a:srgbClr val="FF0000"/>
              </a:solidFill>
              <a:latin typeface="Arial"/>
              <a:ea typeface="Gill Sans Light" charset="0"/>
              <a:cs typeface="Gill Sans Light" charset="0"/>
            </a:endParaRPr>
          </a:p>
        </p:txBody>
      </p:sp>
    </p:spTree>
    <p:extLst>
      <p:ext uri="{BB962C8B-B14F-4D97-AF65-F5344CB8AC3E}">
        <p14:creationId xmlns:p14="http://schemas.microsoft.com/office/powerpoint/2010/main" val="3371535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p:cNvSpPr>
          <p:nvPr/>
        </p:nvSpPr>
        <p:spPr bwMode="auto">
          <a:xfrm>
            <a:off x="1585189" y="1525304"/>
            <a:ext cx="6047695"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eaLnBrk="0" hangingPunct="0">
              <a:defRPr sz="3200">
                <a:solidFill>
                  <a:srgbClr val="414141"/>
                </a:solidFill>
                <a:latin typeface="Gill Sans Light" charset="0"/>
                <a:ea typeface="ヒラギノ角ゴ ProN W3" charset="0"/>
                <a:cs typeface="ヒラギノ角ゴ ProN W3" charset="0"/>
                <a:sym typeface="Gill Sans Light" charset="0"/>
              </a:defRPr>
            </a:lvl1pPr>
            <a:lvl2pPr marL="742950" indent="-285750" eaLnBrk="0" hangingPunct="0">
              <a:defRPr sz="3200">
                <a:solidFill>
                  <a:srgbClr val="414141"/>
                </a:solidFill>
                <a:latin typeface="Gill Sans Light" charset="0"/>
                <a:ea typeface="ヒラギノ角ゴ ProN W3" charset="0"/>
                <a:cs typeface="ヒラギノ角ゴ ProN W3" charset="0"/>
                <a:sym typeface="Gill Sans Light" charset="0"/>
              </a:defRPr>
            </a:lvl2pPr>
            <a:lvl3pPr marL="11430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3pPr>
            <a:lvl4pPr marL="16002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4pPr>
            <a:lvl5pPr marL="20574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5pPr>
            <a:lvl6pPr marL="25146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6pPr>
            <a:lvl7pPr marL="29718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7pPr>
            <a:lvl8pPr marL="34290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8pPr>
            <a:lvl9pPr marL="38862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9pPr>
          </a:lstStyle>
          <a:p>
            <a:pPr algn="ctr" eaLnBrk="1" hangingPunct="1"/>
            <a:r>
              <a:rPr lang="en-US" altLang="en-US" sz="4800" dirty="0" smtClean="0">
                <a:solidFill>
                  <a:srgbClr val="363636"/>
                </a:solidFill>
                <a:latin typeface="Arial"/>
                <a:ea typeface="Gill Sans Light" charset="0"/>
                <a:cs typeface="Gill Sans Light" charset="0"/>
              </a:rPr>
              <a:t>Percentage of Texans with Diabetes: </a:t>
            </a:r>
            <a:endParaRPr lang="en-US" altLang="en-US" sz="4800" dirty="0">
              <a:solidFill>
                <a:srgbClr val="363636"/>
              </a:solidFill>
              <a:latin typeface="Arial"/>
              <a:ea typeface="Gill Sans Light" charset="0"/>
              <a:cs typeface="Gill Sans Light" charset="0"/>
            </a:endParaRPr>
          </a:p>
        </p:txBody>
      </p:sp>
      <p:sp>
        <p:nvSpPr>
          <p:cNvPr id="4" name="Rectangle 3"/>
          <p:cNvSpPr>
            <a:spLocks/>
          </p:cNvSpPr>
          <p:nvPr/>
        </p:nvSpPr>
        <p:spPr bwMode="auto">
          <a:xfrm>
            <a:off x="1893662" y="3263754"/>
            <a:ext cx="5430751" cy="1231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eaLnBrk="0" hangingPunct="0">
              <a:defRPr sz="3200">
                <a:solidFill>
                  <a:srgbClr val="414141"/>
                </a:solidFill>
                <a:latin typeface="Gill Sans Light" charset="0"/>
                <a:ea typeface="ヒラギノ角ゴ ProN W3" charset="0"/>
                <a:cs typeface="ヒラギノ角ゴ ProN W3" charset="0"/>
                <a:sym typeface="Gill Sans Light" charset="0"/>
              </a:defRPr>
            </a:lvl1pPr>
            <a:lvl2pPr marL="742950" indent="-285750" eaLnBrk="0" hangingPunct="0">
              <a:defRPr sz="3200">
                <a:solidFill>
                  <a:srgbClr val="414141"/>
                </a:solidFill>
                <a:latin typeface="Gill Sans Light" charset="0"/>
                <a:ea typeface="ヒラギノ角ゴ ProN W3" charset="0"/>
                <a:cs typeface="ヒラギノ角ゴ ProN W3" charset="0"/>
                <a:sym typeface="Gill Sans Light" charset="0"/>
              </a:defRPr>
            </a:lvl2pPr>
            <a:lvl3pPr marL="11430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3pPr>
            <a:lvl4pPr marL="16002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4pPr>
            <a:lvl5pPr marL="20574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5pPr>
            <a:lvl6pPr marL="25146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6pPr>
            <a:lvl7pPr marL="29718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7pPr>
            <a:lvl8pPr marL="34290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8pPr>
            <a:lvl9pPr marL="38862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9pPr>
          </a:lstStyle>
          <a:p>
            <a:pPr algn="ctr" eaLnBrk="1" hangingPunct="1"/>
            <a:r>
              <a:rPr lang="en-US" altLang="en-US" sz="8000" dirty="0">
                <a:solidFill>
                  <a:srgbClr val="FF0000"/>
                </a:solidFill>
                <a:latin typeface="Arial"/>
                <a:ea typeface="Gill Sans Light" charset="0"/>
                <a:cs typeface="Gill Sans Light" charset="0"/>
              </a:rPr>
              <a:t>1</a:t>
            </a:r>
            <a:r>
              <a:rPr lang="en-US" altLang="en-US" sz="8000" dirty="0" smtClean="0">
                <a:solidFill>
                  <a:srgbClr val="FF0000"/>
                </a:solidFill>
                <a:latin typeface="Arial"/>
                <a:ea typeface="Gill Sans Light" charset="0"/>
                <a:cs typeface="Gill Sans Light" charset="0"/>
              </a:rPr>
              <a:t>0%</a:t>
            </a:r>
            <a:endParaRPr lang="en-US" altLang="en-US" sz="8000" dirty="0">
              <a:solidFill>
                <a:srgbClr val="FF0000"/>
              </a:solidFill>
              <a:latin typeface="Arial"/>
              <a:ea typeface="Gill Sans Light" charset="0"/>
              <a:cs typeface="Gill Sans Light" charset="0"/>
            </a:endParaRPr>
          </a:p>
        </p:txBody>
      </p:sp>
    </p:spTree>
    <p:extLst>
      <p:ext uri="{BB962C8B-B14F-4D97-AF65-F5344CB8AC3E}">
        <p14:creationId xmlns:p14="http://schemas.microsoft.com/office/powerpoint/2010/main" val="1537223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p:cNvSpPr>
          <p:nvPr/>
        </p:nvSpPr>
        <p:spPr bwMode="auto">
          <a:xfrm>
            <a:off x="1650235" y="1265281"/>
            <a:ext cx="6047695"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eaLnBrk="0" hangingPunct="0">
              <a:defRPr sz="3200">
                <a:solidFill>
                  <a:srgbClr val="414141"/>
                </a:solidFill>
                <a:latin typeface="Gill Sans Light" charset="0"/>
                <a:ea typeface="ヒラギノ角ゴ ProN W3" charset="0"/>
                <a:cs typeface="ヒラギノ角ゴ ProN W3" charset="0"/>
                <a:sym typeface="Gill Sans Light" charset="0"/>
              </a:defRPr>
            </a:lvl1pPr>
            <a:lvl2pPr marL="742950" indent="-285750" eaLnBrk="0" hangingPunct="0">
              <a:defRPr sz="3200">
                <a:solidFill>
                  <a:srgbClr val="414141"/>
                </a:solidFill>
                <a:latin typeface="Gill Sans Light" charset="0"/>
                <a:ea typeface="ヒラギノ角ゴ ProN W3" charset="0"/>
                <a:cs typeface="ヒラギノ角ゴ ProN W3" charset="0"/>
                <a:sym typeface="Gill Sans Light" charset="0"/>
              </a:defRPr>
            </a:lvl2pPr>
            <a:lvl3pPr marL="11430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3pPr>
            <a:lvl4pPr marL="16002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4pPr>
            <a:lvl5pPr marL="20574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5pPr>
            <a:lvl6pPr marL="25146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6pPr>
            <a:lvl7pPr marL="29718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7pPr>
            <a:lvl8pPr marL="34290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8pPr>
            <a:lvl9pPr marL="38862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9pPr>
          </a:lstStyle>
          <a:p>
            <a:pPr algn="ctr" eaLnBrk="1" hangingPunct="1"/>
            <a:r>
              <a:rPr lang="en-US" altLang="en-US" sz="4800" dirty="0" smtClean="0">
                <a:solidFill>
                  <a:srgbClr val="363636"/>
                </a:solidFill>
                <a:latin typeface="Arial"/>
                <a:ea typeface="Gill Sans Light" charset="0"/>
                <a:cs typeface="Gill Sans Light" charset="0"/>
              </a:rPr>
              <a:t>Cost of Obesity to Texas Employers: </a:t>
            </a:r>
            <a:endParaRPr lang="en-US" altLang="en-US" sz="4800" dirty="0">
              <a:solidFill>
                <a:srgbClr val="363636"/>
              </a:solidFill>
              <a:latin typeface="Arial"/>
              <a:ea typeface="Gill Sans Light" charset="0"/>
              <a:cs typeface="Gill Sans Light" charset="0"/>
            </a:endParaRPr>
          </a:p>
        </p:txBody>
      </p:sp>
      <p:sp>
        <p:nvSpPr>
          <p:cNvPr id="4" name="Rectangle 3"/>
          <p:cNvSpPr>
            <a:spLocks/>
          </p:cNvSpPr>
          <p:nvPr/>
        </p:nvSpPr>
        <p:spPr bwMode="auto">
          <a:xfrm>
            <a:off x="1958706" y="3230703"/>
            <a:ext cx="5430751" cy="1231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eaLnBrk="0" hangingPunct="0">
              <a:defRPr sz="3200">
                <a:solidFill>
                  <a:srgbClr val="414141"/>
                </a:solidFill>
                <a:latin typeface="Gill Sans Light" charset="0"/>
                <a:ea typeface="ヒラギノ角ゴ ProN W3" charset="0"/>
                <a:cs typeface="ヒラギノ角ゴ ProN W3" charset="0"/>
                <a:sym typeface="Gill Sans Light" charset="0"/>
              </a:defRPr>
            </a:lvl1pPr>
            <a:lvl2pPr marL="742950" indent="-285750" eaLnBrk="0" hangingPunct="0">
              <a:defRPr sz="3200">
                <a:solidFill>
                  <a:srgbClr val="414141"/>
                </a:solidFill>
                <a:latin typeface="Gill Sans Light" charset="0"/>
                <a:ea typeface="ヒラギノ角ゴ ProN W3" charset="0"/>
                <a:cs typeface="ヒラギノ角ゴ ProN W3" charset="0"/>
                <a:sym typeface="Gill Sans Light" charset="0"/>
              </a:defRPr>
            </a:lvl2pPr>
            <a:lvl3pPr marL="11430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3pPr>
            <a:lvl4pPr marL="16002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4pPr>
            <a:lvl5pPr marL="20574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5pPr>
            <a:lvl6pPr marL="25146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6pPr>
            <a:lvl7pPr marL="29718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7pPr>
            <a:lvl8pPr marL="34290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8pPr>
            <a:lvl9pPr marL="38862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9pPr>
          </a:lstStyle>
          <a:p>
            <a:pPr algn="ctr" eaLnBrk="1" hangingPunct="1"/>
            <a:r>
              <a:rPr lang="en-US" altLang="en-US" sz="8000" dirty="0" smtClean="0">
                <a:solidFill>
                  <a:srgbClr val="FF0000"/>
                </a:solidFill>
                <a:latin typeface="Arial"/>
                <a:ea typeface="Gill Sans Light" charset="0"/>
                <a:cs typeface="Gill Sans Light" charset="0"/>
              </a:rPr>
              <a:t>$10+ Billion</a:t>
            </a:r>
            <a:endParaRPr lang="en-US" altLang="en-US" sz="8000" dirty="0">
              <a:solidFill>
                <a:srgbClr val="FF0000"/>
              </a:solidFill>
              <a:latin typeface="Arial"/>
              <a:ea typeface="Gill Sans Light" charset="0"/>
              <a:cs typeface="Gill Sans Light" charset="0"/>
            </a:endParaRPr>
          </a:p>
        </p:txBody>
      </p:sp>
    </p:spTree>
    <p:extLst>
      <p:ext uri="{BB962C8B-B14F-4D97-AF65-F5344CB8AC3E}">
        <p14:creationId xmlns:p14="http://schemas.microsoft.com/office/powerpoint/2010/main" val="1597161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p:cNvSpPr>
          <p:nvPr/>
        </p:nvSpPr>
        <p:spPr bwMode="auto">
          <a:xfrm>
            <a:off x="1143000" y="805004"/>
            <a:ext cx="7045036" cy="2954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eaLnBrk="0" hangingPunct="0">
              <a:defRPr sz="3200">
                <a:solidFill>
                  <a:srgbClr val="414141"/>
                </a:solidFill>
                <a:latin typeface="Gill Sans Light" charset="0"/>
                <a:ea typeface="ヒラギノ角ゴ ProN W3" charset="0"/>
                <a:cs typeface="ヒラギノ角ゴ ProN W3" charset="0"/>
                <a:sym typeface="Gill Sans Light" charset="0"/>
              </a:defRPr>
            </a:lvl1pPr>
            <a:lvl2pPr marL="742950" indent="-285750" eaLnBrk="0" hangingPunct="0">
              <a:defRPr sz="3200">
                <a:solidFill>
                  <a:srgbClr val="414141"/>
                </a:solidFill>
                <a:latin typeface="Gill Sans Light" charset="0"/>
                <a:ea typeface="ヒラギノ角ゴ ProN W3" charset="0"/>
                <a:cs typeface="ヒラギノ角ゴ ProN W3" charset="0"/>
                <a:sym typeface="Gill Sans Light" charset="0"/>
              </a:defRPr>
            </a:lvl2pPr>
            <a:lvl3pPr marL="11430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3pPr>
            <a:lvl4pPr marL="16002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4pPr>
            <a:lvl5pPr marL="20574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5pPr>
            <a:lvl6pPr marL="25146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6pPr>
            <a:lvl7pPr marL="29718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7pPr>
            <a:lvl8pPr marL="34290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8pPr>
            <a:lvl9pPr marL="38862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9pPr>
          </a:lstStyle>
          <a:p>
            <a:pPr algn="ctr" eaLnBrk="1" hangingPunct="1"/>
            <a:r>
              <a:rPr lang="en-US" altLang="en-US" sz="4800" dirty="0" smtClean="0">
                <a:solidFill>
                  <a:srgbClr val="363636"/>
                </a:solidFill>
                <a:latin typeface="Arial"/>
                <a:ea typeface="Gill Sans Light" charset="0"/>
                <a:cs typeface="Gill Sans Light" charset="0"/>
              </a:rPr>
              <a:t>Percentage of Eligible Texans Unfit for Service in the Military, Police, and Firefighting Forces</a:t>
            </a:r>
            <a:r>
              <a:rPr lang="en-US" altLang="en-US" sz="4800" dirty="0">
                <a:solidFill>
                  <a:srgbClr val="363636"/>
                </a:solidFill>
                <a:latin typeface="Arial"/>
                <a:ea typeface="Gill Sans Light" charset="0"/>
                <a:cs typeface="Gill Sans Light" charset="0"/>
              </a:rPr>
              <a:t>:</a:t>
            </a:r>
            <a:r>
              <a:rPr lang="en-US" altLang="en-US" sz="4800" dirty="0" smtClean="0">
                <a:solidFill>
                  <a:srgbClr val="363636"/>
                </a:solidFill>
                <a:latin typeface="Arial"/>
                <a:ea typeface="Gill Sans Light" charset="0"/>
                <a:cs typeface="Gill Sans Light" charset="0"/>
              </a:rPr>
              <a:t> </a:t>
            </a:r>
            <a:endParaRPr lang="en-US" altLang="en-US" sz="4800" dirty="0">
              <a:solidFill>
                <a:srgbClr val="363636"/>
              </a:solidFill>
              <a:latin typeface="Arial"/>
              <a:ea typeface="Gill Sans Light" charset="0"/>
              <a:cs typeface="Gill Sans Light" charset="0"/>
            </a:endParaRPr>
          </a:p>
        </p:txBody>
      </p:sp>
      <p:sp>
        <p:nvSpPr>
          <p:cNvPr id="7" name="Rectangle 6"/>
          <p:cNvSpPr>
            <a:spLocks/>
          </p:cNvSpPr>
          <p:nvPr/>
        </p:nvSpPr>
        <p:spPr bwMode="auto">
          <a:xfrm>
            <a:off x="1950143" y="4124698"/>
            <a:ext cx="5430751" cy="1231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eaLnBrk="0" hangingPunct="0">
              <a:defRPr sz="3200">
                <a:solidFill>
                  <a:srgbClr val="414141"/>
                </a:solidFill>
                <a:latin typeface="Gill Sans Light" charset="0"/>
                <a:ea typeface="ヒラギノ角ゴ ProN W3" charset="0"/>
                <a:cs typeface="ヒラギノ角ゴ ProN W3" charset="0"/>
                <a:sym typeface="Gill Sans Light" charset="0"/>
              </a:defRPr>
            </a:lvl1pPr>
            <a:lvl2pPr marL="742950" indent="-285750" eaLnBrk="0" hangingPunct="0">
              <a:defRPr sz="3200">
                <a:solidFill>
                  <a:srgbClr val="414141"/>
                </a:solidFill>
                <a:latin typeface="Gill Sans Light" charset="0"/>
                <a:ea typeface="ヒラギノ角ゴ ProN W3" charset="0"/>
                <a:cs typeface="ヒラギノ角ゴ ProN W3" charset="0"/>
                <a:sym typeface="Gill Sans Light" charset="0"/>
              </a:defRPr>
            </a:lvl2pPr>
            <a:lvl3pPr marL="11430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3pPr>
            <a:lvl4pPr marL="16002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4pPr>
            <a:lvl5pPr marL="20574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5pPr>
            <a:lvl6pPr marL="25146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6pPr>
            <a:lvl7pPr marL="29718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7pPr>
            <a:lvl8pPr marL="34290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8pPr>
            <a:lvl9pPr marL="38862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9pPr>
          </a:lstStyle>
          <a:p>
            <a:pPr algn="ctr" eaLnBrk="1" hangingPunct="1"/>
            <a:r>
              <a:rPr lang="en-US" altLang="en-US" sz="8000" dirty="0" smtClean="0">
                <a:solidFill>
                  <a:srgbClr val="FF0000"/>
                </a:solidFill>
                <a:latin typeface="Arial"/>
                <a:ea typeface="Gill Sans Light" charset="0"/>
                <a:cs typeface="Gill Sans Light" charset="0"/>
              </a:rPr>
              <a:t>~33%</a:t>
            </a:r>
            <a:endParaRPr lang="en-US" altLang="en-US" sz="8000" dirty="0">
              <a:solidFill>
                <a:srgbClr val="FF0000"/>
              </a:solidFill>
              <a:latin typeface="Arial"/>
              <a:ea typeface="Gill Sans Light" charset="0"/>
              <a:cs typeface="Gill Sans Light" charset="0"/>
            </a:endParaRPr>
          </a:p>
        </p:txBody>
      </p:sp>
    </p:spTree>
    <p:extLst>
      <p:ext uri="{BB962C8B-B14F-4D97-AF65-F5344CB8AC3E}">
        <p14:creationId xmlns:p14="http://schemas.microsoft.com/office/powerpoint/2010/main" val="341417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p:cNvSpPr>
          <p:nvPr/>
        </p:nvSpPr>
        <p:spPr bwMode="auto">
          <a:xfrm>
            <a:off x="402115" y="1281357"/>
            <a:ext cx="8449936"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eaLnBrk="0" hangingPunct="0">
              <a:defRPr sz="3200">
                <a:solidFill>
                  <a:srgbClr val="414141"/>
                </a:solidFill>
                <a:latin typeface="Gill Sans Light" charset="0"/>
                <a:ea typeface="ヒラギノ角ゴ ProN W3" charset="0"/>
                <a:cs typeface="ヒラギノ角ゴ ProN W3" charset="0"/>
                <a:sym typeface="Gill Sans Light" charset="0"/>
              </a:defRPr>
            </a:lvl1pPr>
            <a:lvl2pPr marL="742950" indent="-285750" eaLnBrk="0" hangingPunct="0">
              <a:defRPr sz="3200">
                <a:solidFill>
                  <a:srgbClr val="414141"/>
                </a:solidFill>
                <a:latin typeface="Gill Sans Light" charset="0"/>
                <a:ea typeface="ヒラギノ角ゴ ProN W3" charset="0"/>
                <a:cs typeface="ヒラギノ角ゴ ProN W3" charset="0"/>
                <a:sym typeface="Gill Sans Light" charset="0"/>
              </a:defRPr>
            </a:lvl2pPr>
            <a:lvl3pPr marL="11430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3pPr>
            <a:lvl4pPr marL="16002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4pPr>
            <a:lvl5pPr marL="20574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5pPr>
            <a:lvl6pPr marL="25146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6pPr>
            <a:lvl7pPr marL="29718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7pPr>
            <a:lvl8pPr marL="34290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8pPr>
            <a:lvl9pPr marL="38862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9pPr>
          </a:lstStyle>
          <a:p>
            <a:pPr algn="ctr" eaLnBrk="1" hangingPunct="1"/>
            <a:r>
              <a:rPr lang="en-US" altLang="en-US" sz="4400" dirty="0" smtClean="0">
                <a:solidFill>
                  <a:srgbClr val="363636"/>
                </a:solidFill>
                <a:latin typeface="Arial"/>
                <a:ea typeface="Gill Sans Light" charset="0"/>
                <a:cs typeface="Gill Sans Light" charset="0"/>
              </a:rPr>
              <a:t>Percentage of Texas Youth Born in the Year 2000 Projected to Develop Type 2 Diabetes</a:t>
            </a:r>
            <a:r>
              <a:rPr lang="en-US" altLang="en-US" sz="4400" dirty="0">
                <a:solidFill>
                  <a:srgbClr val="363636"/>
                </a:solidFill>
                <a:latin typeface="Arial"/>
                <a:ea typeface="Gill Sans Light" charset="0"/>
                <a:cs typeface="Gill Sans Light" charset="0"/>
              </a:rPr>
              <a:t>:</a:t>
            </a:r>
            <a:r>
              <a:rPr lang="en-US" altLang="en-US" sz="4400" dirty="0" smtClean="0">
                <a:solidFill>
                  <a:srgbClr val="363636"/>
                </a:solidFill>
                <a:latin typeface="Arial"/>
                <a:ea typeface="Gill Sans Light" charset="0"/>
                <a:cs typeface="Gill Sans Light" charset="0"/>
              </a:rPr>
              <a:t> </a:t>
            </a:r>
            <a:endParaRPr lang="en-US" altLang="en-US" sz="4400" dirty="0">
              <a:solidFill>
                <a:srgbClr val="363636"/>
              </a:solidFill>
              <a:latin typeface="Arial"/>
              <a:ea typeface="Gill Sans Light" charset="0"/>
              <a:cs typeface="Gill Sans Light" charset="0"/>
            </a:endParaRPr>
          </a:p>
        </p:txBody>
      </p:sp>
      <p:sp>
        <p:nvSpPr>
          <p:cNvPr id="4" name="Rectangle 3"/>
          <p:cNvSpPr>
            <a:spLocks/>
          </p:cNvSpPr>
          <p:nvPr/>
        </p:nvSpPr>
        <p:spPr bwMode="auto">
          <a:xfrm>
            <a:off x="1988826" y="3934393"/>
            <a:ext cx="5430751" cy="1231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eaLnBrk="0" hangingPunct="0">
              <a:defRPr sz="3200">
                <a:solidFill>
                  <a:srgbClr val="414141"/>
                </a:solidFill>
                <a:latin typeface="Gill Sans Light" charset="0"/>
                <a:ea typeface="ヒラギノ角ゴ ProN W3" charset="0"/>
                <a:cs typeface="ヒラギノ角ゴ ProN W3" charset="0"/>
                <a:sym typeface="Gill Sans Light" charset="0"/>
              </a:defRPr>
            </a:lvl1pPr>
            <a:lvl2pPr marL="742950" indent="-285750" eaLnBrk="0" hangingPunct="0">
              <a:defRPr sz="3200">
                <a:solidFill>
                  <a:srgbClr val="414141"/>
                </a:solidFill>
                <a:latin typeface="Gill Sans Light" charset="0"/>
                <a:ea typeface="ヒラギノ角ゴ ProN W3" charset="0"/>
                <a:cs typeface="ヒラギノ角ゴ ProN W3" charset="0"/>
                <a:sym typeface="Gill Sans Light" charset="0"/>
              </a:defRPr>
            </a:lvl2pPr>
            <a:lvl3pPr marL="11430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3pPr>
            <a:lvl4pPr marL="16002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4pPr>
            <a:lvl5pPr marL="20574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5pPr>
            <a:lvl6pPr marL="25146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6pPr>
            <a:lvl7pPr marL="29718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7pPr>
            <a:lvl8pPr marL="34290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8pPr>
            <a:lvl9pPr marL="38862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9pPr>
          </a:lstStyle>
          <a:p>
            <a:pPr algn="ctr" eaLnBrk="1" hangingPunct="1"/>
            <a:r>
              <a:rPr lang="en-US" altLang="en-US" sz="8000" dirty="0" smtClean="0">
                <a:solidFill>
                  <a:srgbClr val="FF0000"/>
                </a:solidFill>
                <a:latin typeface="Arial"/>
                <a:ea typeface="Gill Sans Light" charset="0"/>
                <a:cs typeface="Gill Sans Light" charset="0"/>
              </a:rPr>
              <a:t>~33%</a:t>
            </a:r>
            <a:endParaRPr lang="en-US" altLang="en-US" sz="8000" dirty="0">
              <a:solidFill>
                <a:srgbClr val="FF0000"/>
              </a:solidFill>
              <a:latin typeface="Arial"/>
              <a:ea typeface="Gill Sans Light" charset="0"/>
              <a:cs typeface="Gill Sans Light" charset="0"/>
            </a:endParaRPr>
          </a:p>
        </p:txBody>
      </p:sp>
    </p:spTree>
    <p:extLst>
      <p:ext uri="{BB962C8B-B14F-4D97-AF65-F5344CB8AC3E}">
        <p14:creationId xmlns:p14="http://schemas.microsoft.com/office/powerpoint/2010/main" val="2096584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p:cNvSpPr>
          <p:nvPr/>
        </p:nvSpPr>
        <p:spPr bwMode="auto">
          <a:xfrm>
            <a:off x="766285" y="1452817"/>
            <a:ext cx="7782805"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eaLnBrk="0" hangingPunct="0">
              <a:defRPr sz="3200">
                <a:solidFill>
                  <a:srgbClr val="414141"/>
                </a:solidFill>
                <a:latin typeface="Gill Sans Light" charset="0"/>
                <a:ea typeface="ヒラギノ角ゴ ProN W3" charset="0"/>
                <a:cs typeface="ヒラギノ角ゴ ProN W3" charset="0"/>
                <a:sym typeface="Gill Sans Light" charset="0"/>
              </a:defRPr>
            </a:lvl1pPr>
            <a:lvl2pPr marL="742950" indent="-285750" eaLnBrk="0" hangingPunct="0">
              <a:defRPr sz="3200">
                <a:solidFill>
                  <a:srgbClr val="414141"/>
                </a:solidFill>
                <a:latin typeface="Gill Sans Light" charset="0"/>
                <a:ea typeface="ヒラギノ角ゴ ProN W3" charset="0"/>
                <a:cs typeface="ヒラギノ角ゴ ProN W3" charset="0"/>
                <a:sym typeface="Gill Sans Light" charset="0"/>
              </a:defRPr>
            </a:lvl2pPr>
            <a:lvl3pPr marL="11430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3pPr>
            <a:lvl4pPr marL="16002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4pPr>
            <a:lvl5pPr marL="20574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5pPr>
            <a:lvl6pPr marL="25146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6pPr>
            <a:lvl7pPr marL="29718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7pPr>
            <a:lvl8pPr marL="34290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8pPr>
            <a:lvl9pPr marL="38862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9pPr>
          </a:lstStyle>
          <a:p>
            <a:pPr algn="ctr" eaLnBrk="1" hangingPunct="1"/>
            <a:r>
              <a:rPr lang="en-US" altLang="en-US" sz="4800" dirty="0" smtClean="0">
                <a:solidFill>
                  <a:srgbClr val="363636"/>
                </a:solidFill>
                <a:latin typeface="Arial"/>
                <a:ea typeface="Gill Sans Light" charset="0"/>
                <a:cs typeface="Gill Sans Light" charset="0"/>
              </a:rPr>
              <a:t>Projected Cost of Obesity to Texas Employers by 2030:</a:t>
            </a:r>
            <a:endParaRPr lang="en-US" altLang="en-US" sz="4800" dirty="0">
              <a:solidFill>
                <a:srgbClr val="363636"/>
              </a:solidFill>
              <a:latin typeface="Arial"/>
              <a:ea typeface="Gill Sans Light" charset="0"/>
              <a:cs typeface="Gill Sans Light" charset="0"/>
            </a:endParaRPr>
          </a:p>
        </p:txBody>
      </p:sp>
      <p:sp>
        <p:nvSpPr>
          <p:cNvPr id="4" name="Rectangle 3"/>
          <p:cNvSpPr>
            <a:spLocks/>
          </p:cNvSpPr>
          <p:nvPr/>
        </p:nvSpPr>
        <p:spPr bwMode="auto">
          <a:xfrm>
            <a:off x="1934071" y="3715445"/>
            <a:ext cx="5887905" cy="1231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eaLnBrk="0" hangingPunct="0">
              <a:defRPr sz="3200">
                <a:solidFill>
                  <a:srgbClr val="414141"/>
                </a:solidFill>
                <a:latin typeface="Gill Sans Light" charset="0"/>
                <a:ea typeface="ヒラギノ角ゴ ProN W3" charset="0"/>
                <a:cs typeface="ヒラギノ角ゴ ProN W3" charset="0"/>
                <a:sym typeface="Gill Sans Light" charset="0"/>
              </a:defRPr>
            </a:lvl1pPr>
            <a:lvl2pPr marL="742950" indent="-285750" eaLnBrk="0" hangingPunct="0">
              <a:defRPr sz="3200">
                <a:solidFill>
                  <a:srgbClr val="414141"/>
                </a:solidFill>
                <a:latin typeface="Gill Sans Light" charset="0"/>
                <a:ea typeface="ヒラギノ角ゴ ProN W3" charset="0"/>
                <a:cs typeface="ヒラギノ角ゴ ProN W3" charset="0"/>
                <a:sym typeface="Gill Sans Light" charset="0"/>
              </a:defRPr>
            </a:lvl2pPr>
            <a:lvl3pPr marL="11430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3pPr>
            <a:lvl4pPr marL="16002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4pPr>
            <a:lvl5pPr marL="20574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5pPr>
            <a:lvl6pPr marL="25146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6pPr>
            <a:lvl7pPr marL="29718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7pPr>
            <a:lvl8pPr marL="34290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8pPr>
            <a:lvl9pPr marL="38862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9pPr>
          </a:lstStyle>
          <a:p>
            <a:pPr algn="ctr" eaLnBrk="1" hangingPunct="1"/>
            <a:r>
              <a:rPr lang="en-US" altLang="en-US" sz="8000" dirty="0" smtClean="0">
                <a:solidFill>
                  <a:srgbClr val="FF0000"/>
                </a:solidFill>
                <a:latin typeface="Arial"/>
                <a:ea typeface="Gill Sans Light" charset="0"/>
                <a:cs typeface="Gill Sans Light" charset="0"/>
              </a:rPr>
              <a:t>$32.5 Billion</a:t>
            </a:r>
            <a:endParaRPr lang="en-US" altLang="en-US" sz="8000" dirty="0">
              <a:solidFill>
                <a:srgbClr val="FF0000"/>
              </a:solidFill>
              <a:latin typeface="Arial"/>
              <a:ea typeface="Gill Sans Light" charset="0"/>
              <a:cs typeface="Gill Sans Light" charset="0"/>
            </a:endParaRPr>
          </a:p>
        </p:txBody>
      </p:sp>
    </p:spTree>
    <p:extLst>
      <p:ext uri="{BB962C8B-B14F-4D97-AF65-F5344CB8AC3E}">
        <p14:creationId xmlns:p14="http://schemas.microsoft.com/office/powerpoint/2010/main" val="2937024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p:cNvSpPr>
          <p:nvPr/>
        </p:nvSpPr>
        <p:spPr bwMode="auto">
          <a:xfrm>
            <a:off x="1327697" y="1030412"/>
            <a:ext cx="6047695"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eaLnBrk="0" hangingPunct="0">
              <a:defRPr sz="3200">
                <a:solidFill>
                  <a:srgbClr val="414141"/>
                </a:solidFill>
                <a:latin typeface="Gill Sans Light" charset="0"/>
                <a:ea typeface="ヒラギノ角ゴ ProN W3" charset="0"/>
                <a:cs typeface="ヒラギノ角ゴ ProN W3" charset="0"/>
                <a:sym typeface="Gill Sans Light" charset="0"/>
              </a:defRPr>
            </a:lvl1pPr>
            <a:lvl2pPr marL="742950" indent="-285750" eaLnBrk="0" hangingPunct="0">
              <a:defRPr sz="3200">
                <a:solidFill>
                  <a:srgbClr val="414141"/>
                </a:solidFill>
                <a:latin typeface="Gill Sans Light" charset="0"/>
                <a:ea typeface="ヒラギノ角ゴ ProN W3" charset="0"/>
                <a:cs typeface="ヒラギノ角ゴ ProN W3" charset="0"/>
                <a:sym typeface="Gill Sans Light" charset="0"/>
              </a:defRPr>
            </a:lvl2pPr>
            <a:lvl3pPr marL="11430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3pPr>
            <a:lvl4pPr marL="16002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4pPr>
            <a:lvl5pPr marL="20574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5pPr>
            <a:lvl6pPr marL="25146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6pPr>
            <a:lvl7pPr marL="29718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7pPr>
            <a:lvl8pPr marL="34290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8pPr>
            <a:lvl9pPr marL="38862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9pPr>
          </a:lstStyle>
          <a:p>
            <a:pPr algn="ctr" eaLnBrk="1" hangingPunct="1"/>
            <a:r>
              <a:rPr lang="en-US" altLang="en-US" sz="4800" dirty="0" smtClean="0">
                <a:solidFill>
                  <a:srgbClr val="363636"/>
                </a:solidFill>
                <a:latin typeface="Arial"/>
                <a:ea typeface="Gill Sans Light" charset="0"/>
                <a:cs typeface="Gill Sans Light" charset="0"/>
              </a:rPr>
              <a:t>By 2030, Texas Is </a:t>
            </a:r>
            <a:r>
              <a:rPr lang="en-US" altLang="en-US" sz="4800" dirty="0">
                <a:solidFill>
                  <a:srgbClr val="363636"/>
                </a:solidFill>
                <a:latin typeface="Arial"/>
                <a:ea typeface="Gill Sans Light" charset="0"/>
                <a:cs typeface="Gill Sans Light" charset="0"/>
              </a:rPr>
              <a:t>P</a:t>
            </a:r>
            <a:r>
              <a:rPr lang="en-US" altLang="en-US" sz="4800" dirty="0" smtClean="0">
                <a:solidFill>
                  <a:srgbClr val="363636"/>
                </a:solidFill>
                <a:latin typeface="Arial"/>
                <a:ea typeface="Gill Sans Light" charset="0"/>
                <a:cs typeface="Gill Sans Light" charset="0"/>
              </a:rPr>
              <a:t>rojected to See: </a:t>
            </a:r>
            <a:endParaRPr lang="en-US" altLang="en-US" sz="4800" dirty="0">
              <a:solidFill>
                <a:srgbClr val="363636"/>
              </a:solidFill>
              <a:latin typeface="Arial"/>
              <a:ea typeface="Gill Sans Light" charset="0"/>
              <a:cs typeface="Gill Sans Light" charset="0"/>
            </a:endParaRPr>
          </a:p>
        </p:txBody>
      </p:sp>
      <p:sp>
        <p:nvSpPr>
          <p:cNvPr id="8" name="Rectangle 7"/>
          <p:cNvSpPr>
            <a:spLocks/>
          </p:cNvSpPr>
          <p:nvPr/>
        </p:nvSpPr>
        <p:spPr bwMode="auto">
          <a:xfrm>
            <a:off x="408067" y="2703390"/>
            <a:ext cx="8735933" cy="3816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eaLnBrk="0" hangingPunct="0">
              <a:defRPr sz="3200">
                <a:solidFill>
                  <a:srgbClr val="414141"/>
                </a:solidFill>
                <a:latin typeface="Gill Sans Light" charset="0"/>
                <a:ea typeface="ヒラギノ角ゴ ProN W3" charset="0"/>
                <a:cs typeface="ヒラギノ角ゴ ProN W3" charset="0"/>
                <a:sym typeface="Gill Sans Light" charset="0"/>
              </a:defRPr>
            </a:lvl1pPr>
            <a:lvl2pPr marL="742950" indent="-285750" eaLnBrk="0" hangingPunct="0">
              <a:defRPr sz="3200">
                <a:solidFill>
                  <a:srgbClr val="414141"/>
                </a:solidFill>
                <a:latin typeface="Gill Sans Light" charset="0"/>
                <a:ea typeface="ヒラギノ角ゴ ProN W3" charset="0"/>
                <a:cs typeface="ヒラギノ角ゴ ProN W3" charset="0"/>
                <a:sym typeface="Gill Sans Light" charset="0"/>
              </a:defRPr>
            </a:lvl2pPr>
            <a:lvl3pPr marL="11430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3pPr>
            <a:lvl4pPr marL="16002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4pPr>
            <a:lvl5pPr marL="20574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5pPr>
            <a:lvl6pPr marL="25146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6pPr>
            <a:lvl7pPr marL="29718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7pPr>
            <a:lvl8pPr marL="34290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8pPr>
            <a:lvl9pPr marL="38862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9pPr>
          </a:lstStyle>
          <a:p>
            <a:pPr marL="685800" indent="-685800" eaLnBrk="1" hangingPunct="1">
              <a:buFont typeface="Arial" panose="020B0604020202020204" pitchFamily="34" charset="0"/>
              <a:buChar char="•"/>
            </a:pPr>
            <a:r>
              <a:rPr lang="en-US" altLang="en-US" sz="4000" dirty="0" smtClean="0">
                <a:solidFill>
                  <a:srgbClr val="FF0000"/>
                </a:solidFill>
                <a:latin typeface="Arial"/>
                <a:ea typeface="Gill Sans Light" charset="0"/>
                <a:cs typeface="Gill Sans Light" charset="0"/>
              </a:rPr>
              <a:t>1M </a:t>
            </a:r>
            <a:r>
              <a:rPr lang="en-US" altLang="en-US" sz="4000" dirty="0">
                <a:solidFill>
                  <a:prstClr val="black"/>
                </a:solidFill>
                <a:latin typeface="Arial"/>
                <a:ea typeface="Gill Sans Light" charset="0"/>
                <a:cs typeface="Gill Sans Light" charset="0"/>
              </a:rPr>
              <a:t>N</a:t>
            </a:r>
            <a:r>
              <a:rPr lang="en-US" altLang="en-US" sz="4000" dirty="0" smtClean="0">
                <a:solidFill>
                  <a:prstClr val="black"/>
                </a:solidFill>
                <a:latin typeface="Arial"/>
                <a:ea typeface="Gill Sans Light" charset="0"/>
                <a:cs typeface="Gill Sans Light" charset="0"/>
              </a:rPr>
              <a:t>ew </a:t>
            </a:r>
            <a:r>
              <a:rPr lang="en-US" altLang="en-US" sz="4000" dirty="0">
                <a:solidFill>
                  <a:prstClr val="black"/>
                </a:solidFill>
                <a:latin typeface="Arial"/>
                <a:ea typeface="Gill Sans Light" charset="0"/>
                <a:cs typeface="Gill Sans Light" charset="0"/>
              </a:rPr>
              <a:t>C</a:t>
            </a:r>
            <a:r>
              <a:rPr lang="en-US" altLang="en-US" sz="4000" dirty="0" smtClean="0">
                <a:solidFill>
                  <a:prstClr val="black"/>
                </a:solidFill>
                <a:latin typeface="Arial"/>
                <a:ea typeface="Gill Sans Light" charset="0"/>
                <a:cs typeface="Gill Sans Light" charset="0"/>
              </a:rPr>
              <a:t>ancer </a:t>
            </a:r>
            <a:r>
              <a:rPr lang="en-US" altLang="en-US" sz="4000" dirty="0">
                <a:solidFill>
                  <a:prstClr val="black"/>
                </a:solidFill>
                <a:latin typeface="Arial"/>
                <a:ea typeface="Gill Sans Light" charset="0"/>
                <a:cs typeface="Gill Sans Light" charset="0"/>
              </a:rPr>
              <a:t>C</a:t>
            </a:r>
            <a:r>
              <a:rPr lang="en-US" altLang="en-US" sz="4000" dirty="0" smtClean="0">
                <a:solidFill>
                  <a:prstClr val="black"/>
                </a:solidFill>
                <a:latin typeface="Arial"/>
                <a:ea typeface="Gill Sans Light" charset="0"/>
                <a:cs typeface="Gill Sans Light" charset="0"/>
              </a:rPr>
              <a:t>ases</a:t>
            </a:r>
          </a:p>
          <a:p>
            <a:pPr marL="685800" indent="-685800" eaLnBrk="1" hangingPunct="1">
              <a:buFont typeface="Arial" panose="020B0604020202020204" pitchFamily="34" charset="0"/>
              <a:buChar char="•"/>
            </a:pPr>
            <a:r>
              <a:rPr lang="en-US" altLang="en-US" sz="4000" dirty="0" smtClean="0">
                <a:solidFill>
                  <a:srgbClr val="FF0000"/>
                </a:solidFill>
                <a:latin typeface="Arial"/>
                <a:ea typeface="Gill Sans Light" charset="0"/>
                <a:cs typeface="Gill Sans Light" charset="0"/>
              </a:rPr>
              <a:t>3.6M</a:t>
            </a:r>
            <a:r>
              <a:rPr lang="en-US" altLang="en-US" sz="4000" dirty="0" smtClean="0">
                <a:solidFill>
                  <a:prstClr val="black"/>
                </a:solidFill>
                <a:latin typeface="Arial"/>
                <a:ea typeface="Gill Sans Light" charset="0"/>
                <a:cs typeface="Gill Sans Light" charset="0"/>
              </a:rPr>
              <a:t> New </a:t>
            </a:r>
            <a:r>
              <a:rPr lang="en-US" altLang="en-US" sz="4000" dirty="0">
                <a:solidFill>
                  <a:prstClr val="black"/>
                </a:solidFill>
                <a:latin typeface="Arial"/>
                <a:ea typeface="Gill Sans Light" charset="0"/>
                <a:cs typeface="Gill Sans Light" charset="0"/>
              </a:rPr>
              <a:t>D</a:t>
            </a:r>
            <a:r>
              <a:rPr lang="en-US" altLang="en-US" sz="4000" dirty="0" smtClean="0">
                <a:solidFill>
                  <a:prstClr val="black"/>
                </a:solidFill>
                <a:latin typeface="Arial"/>
                <a:ea typeface="Gill Sans Light" charset="0"/>
                <a:cs typeface="Gill Sans Light" charset="0"/>
              </a:rPr>
              <a:t>iabetes </a:t>
            </a:r>
            <a:r>
              <a:rPr lang="en-US" altLang="en-US" sz="4000" dirty="0">
                <a:solidFill>
                  <a:prstClr val="black"/>
                </a:solidFill>
                <a:latin typeface="Arial"/>
                <a:ea typeface="Gill Sans Light" charset="0"/>
                <a:cs typeface="Gill Sans Light" charset="0"/>
              </a:rPr>
              <a:t>C</a:t>
            </a:r>
            <a:r>
              <a:rPr lang="en-US" altLang="en-US" sz="4000" dirty="0" smtClean="0">
                <a:solidFill>
                  <a:prstClr val="black"/>
                </a:solidFill>
                <a:latin typeface="Arial"/>
                <a:ea typeface="Gill Sans Light" charset="0"/>
                <a:cs typeface="Gill Sans Light" charset="0"/>
              </a:rPr>
              <a:t>ases</a:t>
            </a:r>
          </a:p>
          <a:p>
            <a:pPr marL="685800" indent="-685800" eaLnBrk="1" hangingPunct="1">
              <a:buFont typeface="Arial" panose="020B0604020202020204" pitchFamily="34" charset="0"/>
              <a:buChar char="•"/>
            </a:pPr>
            <a:r>
              <a:rPr lang="en-US" altLang="en-US" sz="4000" dirty="0" smtClean="0">
                <a:solidFill>
                  <a:srgbClr val="FF0000"/>
                </a:solidFill>
                <a:latin typeface="Arial"/>
                <a:ea typeface="Gill Sans Light" charset="0"/>
                <a:cs typeface="Gill Sans Light" charset="0"/>
              </a:rPr>
              <a:t>5M</a:t>
            </a:r>
            <a:r>
              <a:rPr lang="en-US" altLang="en-US" sz="4000" dirty="0" smtClean="0">
                <a:solidFill>
                  <a:prstClr val="black"/>
                </a:solidFill>
                <a:latin typeface="Arial"/>
                <a:ea typeface="Gill Sans Light" charset="0"/>
                <a:cs typeface="Gill Sans Light" charset="0"/>
              </a:rPr>
              <a:t> New </a:t>
            </a:r>
            <a:r>
              <a:rPr lang="en-US" altLang="en-US" sz="4000" dirty="0">
                <a:solidFill>
                  <a:prstClr val="black"/>
                </a:solidFill>
                <a:latin typeface="Arial"/>
                <a:ea typeface="Gill Sans Light" charset="0"/>
                <a:cs typeface="Gill Sans Light" charset="0"/>
              </a:rPr>
              <a:t>A</a:t>
            </a:r>
            <a:r>
              <a:rPr lang="en-US" altLang="en-US" sz="4000" dirty="0" smtClean="0">
                <a:solidFill>
                  <a:prstClr val="black"/>
                </a:solidFill>
                <a:latin typeface="Arial"/>
                <a:ea typeface="Gill Sans Light" charset="0"/>
                <a:cs typeface="Gill Sans Light" charset="0"/>
              </a:rPr>
              <a:t>rthritis </a:t>
            </a:r>
            <a:r>
              <a:rPr lang="en-US" altLang="en-US" sz="4000" dirty="0">
                <a:solidFill>
                  <a:prstClr val="black"/>
                </a:solidFill>
                <a:latin typeface="Arial"/>
                <a:ea typeface="Gill Sans Light" charset="0"/>
                <a:cs typeface="Gill Sans Light" charset="0"/>
              </a:rPr>
              <a:t>C</a:t>
            </a:r>
            <a:r>
              <a:rPr lang="en-US" altLang="en-US" sz="4000" dirty="0" smtClean="0">
                <a:solidFill>
                  <a:prstClr val="black"/>
                </a:solidFill>
                <a:latin typeface="Arial"/>
                <a:ea typeface="Gill Sans Light" charset="0"/>
                <a:cs typeface="Gill Sans Light" charset="0"/>
              </a:rPr>
              <a:t>ases</a:t>
            </a:r>
          </a:p>
          <a:p>
            <a:pPr marL="685800" indent="-685800" eaLnBrk="1" hangingPunct="1">
              <a:buFont typeface="Arial" panose="020B0604020202020204" pitchFamily="34" charset="0"/>
              <a:buChar char="•"/>
            </a:pPr>
            <a:r>
              <a:rPr lang="en-US" altLang="en-US" sz="4000" dirty="0" smtClean="0">
                <a:solidFill>
                  <a:srgbClr val="FF0000"/>
                </a:solidFill>
                <a:latin typeface="Arial"/>
                <a:ea typeface="Gill Sans Light" charset="0"/>
                <a:cs typeface="Gill Sans Light" charset="0"/>
              </a:rPr>
              <a:t>7.4M</a:t>
            </a:r>
            <a:r>
              <a:rPr lang="en-US" altLang="en-US" sz="4000" dirty="0" smtClean="0">
                <a:solidFill>
                  <a:prstClr val="black"/>
                </a:solidFill>
                <a:latin typeface="Arial"/>
                <a:ea typeface="Gill Sans Light" charset="0"/>
                <a:cs typeface="Gill Sans Light" charset="0"/>
              </a:rPr>
              <a:t> New </a:t>
            </a:r>
            <a:r>
              <a:rPr lang="en-US" altLang="en-US" sz="4000" dirty="0">
                <a:solidFill>
                  <a:prstClr val="black"/>
                </a:solidFill>
                <a:latin typeface="Arial"/>
                <a:ea typeface="Gill Sans Light" charset="0"/>
                <a:cs typeface="Gill Sans Light" charset="0"/>
              </a:rPr>
              <a:t>C</a:t>
            </a:r>
            <a:r>
              <a:rPr lang="en-US" altLang="en-US" sz="4000" dirty="0" smtClean="0">
                <a:solidFill>
                  <a:prstClr val="black"/>
                </a:solidFill>
                <a:latin typeface="Arial"/>
                <a:ea typeface="Gill Sans Light" charset="0"/>
                <a:cs typeface="Gill Sans Light" charset="0"/>
              </a:rPr>
              <a:t>ases of CHD, Stroke   &amp; Hypertension</a:t>
            </a:r>
          </a:p>
          <a:p>
            <a:pPr marL="685800" indent="-685800" eaLnBrk="1" hangingPunct="1">
              <a:buFont typeface="Arial" panose="020B0604020202020204" pitchFamily="34" charset="0"/>
              <a:buChar char="•"/>
            </a:pPr>
            <a:endParaRPr lang="en-US" altLang="en-US" sz="4800" dirty="0">
              <a:solidFill>
                <a:prstClr val="black"/>
              </a:solidFill>
              <a:latin typeface="Arial"/>
              <a:ea typeface="Gill Sans Light" charset="0"/>
              <a:cs typeface="Gill Sans Light" charset="0"/>
            </a:endParaRPr>
          </a:p>
        </p:txBody>
      </p:sp>
    </p:spTree>
    <p:extLst>
      <p:ext uri="{BB962C8B-B14F-4D97-AF65-F5344CB8AC3E}">
        <p14:creationId xmlns:p14="http://schemas.microsoft.com/office/powerpoint/2010/main" val="37028579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799" y="-89267"/>
            <a:ext cx="4998905" cy="2460095"/>
          </a:xfrm>
        </p:spPr>
        <p:txBody>
          <a:bodyPr anchor="t"/>
          <a:lstStyle/>
          <a:p>
            <a:r>
              <a:rPr lang="en-US" sz="2000" dirty="0" smtClean="0"/>
              <a:t/>
            </a:r>
            <a:br>
              <a:rPr lang="en-US" sz="2000" dirty="0" smtClean="0"/>
            </a:br>
            <a:r>
              <a:rPr lang="en-US" sz="2000" dirty="0" smtClean="0"/>
              <a:t/>
            </a:r>
            <a:br>
              <a:rPr lang="en-US" sz="2000" dirty="0" smtClean="0"/>
            </a:br>
            <a:r>
              <a:rPr lang="en-US" sz="8800" dirty="0" smtClean="0"/>
              <a:t>WHY WE’VE BEEN LOSING IT</a:t>
            </a:r>
            <a:endParaRPr lang="en-US" sz="8800" dirty="0"/>
          </a:p>
        </p:txBody>
      </p:sp>
      <p:pic>
        <p:nvPicPr>
          <p:cNvPr id="6" name="Picture 5" descr="ITT_LOGO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85799" y="4913525"/>
            <a:ext cx="1260592" cy="1260592"/>
          </a:xfrm>
          <a:prstGeom prst="rect">
            <a:avLst/>
          </a:prstGeom>
        </p:spPr>
      </p:pic>
    </p:spTree>
    <p:extLst>
      <p:ext uri="{BB962C8B-B14F-4D97-AF65-F5344CB8AC3E}">
        <p14:creationId xmlns:p14="http://schemas.microsoft.com/office/powerpoint/2010/main" val="2652719384"/>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pPr defTabSz="457200" eaLnBrk="1" fontAlgn="auto" hangingPunct="1">
              <a:spcBef>
                <a:spcPts val="0"/>
              </a:spcBef>
              <a:spcAft>
                <a:spcPts val="0"/>
              </a:spcAft>
            </a:pPr>
            <a:endParaRPr lang="en-US" altLang="en-US"/>
          </a:p>
        </p:txBody>
      </p:sp>
      <p:sp>
        <p:nvSpPr>
          <p:cNvPr id="7" name="Rectangle 5"/>
          <p:cNvSpPr txBox="1">
            <a:spLocks noChangeArrowheads="1"/>
          </p:cNvSpPr>
          <p:nvPr/>
        </p:nvSpPr>
        <p:spPr>
          <a:xfrm>
            <a:off x="1000876" y="1129191"/>
            <a:ext cx="7170821" cy="4495800"/>
          </a:xfrm>
          <a:prstGeom prst="rect">
            <a:avLst/>
          </a:prstGeom>
        </p:spPr>
        <p:txBody>
          <a:bodyPr vert="horz" lIns="91440" tIns="45720" rIns="91440" bIns="45720" rtlCol="0">
            <a:normAutofit/>
          </a:bodyPr>
          <a:lstStyle>
            <a:lvl1pPr marL="0" indent="0" algn="l" defTabSz="457200" rtl="0" eaLnBrk="1" latinLnBrk="0" hangingPunct="1">
              <a:spcBef>
                <a:spcPct val="20000"/>
              </a:spcBef>
              <a:buFont typeface="Arial"/>
              <a:buNone/>
              <a:defRPr sz="28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4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0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18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18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fontAlgn="auto">
              <a:spcAft>
                <a:spcPts val="0"/>
              </a:spcAft>
            </a:pPr>
            <a:endParaRPr lang="en-US" altLang="en-US" sz="5400" b="1" dirty="0" smtClean="0">
              <a:solidFill>
                <a:prstClr val="black"/>
              </a:solidFill>
              <a:ea typeface="ヒラギノ角ゴ ProN W6" charset="-128"/>
            </a:endParaRPr>
          </a:p>
        </p:txBody>
      </p:sp>
      <p:sp>
        <p:nvSpPr>
          <p:cNvPr id="8" name="Rectangle 5"/>
          <p:cNvSpPr txBox="1">
            <a:spLocks noChangeArrowheads="1"/>
          </p:cNvSpPr>
          <p:nvPr/>
        </p:nvSpPr>
        <p:spPr>
          <a:xfrm>
            <a:off x="1143000" y="1447800"/>
            <a:ext cx="7170821" cy="4495800"/>
          </a:xfrm>
          <a:prstGeom prst="rect">
            <a:avLst/>
          </a:prstGeom>
        </p:spPr>
        <p:txBody>
          <a:bodyPr vert="horz" lIns="91440" tIns="45720" rIns="91440" bIns="45720" rtlCol="0">
            <a:normAutofit/>
          </a:bodyPr>
          <a:lstStyle>
            <a:lvl1pPr marL="0" indent="0" algn="l" defTabSz="457200" rtl="0" eaLnBrk="1" latinLnBrk="0" hangingPunct="1">
              <a:spcBef>
                <a:spcPct val="20000"/>
              </a:spcBef>
              <a:buFont typeface="Arial"/>
              <a:buNone/>
              <a:defRPr sz="28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4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0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18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18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fontAlgn="auto">
              <a:spcAft>
                <a:spcPts val="0"/>
              </a:spcAft>
            </a:pPr>
            <a:r>
              <a:rPr lang="en-US" altLang="en-US" sz="5400" b="1" dirty="0" smtClean="0">
                <a:solidFill>
                  <a:srgbClr val="323232"/>
                </a:solidFill>
              </a:rPr>
              <a:t>We Have Been Trying to Solve A Systemic, Societal Crisis… </a:t>
            </a:r>
            <a:endParaRPr lang="en-US" altLang="en-US" sz="5400" b="1" dirty="0" smtClean="0">
              <a:solidFill>
                <a:srgbClr val="323232"/>
              </a:solidFill>
              <a:ea typeface="ヒラギノ角ゴ ProN W6" charset="-128"/>
            </a:endParaRPr>
          </a:p>
        </p:txBody>
      </p:sp>
    </p:spTree>
    <p:extLst>
      <p:ext uri="{BB962C8B-B14F-4D97-AF65-F5344CB8AC3E}">
        <p14:creationId xmlns:p14="http://schemas.microsoft.com/office/powerpoint/2010/main" val="21373245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pPr defTabSz="457200" eaLnBrk="1" fontAlgn="auto" hangingPunct="1">
              <a:spcBef>
                <a:spcPts val="0"/>
              </a:spcBef>
              <a:spcAft>
                <a:spcPts val="0"/>
              </a:spcAft>
            </a:pPr>
            <a:endParaRPr lang="en-US" altLang="en-US"/>
          </a:p>
        </p:txBody>
      </p:sp>
      <p:sp>
        <p:nvSpPr>
          <p:cNvPr id="3" name="Rectangle 5"/>
          <p:cNvSpPr txBox="1">
            <a:spLocks noChangeArrowheads="1"/>
          </p:cNvSpPr>
          <p:nvPr/>
        </p:nvSpPr>
        <p:spPr bwMode="auto">
          <a:xfrm>
            <a:off x="474662" y="1752600"/>
            <a:ext cx="8223250" cy="272284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38100" tIns="38100" rIns="38100" bIns="38100" numCol="1" anchor="t" anchorCtr="0" compatLnSpc="1">
            <a:prstTxWarp prst="textNoShape">
              <a:avLst/>
            </a:prstTxWarp>
          </a:bodyPr>
          <a:lstStyle>
            <a:lvl1pPr algn="l" rtl="0" eaLnBrk="0" fontAlgn="base" hangingPunct="0">
              <a:spcBef>
                <a:spcPts val="800"/>
              </a:spcBef>
              <a:spcAft>
                <a:spcPct val="0"/>
              </a:spcAft>
              <a:defRPr sz="3200" kern="1200">
                <a:solidFill>
                  <a:schemeClr val="tx1"/>
                </a:solidFill>
                <a:latin typeface="+mn-lt"/>
                <a:ea typeface="+mn-ea"/>
                <a:cs typeface="+mn-cs"/>
                <a:sym typeface="Arial" panose="020B0604020202020204" pitchFamily="34" charset="0"/>
              </a:defRPr>
            </a:lvl1pPr>
            <a:lvl2pPr marL="666750" indent="-285750" algn="l" rtl="0" eaLnBrk="0" fontAlgn="base" hangingPunct="0">
              <a:spcBef>
                <a:spcPts val="700"/>
              </a:spcBef>
              <a:spcAft>
                <a:spcPct val="0"/>
              </a:spcAft>
              <a:buClr>
                <a:srgbClr val="000000"/>
              </a:buClr>
              <a:buSzPct val="100000"/>
              <a:buFont typeface="Arial" panose="020B0604020202020204" pitchFamily="34" charset="0"/>
              <a:buChar char="–"/>
              <a:defRPr sz="2800" kern="1200">
                <a:solidFill>
                  <a:schemeClr val="tx1"/>
                </a:solidFill>
                <a:latin typeface="+mn-lt"/>
                <a:ea typeface="+mn-ea"/>
                <a:cs typeface="+mn-cs"/>
                <a:sym typeface="Arial" panose="020B0604020202020204" pitchFamily="34" charset="0"/>
              </a:defRPr>
            </a:lvl2pPr>
            <a:lvl3pPr marL="1066800" indent="-228600" algn="l" rtl="0" eaLnBrk="0" fontAlgn="base" hangingPunct="0">
              <a:spcBef>
                <a:spcPts val="600"/>
              </a:spcBef>
              <a:spcAft>
                <a:spcPct val="0"/>
              </a:spcAft>
              <a:buClr>
                <a:srgbClr val="000000"/>
              </a:buClr>
              <a:buSzPct val="100000"/>
              <a:buFont typeface="Arial" panose="020B0604020202020204" pitchFamily="34" charset="0"/>
              <a:buChar char="•"/>
              <a:defRPr sz="2400" kern="1200">
                <a:solidFill>
                  <a:schemeClr val="tx1"/>
                </a:solidFill>
                <a:latin typeface="+mn-lt"/>
                <a:ea typeface="+mn-ea"/>
                <a:cs typeface="+mn-cs"/>
                <a:sym typeface="Arial" panose="020B0604020202020204" pitchFamily="34" charset="0"/>
              </a:defRPr>
            </a:lvl3pPr>
            <a:lvl4pPr marL="1524000" indent="-228600" algn="l" rtl="0" eaLnBrk="0" fontAlgn="base" hangingPunct="0">
              <a:spcBef>
                <a:spcPts val="500"/>
              </a:spcBef>
              <a:spcAft>
                <a:spcPct val="0"/>
              </a:spcAft>
              <a:buClr>
                <a:srgbClr val="000000"/>
              </a:buClr>
              <a:buSzPct val="100000"/>
              <a:buFont typeface="Arial" panose="020B0604020202020204" pitchFamily="34" charset="0"/>
              <a:buChar char="–"/>
              <a:defRPr sz="2000" kern="1200">
                <a:solidFill>
                  <a:schemeClr val="tx1"/>
                </a:solidFill>
                <a:latin typeface="+mn-lt"/>
                <a:ea typeface="+mn-ea"/>
                <a:cs typeface="+mn-cs"/>
                <a:sym typeface="Arial" panose="020B0604020202020204" pitchFamily="34" charset="0"/>
              </a:defRPr>
            </a:lvl4pPr>
            <a:lvl5pPr marL="1981200" indent="-228600" algn="l" rtl="0" eaLnBrk="0" fontAlgn="base" hangingPunct="0">
              <a:spcBef>
                <a:spcPts val="500"/>
              </a:spcBef>
              <a:spcAft>
                <a:spcPct val="0"/>
              </a:spcAft>
              <a:buClr>
                <a:srgbClr val="000000"/>
              </a:buClr>
              <a:buSzPct val="100000"/>
              <a:buFont typeface="Arial" panose="020B0604020202020204" pitchFamily="34" charset="0"/>
              <a:buChar char="»"/>
              <a:defRPr sz="20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eaLnBrk="1" hangingPunct="1"/>
            <a:r>
              <a:rPr lang="en-US" altLang="en-US" sz="5400" b="1" dirty="0" smtClean="0">
                <a:solidFill>
                  <a:srgbClr val="323232"/>
                </a:solidFill>
              </a:rPr>
              <a:t>With Isolated, Incremental Approaches. </a:t>
            </a:r>
            <a:endParaRPr lang="en-US" altLang="en-US" sz="5400" b="1" dirty="0" smtClean="0">
              <a:solidFill>
                <a:srgbClr val="323232"/>
              </a:solidFill>
              <a:ea typeface="ヒラギノ角ゴ ProN W6" charset="-128"/>
            </a:endParaRPr>
          </a:p>
        </p:txBody>
      </p:sp>
    </p:spTree>
    <p:extLst>
      <p:ext uri="{BB962C8B-B14F-4D97-AF65-F5344CB8AC3E}">
        <p14:creationId xmlns:p14="http://schemas.microsoft.com/office/powerpoint/2010/main" val="38149151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p:cNvSpPr>
          <p:nvPr/>
        </p:nvSpPr>
        <p:spPr bwMode="auto">
          <a:xfrm>
            <a:off x="904608" y="1026864"/>
            <a:ext cx="6959600" cy="104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40639" bIns="0"/>
          <a:lstStyle>
            <a:lvl1pPr marL="39688">
              <a:defRPr sz="1200">
                <a:solidFill>
                  <a:schemeClr val="tx1"/>
                </a:solidFill>
                <a:latin typeface="Gill Sans" charset="0"/>
              </a:defRPr>
            </a:lvl1pPr>
            <a:lvl2pPr>
              <a:defRPr sz="1200">
                <a:solidFill>
                  <a:schemeClr val="tx1"/>
                </a:solidFill>
                <a:latin typeface="Gill Sans" charset="0"/>
              </a:defRPr>
            </a:lvl2pPr>
            <a:lvl3pPr>
              <a:defRPr sz="1200">
                <a:solidFill>
                  <a:schemeClr val="tx1"/>
                </a:solidFill>
                <a:latin typeface="Gill Sans" charset="0"/>
              </a:defRPr>
            </a:lvl3pPr>
            <a:lvl4pPr>
              <a:defRPr sz="1200">
                <a:solidFill>
                  <a:schemeClr val="tx1"/>
                </a:solidFill>
                <a:latin typeface="Gill Sans" charset="0"/>
              </a:defRPr>
            </a:lvl4pPr>
            <a:lvl5pPr>
              <a:defRPr sz="1200">
                <a:solidFill>
                  <a:schemeClr val="tx1"/>
                </a:solidFill>
                <a:latin typeface="Gill Sans" charset="0"/>
              </a:defRPr>
            </a:lvl5pPr>
            <a:lvl6pPr fontAlgn="base">
              <a:spcBef>
                <a:spcPct val="0"/>
              </a:spcBef>
              <a:spcAft>
                <a:spcPct val="0"/>
              </a:spcAft>
              <a:defRPr sz="1200">
                <a:solidFill>
                  <a:schemeClr val="tx1"/>
                </a:solidFill>
                <a:latin typeface="Gill Sans" charset="0"/>
              </a:defRPr>
            </a:lvl6pPr>
            <a:lvl7pPr fontAlgn="base">
              <a:spcBef>
                <a:spcPct val="0"/>
              </a:spcBef>
              <a:spcAft>
                <a:spcPct val="0"/>
              </a:spcAft>
              <a:defRPr sz="1200">
                <a:solidFill>
                  <a:schemeClr val="tx1"/>
                </a:solidFill>
                <a:latin typeface="Gill Sans" charset="0"/>
              </a:defRPr>
            </a:lvl7pPr>
            <a:lvl8pPr fontAlgn="base">
              <a:spcBef>
                <a:spcPct val="0"/>
              </a:spcBef>
              <a:spcAft>
                <a:spcPct val="0"/>
              </a:spcAft>
              <a:defRPr sz="1200">
                <a:solidFill>
                  <a:schemeClr val="tx1"/>
                </a:solidFill>
                <a:latin typeface="Gill Sans" charset="0"/>
              </a:defRPr>
            </a:lvl8pPr>
            <a:lvl9pPr fontAlgn="base">
              <a:spcBef>
                <a:spcPct val="0"/>
              </a:spcBef>
              <a:spcAft>
                <a:spcPct val="0"/>
              </a:spcAft>
              <a:defRPr sz="1200">
                <a:solidFill>
                  <a:schemeClr val="tx1"/>
                </a:solidFill>
                <a:latin typeface="Gill Sans" charset="0"/>
              </a:defRPr>
            </a:lvl9pPr>
          </a:lstStyle>
          <a:p>
            <a:pPr algn="ctr" defTabSz="914400" fontAlgn="base">
              <a:spcBef>
                <a:spcPct val="0"/>
              </a:spcBef>
              <a:spcAft>
                <a:spcPct val="0"/>
              </a:spcAft>
            </a:pPr>
            <a:r>
              <a:rPr lang="en-US" altLang="en-US" sz="3600" b="1" dirty="0" smtClean="0">
                <a:solidFill>
                  <a:srgbClr val="4D4D4D"/>
                </a:solidFill>
                <a:ea typeface="Gill Sans" charset="0"/>
                <a:cs typeface="Gill Sans" charset="0"/>
                <a:sym typeface="Gill Sans" charset="0"/>
              </a:rPr>
              <a:t>We Are Leading the Fight to Create a Healthier Texas.</a:t>
            </a:r>
          </a:p>
        </p:txBody>
      </p:sp>
      <p:pic>
        <p:nvPicPr>
          <p:cNvPr id="5" name="Picture 2"/>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2242" y="2571979"/>
            <a:ext cx="3576638" cy="3467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a:solidFill>
                  <a:schemeClr val="tx1"/>
                </a:solidFill>
                <a:round/>
                <a:headEnd/>
                <a:tailEnd/>
              </a14:hiddenLine>
            </a:ext>
          </a:extLst>
        </p:spPr>
      </p:pic>
      <p:sp>
        <p:nvSpPr>
          <p:cNvPr id="6" name="Rectangle 4"/>
          <p:cNvSpPr>
            <a:spLocks/>
          </p:cNvSpPr>
          <p:nvPr/>
        </p:nvSpPr>
        <p:spPr bwMode="auto">
          <a:xfrm>
            <a:off x="4483100" y="2451100"/>
            <a:ext cx="2730500"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40639" bIns="0"/>
          <a:lstStyle>
            <a:lvl1pPr marL="39688">
              <a:defRPr sz="1200">
                <a:solidFill>
                  <a:schemeClr val="tx1"/>
                </a:solidFill>
                <a:latin typeface="Gill Sans" charset="0"/>
              </a:defRPr>
            </a:lvl1pPr>
            <a:lvl2pPr>
              <a:defRPr sz="1200">
                <a:solidFill>
                  <a:schemeClr val="tx1"/>
                </a:solidFill>
                <a:latin typeface="Gill Sans" charset="0"/>
              </a:defRPr>
            </a:lvl2pPr>
            <a:lvl3pPr>
              <a:defRPr sz="1200">
                <a:solidFill>
                  <a:schemeClr val="tx1"/>
                </a:solidFill>
                <a:latin typeface="Gill Sans" charset="0"/>
              </a:defRPr>
            </a:lvl3pPr>
            <a:lvl4pPr>
              <a:defRPr sz="1200">
                <a:solidFill>
                  <a:schemeClr val="tx1"/>
                </a:solidFill>
                <a:latin typeface="Gill Sans" charset="0"/>
              </a:defRPr>
            </a:lvl4pPr>
            <a:lvl5pPr>
              <a:defRPr sz="1200">
                <a:solidFill>
                  <a:schemeClr val="tx1"/>
                </a:solidFill>
                <a:latin typeface="Gill Sans" charset="0"/>
              </a:defRPr>
            </a:lvl5pPr>
            <a:lvl6pPr fontAlgn="base">
              <a:spcBef>
                <a:spcPct val="0"/>
              </a:spcBef>
              <a:spcAft>
                <a:spcPct val="0"/>
              </a:spcAft>
              <a:defRPr sz="1200">
                <a:solidFill>
                  <a:schemeClr val="tx1"/>
                </a:solidFill>
                <a:latin typeface="Gill Sans" charset="0"/>
              </a:defRPr>
            </a:lvl6pPr>
            <a:lvl7pPr fontAlgn="base">
              <a:spcBef>
                <a:spcPct val="0"/>
              </a:spcBef>
              <a:spcAft>
                <a:spcPct val="0"/>
              </a:spcAft>
              <a:defRPr sz="1200">
                <a:solidFill>
                  <a:schemeClr val="tx1"/>
                </a:solidFill>
                <a:latin typeface="Gill Sans" charset="0"/>
              </a:defRPr>
            </a:lvl7pPr>
            <a:lvl8pPr fontAlgn="base">
              <a:spcBef>
                <a:spcPct val="0"/>
              </a:spcBef>
              <a:spcAft>
                <a:spcPct val="0"/>
              </a:spcAft>
              <a:defRPr sz="1200">
                <a:solidFill>
                  <a:schemeClr val="tx1"/>
                </a:solidFill>
                <a:latin typeface="Gill Sans" charset="0"/>
              </a:defRPr>
            </a:lvl8pPr>
            <a:lvl9pPr fontAlgn="base">
              <a:spcBef>
                <a:spcPct val="0"/>
              </a:spcBef>
              <a:spcAft>
                <a:spcPct val="0"/>
              </a:spcAft>
              <a:defRPr sz="1200">
                <a:solidFill>
                  <a:schemeClr val="tx1"/>
                </a:solidFill>
                <a:latin typeface="Gill Sans" charset="0"/>
              </a:defRPr>
            </a:lvl9pPr>
          </a:lstStyle>
          <a:p>
            <a:r>
              <a:rPr lang="en-US" altLang="en-US" sz="3000" u="sng" dirty="0">
                <a:solidFill>
                  <a:srgbClr val="4D4D4D"/>
                </a:solidFill>
                <a:ea typeface="Gill Sans" charset="0"/>
                <a:cs typeface="Gill Sans" charset="0"/>
              </a:rPr>
              <a:t>2016 Impact:</a:t>
            </a:r>
          </a:p>
        </p:txBody>
      </p:sp>
      <p:sp>
        <p:nvSpPr>
          <p:cNvPr id="7" name="Rectangle 8"/>
          <p:cNvSpPr>
            <a:spLocks/>
          </p:cNvSpPr>
          <p:nvPr/>
        </p:nvSpPr>
        <p:spPr bwMode="auto">
          <a:xfrm>
            <a:off x="5600699" y="3467100"/>
            <a:ext cx="3168727" cy="52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40639" bIns="0"/>
          <a:lstStyle>
            <a:lvl1pPr marL="39688">
              <a:defRPr sz="1200">
                <a:solidFill>
                  <a:schemeClr val="tx1"/>
                </a:solidFill>
                <a:latin typeface="Gill Sans" charset="0"/>
              </a:defRPr>
            </a:lvl1pPr>
            <a:lvl2pPr>
              <a:defRPr sz="1200">
                <a:solidFill>
                  <a:schemeClr val="tx1"/>
                </a:solidFill>
                <a:latin typeface="Gill Sans" charset="0"/>
              </a:defRPr>
            </a:lvl2pPr>
            <a:lvl3pPr>
              <a:defRPr sz="1200">
                <a:solidFill>
                  <a:schemeClr val="tx1"/>
                </a:solidFill>
                <a:latin typeface="Gill Sans" charset="0"/>
              </a:defRPr>
            </a:lvl3pPr>
            <a:lvl4pPr>
              <a:defRPr sz="1200">
                <a:solidFill>
                  <a:schemeClr val="tx1"/>
                </a:solidFill>
                <a:latin typeface="Gill Sans" charset="0"/>
              </a:defRPr>
            </a:lvl4pPr>
            <a:lvl5pPr>
              <a:defRPr sz="1200">
                <a:solidFill>
                  <a:schemeClr val="tx1"/>
                </a:solidFill>
                <a:latin typeface="Gill Sans" charset="0"/>
              </a:defRPr>
            </a:lvl5pPr>
            <a:lvl6pPr fontAlgn="base">
              <a:spcBef>
                <a:spcPct val="0"/>
              </a:spcBef>
              <a:spcAft>
                <a:spcPct val="0"/>
              </a:spcAft>
              <a:defRPr sz="1200">
                <a:solidFill>
                  <a:schemeClr val="tx1"/>
                </a:solidFill>
                <a:latin typeface="Gill Sans" charset="0"/>
              </a:defRPr>
            </a:lvl6pPr>
            <a:lvl7pPr fontAlgn="base">
              <a:spcBef>
                <a:spcPct val="0"/>
              </a:spcBef>
              <a:spcAft>
                <a:spcPct val="0"/>
              </a:spcAft>
              <a:defRPr sz="1200">
                <a:solidFill>
                  <a:schemeClr val="tx1"/>
                </a:solidFill>
                <a:latin typeface="Gill Sans" charset="0"/>
              </a:defRPr>
            </a:lvl7pPr>
            <a:lvl8pPr fontAlgn="base">
              <a:spcBef>
                <a:spcPct val="0"/>
              </a:spcBef>
              <a:spcAft>
                <a:spcPct val="0"/>
              </a:spcAft>
              <a:defRPr sz="1200">
                <a:solidFill>
                  <a:schemeClr val="tx1"/>
                </a:solidFill>
                <a:latin typeface="Gill Sans" charset="0"/>
              </a:defRPr>
            </a:lvl8pPr>
            <a:lvl9pPr fontAlgn="base">
              <a:spcBef>
                <a:spcPct val="0"/>
              </a:spcBef>
              <a:spcAft>
                <a:spcPct val="0"/>
              </a:spcAft>
              <a:defRPr sz="1200">
                <a:solidFill>
                  <a:schemeClr val="tx1"/>
                </a:solidFill>
                <a:latin typeface="Gill Sans" charset="0"/>
              </a:defRPr>
            </a:lvl9pPr>
          </a:lstStyle>
          <a:p>
            <a:r>
              <a:rPr lang="en-US" altLang="en-US" sz="3600" b="1" dirty="0">
                <a:solidFill>
                  <a:srgbClr val="4D4D4D"/>
                </a:solidFill>
                <a:ea typeface="Gill Sans" charset="0"/>
                <a:cs typeface="Gill Sans" charset="0"/>
              </a:rPr>
              <a:t>5m+ </a:t>
            </a:r>
            <a:r>
              <a:rPr lang="en-US" altLang="en-US" sz="2800" dirty="0">
                <a:solidFill>
                  <a:srgbClr val="4D4D4D"/>
                </a:solidFill>
                <a:ea typeface="Gill Sans" charset="0"/>
                <a:cs typeface="Gill Sans" charset="0"/>
              </a:rPr>
              <a:t>Texans</a:t>
            </a:r>
          </a:p>
        </p:txBody>
      </p:sp>
      <p:pic>
        <p:nvPicPr>
          <p:cNvPr id="8" name="Picture 5"/>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87900" y="3276600"/>
            <a:ext cx="685800" cy="81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a:solidFill>
                  <a:schemeClr val="tx1"/>
                </a:solidFill>
                <a:round/>
                <a:headEnd/>
                <a:tailEnd/>
              </a14:hiddenLine>
            </a:ext>
          </a:extLst>
        </p:spPr>
      </p:pic>
      <p:pic>
        <p:nvPicPr>
          <p:cNvPr id="9" name="Picture 6"/>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05300" y="4267200"/>
            <a:ext cx="11938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a:solidFill>
                  <a:schemeClr val="tx1"/>
                </a:solidFill>
                <a:round/>
                <a:headEnd/>
                <a:tailEnd/>
              </a14:hiddenLine>
            </a:ext>
          </a:extLst>
        </p:spPr>
      </p:pic>
      <p:sp>
        <p:nvSpPr>
          <p:cNvPr id="10" name="Rectangle 9"/>
          <p:cNvSpPr>
            <a:spLocks/>
          </p:cNvSpPr>
          <p:nvPr/>
        </p:nvSpPr>
        <p:spPr bwMode="auto">
          <a:xfrm>
            <a:off x="5600700" y="4279900"/>
            <a:ext cx="1527213" cy="52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40639" bIns="0"/>
          <a:lstStyle>
            <a:lvl1pPr marL="39688">
              <a:defRPr sz="1200">
                <a:solidFill>
                  <a:schemeClr val="tx1"/>
                </a:solidFill>
                <a:latin typeface="Gill Sans" charset="0"/>
              </a:defRPr>
            </a:lvl1pPr>
            <a:lvl2pPr>
              <a:defRPr sz="1200">
                <a:solidFill>
                  <a:schemeClr val="tx1"/>
                </a:solidFill>
                <a:latin typeface="Gill Sans" charset="0"/>
              </a:defRPr>
            </a:lvl2pPr>
            <a:lvl3pPr>
              <a:defRPr sz="1200">
                <a:solidFill>
                  <a:schemeClr val="tx1"/>
                </a:solidFill>
                <a:latin typeface="Gill Sans" charset="0"/>
              </a:defRPr>
            </a:lvl3pPr>
            <a:lvl4pPr>
              <a:defRPr sz="1200">
                <a:solidFill>
                  <a:schemeClr val="tx1"/>
                </a:solidFill>
                <a:latin typeface="Gill Sans" charset="0"/>
              </a:defRPr>
            </a:lvl4pPr>
            <a:lvl5pPr>
              <a:defRPr sz="1200">
                <a:solidFill>
                  <a:schemeClr val="tx1"/>
                </a:solidFill>
                <a:latin typeface="Gill Sans" charset="0"/>
              </a:defRPr>
            </a:lvl5pPr>
            <a:lvl6pPr fontAlgn="base">
              <a:spcBef>
                <a:spcPct val="0"/>
              </a:spcBef>
              <a:spcAft>
                <a:spcPct val="0"/>
              </a:spcAft>
              <a:defRPr sz="1200">
                <a:solidFill>
                  <a:schemeClr val="tx1"/>
                </a:solidFill>
                <a:latin typeface="Gill Sans" charset="0"/>
              </a:defRPr>
            </a:lvl6pPr>
            <a:lvl7pPr fontAlgn="base">
              <a:spcBef>
                <a:spcPct val="0"/>
              </a:spcBef>
              <a:spcAft>
                <a:spcPct val="0"/>
              </a:spcAft>
              <a:defRPr sz="1200">
                <a:solidFill>
                  <a:schemeClr val="tx1"/>
                </a:solidFill>
                <a:latin typeface="Gill Sans" charset="0"/>
              </a:defRPr>
            </a:lvl7pPr>
            <a:lvl8pPr fontAlgn="base">
              <a:spcBef>
                <a:spcPct val="0"/>
              </a:spcBef>
              <a:spcAft>
                <a:spcPct val="0"/>
              </a:spcAft>
              <a:defRPr sz="1200">
                <a:solidFill>
                  <a:schemeClr val="tx1"/>
                </a:solidFill>
                <a:latin typeface="Gill Sans" charset="0"/>
              </a:defRPr>
            </a:lvl8pPr>
            <a:lvl9pPr fontAlgn="base">
              <a:spcBef>
                <a:spcPct val="0"/>
              </a:spcBef>
              <a:spcAft>
                <a:spcPct val="0"/>
              </a:spcAft>
              <a:defRPr sz="1200">
                <a:solidFill>
                  <a:schemeClr val="tx1"/>
                </a:solidFill>
                <a:latin typeface="Gill Sans" charset="0"/>
              </a:defRPr>
            </a:lvl9pPr>
          </a:lstStyle>
          <a:p>
            <a:r>
              <a:rPr lang="en-US" altLang="en-US" sz="3600" b="1" dirty="0">
                <a:solidFill>
                  <a:srgbClr val="4D4D4D"/>
                </a:solidFill>
                <a:ea typeface="Gill Sans" charset="0"/>
                <a:cs typeface="Gill Sans" charset="0"/>
              </a:rPr>
              <a:t>4,000+</a:t>
            </a:r>
          </a:p>
        </p:txBody>
      </p:sp>
      <p:sp>
        <p:nvSpPr>
          <p:cNvPr id="11" name="Rectangle 10"/>
          <p:cNvSpPr>
            <a:spLocks/>
          </p:cNvSpPr>
          <p:nvPr/>
        </p:nvSpPr>
        <p:spPr bwMode="auto">
          <a:xfrm>
            <a:off x="7127913" y="4267200"/>
            <a:ext cx="2021136"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40639" bIns="0"/>
          <a:lstStyle>
            <a:lvl1pPr marL="39688">
              <a:defRPr sz="1200">
                <a:solidFill>
                  <a:schemeClr val="tx1"/>
                </a:solidFill>
                <a:latin typeface="Gill Sans" charset="0"/>
              </a:defRPr>
            </a:lvl1pPr>
            <a:lvl2pPr>
              <a:defRPr sz="1200">
                <a:solidFill>
                  <a:schemeClr val="tx1"/>
                </a:solidFill>
                <a:latin typeface="Gill Sans" charset="0"/>
              </a:defRPr>
            </a:lvl2pPr>
            <a:lvl3pPr>
              <a:defRPr sz="1200">
                <a:solidFill>
                  <a:schemeClr val="tx1"/>
                </a:solidFill>
                <a:latin typeface="Gill Sans" charset="0"/>
              </a:defRPr>
            </a:lvl3pPr>
            <a:lvl4pPr>
              <a:defRPr sz="1200">
                <a:solidFill>
                  <a:schemeClr val="tx1"/>
                </a:solidFill>
                <a:latin typeface="Gill Sans" charset="0"/>
              </a:defRPr>
            </a:lvl4pPr>
            <a:lvl5pPr>
              <a:defRPr sz="1200">
                <a:solidFill>
                  <a:schemeClr val="tx1"/>
                </a:solidFill>
                <a:latin typeface="Gill Sans" charset="0"/>
              </a:defRPr>
            </a:lvl5pPr>
            <a:lvl6pPr fontAlgn="base">
              <a:spcBef>
                <a:spcPct val="0"/>
              </a:spcBef>
              <a:spcAft>
                <a:spcPct val="0"/>
              </a:spcAft>
              <a:defRPr sz="1200">
                <a:solidFill>
                  <a:schemeClr val="tx1"/>
                </a:solidFill>
                <a:latin typeface="Gill Sans" charset="0"/>
              </a:defRPr>
            </a:lvl6pPr>
            <a:lvl7pPr fontAlgn="base">
              <a:spcBef>
                <a:spcPct val="0"/>
              </a:spcBef>
              <a:spcAft>
                <a:spcPct val="0"/>
              </a:spcAft>
              <a:defRPr sz="1200">
                <a:solidFill>
                  <a:schemeClr val="tx1"/>
                </a:solidFill>
                <a:latin typeface="Gill Sans" charset="0"/>
              </a:defRPr>
            </a:lvl7pPr>
            <a:lvl8pPr fontAlgn="base">
              <a:spcBef>
                <a:spcPct val="0"/>
              </a:spcBef>
              <a:spcAft>
                <a:spcPct val="0"/>
              </a:spcAft>
              <a:defRPr sz="1200">
                <a:solidFill>
                  <a:schemeClr val="tx1"/>
                </a:solidFill>
                <a:latin typeface="Gill Sans" charset="0"/>
              </a:defRPr>
            </a:lvl8pPr>
            <a:lvl9pPr fontAlgn="base">
              <a:spcBef>
                <a:spcPct val="0"/>
              </a:spcBef>
              <a:spcAft>
                <a:spcPct val="0"/>
              </a:spcAft>
              <a:defRPr sz="1200">
                <a:solidFill>
                  <a:schemeClr val="tx1"/>
                </a:solidFill>
                <a:latin typeface="Gill Sans" charset="0"/>
              </a:defRPr>
            </a:lvl9pPr>
          </a:lstStyle>
          <a:p>
            <a:r>
              <a:rPr lang="en-US" altLang="en-US" sz="2800" dirty="0">
                <a:solidFill>
                  <a:srgbClr val="4D4D4D"/>
                </a:solidFill>
                <a:ea typeface="Gill Sans" charset="0"/>
                <a:cs typeface="Gill Sans" charset="0"/>
              </a:rPr>
              <a:t>Schools &amp; Businesses</a:t>
            </a:r>
          </a:p>
        </p:txBody>
      </p:sp>
      <p:pic>
        <p:nvPicPr>
          <p:cNvPr id="12" name="Picture 7"/>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26000" y="5291003"/>
            <a:ext cx="60960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flat">
                <a:solidFill>
                  <a:schemeClr val="tx1"/>
                </a:solidFill>
                <a:round/>
                <a:headEnd/>
                <a:tailEnd/>
              </a14:hiddenLine>
            </a:ext>
          </a:extLst>
        </p:spPr>
      </p:pic>
      <p:sp>
        <p:nvSpPr>
          <p:cNvPr id="13" name="Rectangle 11"/>
          <p:cNvSpPr>
            <a:spLocks/>
          </p:cNvSpPr>
          <p:nvPr/>
        </p:nvSpPr>
        <p:spPr bwMode="auto">
          <a:xfrm>
            <a:off x="5600698" y="5392603"/>
            <a:ext cx="3367031" cy="52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40639" bIns="0"/>
          <a:lstStyle>
            <a:lvl1pPr marL="39688">
              <a:defRPr sz="1200">
                <a:solidFill>
                  <a:schemeClr val="tx1"/>
                </a:solidFill>
                <a:latin typeface="Gill Sans" charset="0"/>
              </a:defRPr>
            </a:lvl1pPr>
            <a:lvl2pPr>
              <a:defRPr sz="1200">
                <a:solidFill>
                  <a:schemeClr val="tx1"/>
                </a:solidFill>
                <a:latin typeface="Gill Sans" charset="0"/>
              </a:defRPr>
            </a:lvl2pPr>
            <a:lvl3pPr>
              <a:defRPr sz="1200">
                <a:solidFill>
                  <a:schemeClr val="tx1"/>
                </a:solidFill>
                <a:latin typeface="Gill Sans" charset="0"/>
              </a:defRPr>
            </a:lvl3pPr>
            <a:lvl4pPr>
              <a:defRPr sz="1200">
                <a:solidFill>
                  <a:schemeClr val="tx1"/>
                </a:solidFill>
                <a:latin typeface="Gill Sans" charset="0"/>
              </a:defRPr>
            </a:lvl4pPr>
            <a:lvl5pPr>
              <a:defRPr sz="1200">
                <a:solidFill>
                  <a:schemeClr val="tx1"/>
                </a:solidFill>
                <a:latin typeface="Gill Sans" charset="0"/>
              </a:defRPr>
            </a:lvl5pPr>
            <a:lvl6pPr fontAlgn="base">
              <a:spcBef>
                <a:spcPct val="0"/>
              </a:spcBef>
              <a:spcAft>
                <a:spcPct val="0"/>
              </a:spcAft>
              <a:defRPr sz="1200">
                <a:solidFill>
                  <a:schemeClr val="tx1"/>
                </a:solidFill>
                <a:latin typeface="Gill Sans" charset="0"/>
              </a:defRPr>
            </a:lvl6pPr>
            <a:lvl7pPr fontAlgn="base">
              <a:spcBef>
                <a:spcPct val="0"/>
              </a:spcBef>
              <a:spcAft>
                <a:spcPct val="0"/>
              </a:spcAft>
              <a:defRPr sz="1200">
                <a:solidFill>
                  <a:schemeClr val="tx1"/>
                </a:solidFill>
                <a:latin typeface="Gill Sans" charset="0"/>
              </a:defRPr>
            </a:lvl7pPr>
            <a:lvl8pPr fontAlgn="base">
              <a:spcBef>
                <a:spcPct val="0"/>
              </a:spcBef>
              <a:spcAft>
                <a:spcPct val="0"/>
              </a:spcAft>
              <a:defRPr sz="1200">
                <a:solidFill>
                  <a:schemeClr val="tx1"/>
                </a:solidFill>
                <a:latin typeface="Gill Sans" charset="0"/>
              </a:defRPr>
            </a:lvl8pPr>
            <a:lvl9pPr fontAlgn="base">
              <a:spcBef>
                <a:spcPct val="0"/>
              </a:spcBef>
              <a:spcAft>
                <a:spcPct val="0"/>
              </a:spcAft>
              <a:defRPr sz="1200">
                <a:solidFill>
                  <a:schemeClr val="tx1"/>
                </a:solidFill>
                <a:latin typeface="Gill Sans" charset="0"/>
              </a:defRPr>
            </a:lvl9pPr>
          </a:lstStyle>
          <a:p>
            <a:r>
              <a:rPr lang="en-US" altLang="en-US" sz="3600" b="1" dirty="0">
                <a:solidFill>
                  <a:srgbClr val="4D4D4D"/>
                </a:solidFill>
                <a:ea typeface="Gill Sans" charset="0"/>
                <a:cs typeface="Gill Sans" charset="0"/>
              </a:rPr>
              <a:t>500+ </a:t>
            </a:r>
            <a:r>
              <a:rPr lang="en-US" altLang="en-US" sz="2800" dirty="0">
                <a:solidFill>
                  <a:srgbClr val="4D4D4D"/>
                </a:solidFill>
                <a:ea typeface="Gill Sans" charset="0"/>
                <a:cs typeface="Gill Sans" charset="0"/>
              </a:rPr>
              <a:t>Communities</a:t>
            </a:r>
          </a:p>
        </p:txBody>
      </p:sp>
    </p:spTree>
    <p:extLst>
      <p:ext uri="{BB962C8B-B14F-4D97-AF65-F5344CB8AC3E}">
        <p14:creationId xmlns:p14="http://schemas.microsoft.com/office/powerpoint/2010/main" val="10741246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pPr defTabSz="457200" eaLnBrk="1" fontAlgn="auto" hangingPunct="1">
              <a:spcBef>
                <a:spcPts val="0"/>
              </a:spcBef>
              <a:spcAft>
                <a:spcPts val="0"/>
              </a:spcAft>
            </a:pPr>
            <a:endParaRPr lang="en-US" altLang="en-US"/>
          </a:p>
        </p:txBody>
      </p:sp>
      <p:sp>
        <p:nvSpPr>
          <p:cNvPr id="2" name="AutoShape 2" descr="Displaying ITT_approach.png"/>
          <p:cNvSpPr>
            <a:spLocks noChangeAspect="1" noChangeArrowheads="1"/>
          </p:cNvSpPr>
          <p:nvPr/>
        </p:nvSpPr>
        <p:spPr bwMode="auto">
          <a:xfrm>
            <a:off x="1191161" y="1783489"/>
            <a:ext cx="2788502" cy="27885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Arial"/>
              <a:ea typeface="+mn-ea"/>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80798" y="0"/>
            <a:ext cx="5210978" cy="6824826"/>
          </a:xfrm>
          <a:prstGeom prst="rect">
            <a:avLst/>
          </a:prstGeom>
        </p:spPr>
      </p:pic>
    </p:spTree>
    <p:extLst>
      <p:ext uri="{BB962C8B-B14F-4D97-AF65-F5344CB8AC3E}">
        <p14:creationId xmlns:p14="http://schemas.microsoft.com/office/powerpoint/2010/main" val="27950056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endParaRPr lang="en-US" altLang="en-US"/>
          </a:p>
        </p:txBody>
      </p:sp>
      <p:sp>
        <p:nvSpPr>
          <p:cNvPr id="3" name="Rectangle 5"/>
          <p:cNvSpPr txBox="1">
            <a:spLocks noChangeArrowheads="1"/>
          </p:cNvSpPr>
          <p:nvPr/>
        </p:nvSpPr>
        <p:spPr bwMode="auto">
          <a:xfrm>
            <a:off x="474662" y="1373761"/>
            <a:ext cx="8223250" cy="4495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38100" tIns="38100" rIns="38100" bIns="38100" numCol="1" anchor="t" anchorCtr="0" compatLnSpc="1">
            <a:prstTxWarp prst="textNoShape">
              <a:avLst/>
            </a:prstTxWarp>
          </a:bodyPr>
          <a:lstStyle>
            <a:lvl1pPr algn="l" rtl="0" eaLnBrk="0" fontAlgn="base" hangingPunct="0">
              <a:spcBef>
                <a:spcPts val="800"/>
              </a:spcBef>
              <a:spcAft>
                <a:spcPct val="0"/>
              </a:spcAft>
              <a:defRPr sz="3200" kern="1200">
                <a:solidFill>
                  <a:schemeClr val="tx1"/>
                </a:solidFill>
                <a:latin typeface="+mn-lt"/>
                <a:ea typeface="+mn-ea"/>
                <a:cs typeface="+mn-cs"/>
                <a:sym typeface="Arial" panose="020B0604020202020204" pitchFamily="34" charset="0"/>
              </a:defRPr>
            </a:lvl1pPr>
            <a:lvl2pPr marL="666750" indent="-285750" algn="l" rtl="0" eaLnBrk="0" fontAlgn="base" hangingPunct="0">
              <a:spcBef>
                <a:spcPts val="700"/>
              </a:spcBef>
              <a:spcAft>
                <a:spcPct val="0"/>
              </a:spcAft>
              <a:buClr>
                <a:srgbClr val="000000"/>
              </a:buClr>
              <a:buSzPct val="100000"/>
              <a:buFont typeface="Arial" panose="020B0604020202020204" pitchFamily="34" charset="0"/>
              <a:buChar char="–"/>
              <a:defRPr sz="2800" kern="1200">
                <a:solidFill>
                  <a:schemeClr val="tx1"/>
                </a:solidFill>
                <a:latin typeface="+mn-lt"/>
                <a:ea typeface="+mn-ea"/>
                <a:cs typeface="+mn-cs"/>
                <a:sym typeface="Arial" panose="020B0604020202020204" pitchFamily="34" charset="0"/>
              </a:defRPr>
            </a:lvl2pPr>
            <a:lvl3pPr marL="1066800" indent="-228600" algn="l" rtl="0" eaLnBrk="0" fontAlgn="base" hangingPunct="0">
              <a:spcBef>
                <a:spcPts val="600"/>
              </a:spcBef>
              <a:spcAft>
                <a:spcPct val="0"/>
              </a:spcAft>
              <a:buClr>
                <a:srgbClr val="000000"/>
              </a:buClr>
              <a:buSzPct val="100000"/>
              <a:buFont typeface="Arial" panose="020B0604020202020204" pitchFamily="34" charset="0"/>
              <a:buChar char="•"/>
              <a:defRPr sz="2400" kern="1200">
                <a:solidFill>
                  <a:schemeClr val="tx1"/>
                </a:solidFill>
                <a:latin typeface="+mn-lt"/>
                <a:ea typeface="+mn-ea"/>
                <a:cs typeface="+mn-cs"/>
                <a:sym typeface="Arial" panose="020B0604020202020204" pitchFamily="34" charset="0"/>
              </a:defRPr>
            </a:lvl3pPr>
            <a:lvl4pPr marL="1524000" indent="-228600" algn="l" rtl="0" eaLnBrk="0" fontAlgn="base" hangingPunct="0">
              <a:spcBef>
                <a:spcPts val="500"/>
              </a:spcBef>
              <a:spcAft>
                <a:spcPct val="0"/>
              </a:spcAft>
              <a:buClr>
                <a:srgbClr val="000000"/>
              </a:buClr>
              <a:buSzPct val="100000"/>
              <a:buFont typeface="Arial" panose="020B0604020202020204" pitchFamily="34" charset="0"/>
              <a:buChar char="–"/>
              <a:defRPr sz="2000" kern="1200">
                <a:solidFill>
                  <a:schemeClr val="tx1"/>
                </a:solidFill>
                <a:latin typeface="+mn-lt"/>
                <a:ea typeface="+mn-ea"/>
                <a:cs typeface="+mn-cs"/>
                <a:sym typeface="Arial" panose="020B0604020202020204" pitchFamily="34" charset="0"/>
              </a:defRPr>
            </a:lvl4pPr>
            <a:lvl5pPr marL="1981200" indent="-228600" algn="l" rtl="0" eaLnBrk="0" fontAlgn="base" hangingPunct="0">
              <a:spcBef>
                <a:spcPts val="500"/>
              </a:spcBef>
              <a:spcAft>
                <a:spcPct val="0"/>
              </a:spcAft>
              <a:buClr>
                <a:srgbClr val="000000"/>
              </a:buClr>
              <a:buSzPct val="100000"/>
              <a:buFont typeface="Arial" panose="020B0604020202020204" pitchFamily="34" charset="0"/>
              <a:buChar char="»"/>
              <a:defRPr sz="20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defTabSz="914400" eaLnBrk="1" hangingPunct="1"/>
            <a:r>
              <a:rPr lang="en-US" altLang="en-US" sz="5400" b="1" dirty="0" smtClean="0"/>
              <a:t>In Short:</a:t>
            </a:r>
          </a:p>
          <a:p>
            <a:pPr algn="ctr" defTabSz="914400" eaLnBrk="1" hangingPunct="1"/>
            <a:r>
              <a:rPr lang="en-US" altLang="en-US" sz="5400" b="1" dirty="0" smtClean="0"/>
              <a:t>Current Efforts Are </a:t>
            </a:r>
            <a:r>
              <a:rPr lang="en-US" altLang="en-US" sz="5400" b="1" u="sng" dirty="0" smtClean="0"/>
              <a:t>Important</a:t>
            </a:r>
            <a:r>
              <a:rPr lang="en-US" altLang="en-US" sz="5400" b="1" dirty="0" smtClean="0"/>
              <a:t> but </a:t>
            </a:r>
            <a:r>
              <a:rPr lang="en-US" altLang="en-US" sz="5400" b="1" u="sng" dirty="0" smtClean="0"/>
              <a:t>Insufficient</a:t>
            </a:r>
            <a:r>
              <a:rPr lang="en-US" altLang="en-US" sz="5400" b="1" dirty="0" smtClean="0"/>
              <a:t>.</a:t>
            </a:r>
            <a:endParaRPr lang="en-US" altLang="en-US" sz="5400" b="1" dirty="0" smtClean="0">
              <a:ea typeface="ヒラギノ角ゴ ProN W6" charset="-128"/>
            </a:endParaRPr>
          </a:p>
        </p:txBody>
      </p:sp>
    </p:spTree>
    <p:extLst>
      <p:ext uri="{BB962C8B-B14F-4D97-AF65-F5344CB8AC3E}">
        <p14:creationId xmlns:p14="http://schemas.microsoft.com/office/powerpoint/2010/main" val="30086004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799" y="292483"/>
            <a:ext cx="5351444" cy="3640539"/>
          </a:xfrm>
        </p:spPr>
        <p:txBody>
          <a:bodyPr anchor="t"/>
          <a:lstStyle/>
          <a:p>
            <a:r>
              <a:rPr lang="en-US" sz="2000" dirty="0" smtClean="0"/>
              <a:t/>
            </a:r>
            <a:br>
              <a:rPr lang="en-US" sz="2000" dirty="0" smtClean="0"/>
            </a:br>
            <a:r>
              <a:rPr lang="en-US" sz="2000" dirty="0" smtClean="0"/>
              <a:t/>
            </a:r>
            <a:br>
              <a:rPr lang="en-US" sz="2000" dirty="0" smtClean="0"/>
            </a:br>
            <a:r>
              <a:rPr lang="en-US" sz="8000" dirty="0" smtClean="0"/>
              <a:t>THE CASE FOR A COLLECTIVE APPROACH</a:t>
            </a:r>
            <a:endParaRPr lang="en-US" sz="8000" dirty="0"/>
          </a:p>
        </p:txBody>
      </p:sp>
      <p:pic>
        <p:nvPicPr>
          <p:cNvPr id="6" name="Picture 5" descr="ITT_LOGO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85799" y="4913525"/>
            <a:ext cx="1260592" cy="1260592"/>
          </a:xfrm>
          <a:prstGeom prst="rect">
            <a:avLst/>
          </a:prstGeom>
        </p:spPr>
      </p:pic>
    </p:spTree>
    <p:extLst>
      <p:ext uri="{BB962C8B-B14F-4D97-AF65-F5344CB8AC3E}">
        <p14:creationId xmlns:p14="http://schemas.microsoft.com/office/powerpoint/2010/main" val="2333768841"/>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pPr defTabSz="914400" fontAlgn="base">
              <a:spcBef>
                <a:spcPct val="0"/>
              </a:spcBef>
              <a:spcAft>
                <a:spcPct val="0"/>
              </a:spcAft>
            </a:pPr>
            <a:endParaRPr lang="en-US" altLang="en-US" smtClean="0"/>
          </a:p>
        </p:txBody>
      </p:sp>
      <p:pic>
        <p:nvPicPr>
          <p:cNvPr id="9" name="Picture 8"/>
          <p:cNvPicPr>
            <a:picLocks noChangeAspect="1"/>
          </p:cNvPicPr>
          <p:nvPr/>
        </p:nvPicPr>
        <p:blipFill>
          <a:blip r:embed="rId2"/>
          <a:stretch>
            <a:fillRect/>
          </a:stretch>
        </p:blipFill>
        <p:spPr>
          <a:xfrm>
            <a:off x="381000" y="381000"/>
            <a:ext cx="8387195" cy="5653232"/>
          </a:xfrm>
          <a:prstGeom prst="rect">
            <a:avLst/>
          </a:prstGeom>
        </p:spPr>
      </p:pic>
    </p:spTree>
    <p:extLst>
      <p:ext uri="{BB962C8B-B14F-4D97-AF65-F5344CB8AC3E}">
        <p14:creationId xmlns:p14="http://schemas.microsoft.com/office/powerpoint/2010/main" val="32194697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endParaRPr lang="en-US" altLang="en-US"/>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36312" y="300860"/>
            <a:ext cx="9645197" cy="6751638"/>
          </a:xfrm>
          <a:prstGeom prst="rect">
            <a:avLst/>
          </a:prstGeom>
        </p:spPr>
      </p:pic>
    </p:spTree>
    <p:extLst>
      <p:ext uri="{BB962C8B-B14F-4D97-AF65-F5344CB8AC3E}">
        <p14:creationId xmlns:p14="http://schemas.microsoft.com/office/powerpoint/2010/main" val="21118100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pPr defTabSz="457200" eaLnBrk="1" fontAlgn="auto" hangingPunct="1">
              <a:spcBef>
                <a:spcPts val="0"/>
              </a:spcBef>
              <a:spcAft>
                <a:spcPts val="0"/>
              </a:spcAft>
            </a:pPr>
            <a:endParaRPr lang="en-US" altLang="en-US"/>
          </a:p>
        </p:txBody>
      </p:sp>
      <p:sp>
        <p:nvSpPr>
          <p:cNvPr id="3" name="Rectangle 5"/>
          <p:cNvSpPr txBox="1">
            <a:spLocks noChangeArrowheads="1"/>
          </p:cNvSpPr>
          <p:nvPr/>
        </p:nvSpPr>
        <p:spPr bwMode="auto">
          <a:xfrm>
            <a:off x="474662" y="990600"/>
            <a:ext cx="8223250" cy="4495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38100" tIns="38100" rIns="38100" bIns="38100" numCol="1" anchor="t" anchorCtr="0" compatLnSpc="1">
            <a:prstTxWarp prst="textNoShape">
              <a:avLst/>
            </a:prstTxWarp>
          </a:bodyPr>
          <a:lstStyle>
            <a:lvl1pPr algn="l" rtl="0" eaLnBrk="0" fontAlgn="base" hangingPunct="0">
              <a:spcBef>
                <a:spcPts val="800"/>
              </a:spcBef>
              <a:spcAft>
                <a:spcPct val="0"/>
              </a:spcAft>
              <a:defRPr sz="3200" kern="1200">
                <a:solidFill>
                  <a:schemeClr val="tx1"/>
                </a:solidFill>
                <a:latin typeface="+mn-lt"/>
                <a:ea typeface="+mn-ea"/>
                <a:cs typeface="+mn-cs"/>
                <a:sym typeface="Arial" panose="020B0604020202020204" pitchFamily="34" charset="0"/>
              </a:defRPr>
            </a:lvl1pPr>
            <a:lvl2pPr marL="666750" indent="-285750" algn="l" rtl="0" eaLnBrk="0" fontAlgn="base" hangingPunct="0">
              <a:spcBef>
                <a:spcPts val="700"/>
              </a:spcBef>
              <a:spcAft>
                <a:spcPct val="0"/>
              </a:spcAft>
              <a:buClr>
                <a:srgbClr val="000000"/>
              </a:buClr>
              <a:buSzPct val="100000"/>
              <a:buFont typeface="Arial" panose="020B0604020202020204" pitchFamily="34" charset="0"/>
              <a:buChar char="–"/>
              <a:defRPr sz="2800" kern="1200">
                <a:solidFill>
                  <a:schemeClr val="tx1"/>
                </a:solidFill>
                <a:latin typeface="+mn-lt"/>
                <a:ea typeface="+mn-ea"/>
                <a:cs typeface="+mn-cs"/>
                <a:sym typeface="Arial" panose="020B0604020202020204" pitchFamily="34" charset="0"/>
              </a:defRPr>
            </a:lvl2pPr>
            <a:lvl3pPr marL="1066800" indent="-228600" algn="l" rtl="0" eaLnBrk="0" fontAlgn="base" hangingPunct="0">
              <a:spcBef>
                <a:spcPts val="600"/>
              </a:spcBef>
              <a:spcAft>
                <a:spcPct val="0"/>
              </a:spcAft>
              <a:buClr>
                <a:srgbClr val="000000"/>
              </a:buClr>
              <a:buSzPct val="100000"/>
              <a:buFont typeface="Arial" panose="020B0604020202020204" pitchFamily="34" charset="0"/>
              <a:buChar char="•"/>
              <a:defRPr sz="2400" kern="1200">
                <a:solidFill>
                  <a:schemeClr val="tx1"/>
                </a:solidFill>
                <a:latin typeface="+mn-lt"/>
                <a:ea typeface="+mn-ea"/>
                <a:cs typeface="+mn-cs"/>
                <a:sym typeface="Arial" panose="020B0604020202020204" pitchFamily="34" charset="0"/>
              </a:defRPr>
            </a:lvl3pPr>
            <a:lvl4pPr marL="1524000" indent="-228600" algn="l" rtl="0" eaLnBrk="0" fontAlgn="base" hangingPunct="0">
              <a:spcBef>
                <a:spcPts val="500"/>
              </a:spcBef>
              <a:spcAft>
                <a:spcPct val="0"/>
              </a:spcAft>
              <a:buClr>
                <a:srgbClr val="000000"/>
              </a:buClr>
              <a:buSzPct val="100000"/>
              <a:buFont typeface="Arial" panose="020B0604020202020204" pitchFamily="34" charset="0"/>
              <a:buChar char="–"/>
              <a:defRPr sz="2000" kern="1200">
                <a:solidFill>
                  <a:schemeClr val="tx1"/>
                </a:solidFill>
                <a:latin typeface="+mn-lt"/>
                <a:ea typeface="+mn-ea"/>
                <a:cs typeface="+mn-cs"/>
                <a:sym typeface="Arial" panose="020B0604020202020204" pitchFamily="34" charset="0"/>
              </a:defRPr>
            </a:lvl4pPr>
            <a:lvl5pPr marL="1981200" indent="-228600" algn="l" rtl="0" eaLnBrk="0" fontAlgn="base" hangingPunct="0">
              <a:spcBef>
                <a:spcPts val="500"/>
              </a:spcBef>
              <a:spcAft>
                <a:spcPct val="0"/>
              </a:spcAft>
              <a:buClr>
                <a:srgbClr val="000000"/>
              </a:buClr>
              <a:buSzPct val="100000"/>
              <a:buFont typeface="Arial" panose="020B0604020202020204" pitchFamily="34" charset="0"/>
              <a:buChar char="»"/>
              <a:defRPr sz="20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eaLnBrk="1" hangingPunct="1"/>
            <a:r>
              <a:rPr lang="en-US" altLang="en-US" sz="5400" b="1" dirty="0" smtClean="0">
                <a:solidFill>
                  <a:srgbClr val="323232"/>
                </a:solidFill>
              </a:rPr>
              <a:t>We Now Know What Works:</a:t>
            </a:r>
          </a:p>
          <a:p>
            <a:pPr algn="ctr" eaLnBrk="1" hangingPunct="1"/>
            <a:r>
              <a:rPr lang="en-US" altLang="en-US" sz="5400" b="1" dirty="0" smtClean="0">
                <a:solidFill>
                  <a:srgbClr val="FF6600"/>
                </a:solidFill>
              </a:rPr>
              <a:t>Community-Wide, Collective Efforts</a:t>
            </a:r>
            <a:endParaRPr lang="en-US" altLang="en-US" sz="5400" b="1" dirty="0" smtClean="0">
              <a:solidFill>
                <a:prstClr val="black"/>
              </a:solidFill>
              <a:ea typeface="ヒラギノ角ゴ ProN W6" charset="-128"/>
            </a:endParaRPr>
          </a:p>
        </p:txBody>
      </p:sp>
    </p:spTree>
    <p:extLst>
      <p:ext uri="{BB962C8B-B14F-4D97-AF65-F5344CB8AC3E}">
        <p14:creationId xmlns:p14="http://schemas.microsoft.com/office/powerpoint/2010/main" val="32413684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pPr defTabSz="457200" eaLnBrk="1" fontAlgn="auto" hangingPunct="1">
              <a:spcBef>
                <a:spcPts val="0"/>
              </a:spcBef>
              <a:spcAft>
                <a:spcPts val="0"/>
              </a:spcAft>
            </a:pPr>
            <a:endParaRPr lang="en-US" altLang="en-US"/>
          </a:p>
        </p:txBody>
      </p:sp>
      <p:sp>
        <p:nvSpPr>
          <p:cNvPr id="2" name="AutoShape 2" descr="Displaying ITT_approach.png"/>
          <p:cNvSpPr>
            <a:spLocks noChangeAspect="1" noChangeArrowheads="1"/>
          </p:cNvSpPr>
          <p:nvPr/>
        </p:nvSpPr>
        <p:spPr bwMode="auto">
          <a:xfrm>
            <a:off x="1191161" y="1783489"/>
            <a:ext cx="2788502" cy="27885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Arial"/>
              <a:ea typeface="+mn-ea"/>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80798" y="0"/>
            <a:ext cx="5210978" cy="6824826"/>
          </a:xfrm>
          <a:prstGeom prst="rect">
            <a:avLst/>
          </a:prstGeom>
        </p:spPr>
      </p:pic>
    </p:spTree>
    <p:extLst>
      <p:ext uri="{BB962C8B-B14F-4D97-AF65-F5344CB8AC3E}">
        <p14:creationId xmlns:p14="http://schemas.microsoft.com/office/powerpoint/2010/main" val="3120799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95387" y="381000"/>
            <a:ext cx="6781800" cy="5886405"/>
          </a:xfrm>
          <a:prstGeom prst="rect">
            <a:avLst/>
          </a:prstGeom>
        </p:spPr>
      </p:pic>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pPr defTabSz="457200" eaLnBrk="1" fontAlgn="auto" hangingPunct="1">
              <a:spcBef>
                <a:spcPts val="0"/>
              </a:spcBef>
              <a:spcAft>
                <a:spcPts val="0"/>
              </a:spcAft>
            </a:pPr>
            <a:endParaRPr lang="en-US" altLang="en-US"/>
          </a:p>
        </p:txBody>
      </p:sp>
      <p:sp>
        <p:nvSpPr>
          <p:cNvPr id="2" name="AutoShape 2" descr="Displaying ITT_approach.png"/>
          <p:cNvSpPr>
            <a:spLocks noChangeAspect="1" noChangeArrowheads="1"/>
          </p:cNvSpPr>
          <p:nvPr/>
        </p:nvSpPr>
        <p:spPr bwMode="auto">
          <a:xfrm>
            <a:off x="1191161" y="1783489"/>
            <a:ext cx="2788502" cy="278851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200" eaLnBrk="1" fontAlgn="auto" hangingPunct="1">
              <a:spcBef>
                <a:spcPts val="0"/>
              </a:spcBef>
              <a:spcAft>
                <a:spcPts val="0"/>
              </a:spcAft>
            </a:pPr>
            <a:endParaRPr lang="en-US" sz="1800">
              <a:solidFill>
                <a:prstClr val="black"/>
              </a:solidFill>
              <a:latin typeface="Arial"/>
              <a:ea typeface="+mn-ea"/>
            </a:endParaRPr>
          </a:p>
        </p:txBody>
      </p:sp>
      <p:sp>
        <p:nvSpPr>
          <p:cNvPr id="8" name="Rectangle 7"/>
          <p:cNvSpPr/>
          <p:nvPr/>
        </p:nvSpPr>
        <p:spPr>
          <a:xfrm>
            <a:off x="2819400" y="5103083"/>
            <a:ext cx="2819400" cy="381000"/>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a:p>
        </p:txBody>
      </p:sp>
      <p:sp>
        <p:nvSpPr>
          <p:cNvPr id="6" name="TextBox 5"/>
          <p:cNvSpPr txBox="1"/>
          <p:nvPr/>
        </p:nvSpPr>
        <p:spPr>
          <a:xfrm>
            <a:off x="1576387" y="4801140"/>
            <a:ext cx="6019800" cy="492443"/>
          </a:xfrm>
          <a:prstGeom prst="rect">
            <a:avLst/>
          </a:prstGeom>
          <a:noFill/>
        </p:spPr>
        <p:txBody>
          <a:bodyPr wrap="square" rtlCol="0">
            <a:spAutoFit/>
          </a:bodyPr>
          <a:lstStyle/>
          <a:p>
            <a:r>
              <a:rPr lang="en-US" sz="2600" dirty="0" smtClean="0">
                <a:solidFill>
                  <a:schemeClr val="tx1">
                    <a:lumMod val="65000"/>
                    <a:lumOff val="35000"/>
                  </a:schemeClr>
                </a:solidFill>
                <a:latin typeface="Arial Rounded MT Bold" panose="020F0704030504030204" pitchFamily="34" charset="0"/>
              </a:rPr>
              <a:t>COLLECTIVE ACTION APPROACH</a:t>
            </a:r>
            <a:endParaRPr lang="en-US" sz="2600" dirty="0">
              <a:solidFill>
                <a:schemeClr val="tx1">
                  <a:lumMod val="65000"/>
                  <a:lumOff val="35000"/>
                </a:schemeClr>
              </a:solidFill>
              <a:latin typeface="Arial Rounded MT Bold" panose="020F0704030504030204" pitchFamily="34" charset="0"/>
            </a:endParaRPr>
          </a:p>
        </p:txBody>
      </p:sp>
    </p:spTree>
    <p:extLst>
      <p:ext uri="{BB962C8B-B14F-4D97-AF65-F5344CB8AC3E}">
        <p14:creationId xmlns:p14="http://schemas.microsoft.com/office/powerpoint/2010/main" val="9633259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pPr defTabSz="457200" eaLnBrk="1" fontAlgn="auto" hangingPunct="1">
              <a:spcBef>
                <a:spcPts val="0"/>
              </a:spcBef>
              <a:spcAft>
                <a:spcPts val="0"/>
              </a:spcAft>
            </a:pPr>
            <a:endParaRPr lang="en-US" altLang="en-US"/>
          </a:p>
        </p:txBody>
      </p:sp>
      <p:sp>
        <p:nvSpPr>
          <p:cNvPr id="5" name="Rectangle 5"/>
          <p:cNvSpPr txBox="1">
            <a:spLocks noChangeArrowheads="1"/>
          </p:cNvSpPr>
          <p:nvPr/>
        </p:nvSpPr>
        <p:spPr bwMode="auto">
          <a:xfrm>
            <a:off x="541337" y="1371600"/>
            <a:ext cx="8089900" cy="415886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38100" tIns="38100" rIns="38100" bIns="38100" numCol="1" anchor="t" anchorCtr="0" compatLnSpc="1">
            <a:prstTxWarp prst="textNoShape">
              <a:avLst/>
            </a:prstTxWarp>
          </a:bodyPr>
          <a:lstStyle>
            <a:lvl1pPr algn="l" rtl="0" eaLnBrk="0" fontAlgn="base" hangingPunct="0">
              <a:spcBef>
                <a:spcPts val="800"/>
              </a:spcBef>
              <a:spcAft>
                <a:spcPct val="0"/>
              </a:spcAft>
              <a:defRPr sz="3200" kern="1200">
                <a:solidFill>
                  <a:schemeClr val="tx1"/>
                </a:solidFill>
                <a:latin typeface="+mn-lt"/>
                <a:ea typeface="+mn-ea"/>
                <a:cs typeface="+mn-cs"/>
                <a:sym typeface="Arial" panose="020B0604020202020204" pitchFamily="34" charset="0"/>
              </a:defRPr>
            </a:lvl1pPr>
            <a:lvl2pPr marL="666750" indent="-285750" algn="l" rtl="0" eaLnBrk="0" fontAlgn="base" hangingPunct="0">
              <a:spcBef>
                <a:spcPts val="700"/>
              </a:spcBef>
              <a:spcAft>
                <a:spcPct val="0"/>
              </a:spcAft>
              <a:buClr>
                <a:srgbClr val="000000"/>
              </a:buClr>
              <a:buSzPct val="100000"/>
              <a:buFont typeface="Arial" panose="020B0604020202020204" pitchFamily="34" charset="0"/>
              <a:buChar char="–"/>
              <a:defRPr sz="2800" kern="1200">
                <a:solidFill>
                  <a:schemeClr val="tx1"/>
                </a:solidFill>
                <a:latin typeface="+mn-lt"/>
                <a:ea typeface="+mn-ea"/>
                <a:cs typeface="+mn-cs"/>
                <a:sym typeface="Arial" panose="020B0604020202020204" pitchFamily="34" charset="0"/>
              </a:defRPr>
            </a:lvl2pPr>
            <a:lvl3pPr marL="1066800" indent="-228600" algn="l" rtl="0" eaLnBrk="0" fontAlgn="base" hangingPunct="0">
              <a:spcBef>
                <a:spcPts val="600"/>
              </a:spcBef>
              <a:spcAft>
                <a:spcPct val="0"/>
              </a:spcAft>
              <a:buClr>
                <a:srgbClr val="000000"/>
              </a:buClr>
              <a:buSzPct val="100000"/>
              <a:buFont typeface="Arial" panose="020B0604020202020204" pitchFamily="34" charset="0"/>
              <a:buChar char="•"/>
              <a:defRPr sz="2400" kern="1200">
                <a:solidFill>
                  <a:schemeClr val="tx1"/>
                </a:solidFill>
                <a:latin typeface="+mn-lt"/>
                <a:ea typeface="+mn-ea"/>
                <a:cs typeface="+mn-cs"/>
                <a:sym typeface="Arial" panose="020B0604020202020204" pitchFamily="34" charset="0"/>
              </a:defRPr>
            </a:lvl3pPr>
            <a:lvl4pPr marL="1524000" indent="-228600" algn="l" rtl="0" eaLnBrk="0" fontAlgn="base" hangingPunct="0">
              <a:spcBef>
                <a:spcPts val="500"/>
              </a:spcBef>
              <a:spcAft>
                <a:spcPct val="0"/>
              </a:spcAft>
              <a:buClr>
                <a:srgbClr val="000000"/>
              </a:buClr>
              <a:buSzPct val="100000"/>
              <a:buFont typeface="Arial" panose="020B0604020202020204" pitchFamily="34" charset="0"/>
              <a:buChar char="–"/>
              <a:defRPr sz="2000" kern="1200">
                <a:solidFill>
                  <a:schemeClr val="tx1"/>
                </a:solidFill>
                <a:latin typeface="+mn-lt"/>
                <a:ea typeface="+mn-ea"/>
                <a:cs typeface="+mn-cs"/>
                <a:sym typeface="Arial" panose="020B0604020202020204" pitchFamily="34" charset="0"/>
              </a:defRPr>
            </a:lvl4pPr>
            <a:lvl5pPr marL="1981200" indent="-228600" algn="l" rtl="0" eaLnBrk="0" fontAlgn="base" hangingPunct="0">
              <a:spcBef>
                <a:spcPts val="500"/>
              </a:spcBef>
              <a:spcAft>
                <a:spcPct val="0"/>
              </a:spcAft>
              <a:buClr>
                <a:srgbClr val="000000"/>
              </a:buClr>
              <a:buSzPct val="100000"/>
              <a:buFont typeface="Arial" panose="020B0604020202020204" pitchFamily="34" charset="0"/>
              <a:buChar char="»"/>
              <a:defRPr sz="20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eaLnBrk="1" hangingPunct="1"/>
            <a:r>
              <a:rPr lang="en-US" altLang="en-US" sz="6400" b="1" dirty="0" smtClean="0">
                <a:solidFill>
                  <a:prstClr val="black"/>
                </a:solidFill>
              </a:rPr>
              <a:t> </a:t>
            </a:r>
            <a:r>
              <a:rPr lang="en-US" altLang="en-US" sz="5400" b="1" u="sng" dirty="0" smtClean="0">
                <a:solidFill>
                  <a:srgbClr val="323232"/>
                </a:solidFill>
              </a:rPr>
              <a:t>Collective Action</a:t>
            </a:r>
            <a:r>
              <a:rPr lang="en-US" altLang="en-US" sz="5400" b="1" dirty="0" smtClean="0">
                <a:solidFill>
                  <a:srgbClr val="323232"/>
                </a:solidFill>
              </a:rPr>
              <a:t>:</a:t>
            </a:r>
          </a:p>
          <a:p>
            <a:pPr algn="ctr" eaLnBrk="1" hangingPunct="1"/>
            <a:r>
              <a:rPr lang="en-US" altLang="en-US" sz="3600" b="1" dirty="0" smtClean="0">
                <a:solidFill>
                  <a:srgbClr val="323232"/>
                </a:solidFill>
                <a:ea typeface="ヒラギノ角ゴ ProN W6" charset="-128"/>
              </a:rPr>
              <a:t>Organized, Sustained Efforts by a Group of Stakeholders to Achieve    a Common Goal and/or Advance a Common Cause</a:t>
            </a:r>
          </a:p>
          <a:p>
            <a:pPr algn="ctr" eaLnBrk="1" hangingPunct="1"/>
            <a:endParaRPr lang="en-US" altLang="en-US" sz="2800" b="1" dirty="0" smtClean="0">
              <a:solidFill>
                <a:srgbClr val="323232"/>
              </a:solidFill>
              <a:ea typeface="ヒラギノ角ゴ ProN W6" charset="-128"/>
            </a:endParaRPr>
          </a:p>
        </p:txBody>
      </p:sp>
    </p:spTree>
    <p:extLst>
      <p:ext uri="{BB962C8B-B14F-4D97-AF65-F5344CB8AC3E}">
        <p14:creationId xmlns:p14="http://schemas.microsoft.com/office/powerpoint/2010/main" val="24738062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pPr defTabSz="457200" eaLnBrk="1" fontAlgn="auto" hangingPunct="1">
              <a:spcBef>
                <a:spcPts val="0"/>
              </a:spcBef>
              <a:spcAft>
                <a:spcPts val="0"/>
              </a:spcAft>
            </a:pPr>
            <a:endParaRPr lang="en-US" altLang="en-US"/>
          </a:p>
        </p:txBody>
      </p:sp>
      <p:sp>
        <p:nvSpPr>
          <p:cNvPr id="4" name="Rectangle 5"/>
          <p:cNvSpPr txBox="1">
            <a:spLocks noChangeArrowheads="1"/>
          </p:cNvSpPr>
          <p:nvPr/>
        </p:nvSpPr>
        <p:spPr bwMode="auto">
          <a:xfrm>
            <a:off x="375328" y="1070473"/>
            <a:ext cx="8421917" cy="16406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38100" tIns="38100" rIns="38100" bIns="38100" numCol="1" anchor="t" anchorCtr="0" compatLnSpc="1">
            <a:prstTxWarp prst="textNoShape">
              <a:avLst/>
            </a:prstTxWarp>
          </a:bodyPr>
          <a:lstStyle>
            <a:lvl1pPr algn="l" rtl="0" eaLnBrk="0" fontAlgn="base" hangingPunct="0">
              <a:spcBef>
                <a:spcPts val="800"/>
              </a:spcBef>
              <a:spcAft>
                <a:spcPct val="0"/>
              </a:spcAft>
              <a:defRPr sz="3200" kern="1200">
                <a:solidFill>
                  <a:schemeClr val="tx1"/>
                </a:solidFill>
                <a:latin typeface="+mn-lt"/>
                <a:ea typeface="+mn-ea"/>
                <a:cs typeface="+mn-cs"/>
                <a:sym typeface="Arial" panose="020B0604020202020204" pitchFamily="34" charset="0"/>
              </a:defRPr>
            </a:lvl1pPr>
            <a:lvl2pPr marL="666750" indent="-285750" algn="l" rtl="0" eaLnBrk="0" fontAlgn="base" hangingPunct="0">
              <a:spcBef>
                <a:spcPts val="700"/>
              </a:spcBef>
              <a:spcAft>
                <a:spcPct val="0"/>
              </a:spcAft>
              <a:buClr>
                <a:srgbClr val="000000"/>
              </a:buClr>
              <a:buSzPct val="100000"/>
              <a:buFont typeface="Arial" panose="020B0604020202020204" pitchFamily="34" charset="0"/>
              <a:buChar char="–"/>
              <a:defRPr sz="2800" kern="1200">
                <a:solidFill>
                  <a:schemeClr val="tx1"/>
                </a:solidFill>
                <a:latin typeface="+mn-lt"/>
                <a:ea typeface="+mn-ea"/>
                <a:cs typeface="+mn-cs"/>
                <a:sym typeface="Arial" panose="020B0604020202020204" pitchFamily="34" charset="0"/>
              </a:defRPr>
            </a:lvl2pPr>
            <a:lvl3pPr marL="1066800" indent="-228600" algn="l" rtl="0" eaLnBrk="0" fontAlgn="base" hangingPunct="0">
              <a:spcBef>
                <a:spcPts val="600"/>
              </a:spcBef>
              <a:spcAft>
                <a:spcPct val="0"/>
              </a:spcAft>
              <a:buClr>
                <a:srgbClr val="000000"/>
              </a:buClr>
              <a:buSzPct val="100000"/>
              <a:buFont typeface="Arial" panose="020B0604020202020204" pitchFamily="34" charset="0"/>
              <a:buChar char="•"/>
              <a:defRPr sz="2400" kern="1200">
                <a:solidFill>
                  <a:schemeClr val="tx1"/>
                </a:solidFill>
                <a:latin typeface="+mn-lt"/>
                <a:ea typeface="+mn-ea"/>
                <a:cs typeface="+mn-cs"/>
                <a:sym typeface="Arial" panose="020B0604020202020204" pitchFamily="34" charset="0"/>
              </a:defRPr>
            </a:lvl3pPr>
            <a:lvl4pPr marL="1524000" indent="-228600" algn="l" rtl="0" eaLnBrk="0" fontAlgn="base" hangingPunct="0">
              <a:spcBef>
                <a:spcPts val="500"/>
              </a:spcBef>
              <a:spcAft>
                <a:spcPct val="0"/>
              </a:spcAft>
              <a:buClr>
                <a:srgbClr val="000000"/>
              </a:buClr>
              <a:buSzPct val="100000"/>
              <a:buFont typeface="Arial" panose="020B0604020202020204" pitchFamily="34" charset="0"/>
              <a:buChar char="–"/>
              <a:defRPr sz="2000" kern="1200">
                <a:solidFill>
                  <a:schemeClr val="tx1"/>
                </a:solidFill>
                <a:latin typeface="+mn-lt"/>
                <a:ea typeface="+mn-ea"/>
                <a:cs typeface="+mn-cs"/>
                <a:sym typeface="Arial" panose="020B0604020202020204" pitchFamily="34" charset="0"/>
              </a:defRPr>
            </a:lvl4pPr>
            <a:lvl5pPr marL="1981200" indent="-228600" algn="l" rtl="0" eaLnBrk="0" fontAlgn="base" hangingPunct="0">
              <a:spcBef>
                <a:spcPts val="500"/>
              </a:spcBef>
              <a:spcAft>
                <a:spcPct val="0"/>
              </a:spcAft>
              <a:buClr>
                <a:srgbClr val="000000"/>
              </a:buClr>
              <a:buSzPct val="100000"/>
              <a:buFont typeface="Arial" panose="020B0604020202020204" pitchFamily="34" charset="0"/>
              <a:buChar char="»"/>
              <a:defRPr sz="20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ts val="800"/>
              </a:spcBef>
              <a:spcAft>
                <a:spcPct val="0"/>
              </a:spcAft>
              <a:buClrTx/>
              <a:buSzTx/>
              <a:buFontTx/>
              <a:buNone/>
              <a:tabLst/>
              <a:defRPr/>
            </a:pPr>
            <a:r>
              <a:rPr kumimoji="0" lang="en-US" altLang="en-US" sz="4800" b="1" i="0" u="none" strike="noStrike" kern="1200" cap="none" spc="0" normalizeH="0" baseline="0" noProof="0" dirty="0" err="1" smtClean="0">
                <a:ln>
                  <a:noFill/>
                </a:ln>
                <a:solidFill>
                  <a:srgbClr val="323232"/>
                </a:solidFill>
                <a:effectLst/>
                <a:uLnTx/>
                <a:uFillTx/>
                <a:latin typeface="Arial"/>
                <a:cs typeface="+mn-cs"/>
                <a:sym typeface="Arial" panose="020B0604020202020204" pitchFamily="34" charset="0"/>
              </a:rPr>
              <a:t>Theoretica</a:t>
            </a:r>
            <a:r>
              <a:rPr lang="en-US" altLang="en-US" sz="4800" b="1" dirty="0" smtClean="0">
                <a:solidFill>
                  <a:srgbClr val="323232"/>
                </a:solidFill>
                <a:latin typeface="Arial"/>
              </a:rPr>
              <a:t>l Conditions for Collective Action</a:t>
            </a:r>
            <a:r>
              <a:rPr kumimoji="0" lang="en-US" altLang="en-US" sz="5400" b="1" i="0" u="none" strike="noStrike" kern="1200" cap="none" spc="0" normalizeH="0" baseline="0" noProof="0" dirty="0" smtClean="0">
                <a:ln>
                  <a:noFill/>
                </a:ln>
                <a:solidFill>
                  <a:srgbClr val="323232"/>
                </a:solidFill>
                <a:effectLst/>
                <a:uLnTx/>
                <a:uFillTx/>
                <a:latin typeface="Arial"/>
                <a:cs typeface="+mn-cs"/>
                <a:sym typeface="Arial" panose="020B0604020202020204" pitchFamily="34" charset="0"/>
              </a:rPr>
              <a:t>:</a:t>
            </a:r>
          </a:p>
          <a:p>
            <a:pPr marL="0" marR="0" lvl="0" indent="0" algn="l" defTabSz="914400" rtl="0" eaLnBrk="1" fontAlgn="base" latinLnBrk="0" hangingPunct="1">
              <a:lnSpc>
                <a:spcPct val="100000"/>
              </a:lnSpc>
              <a:spcBef>
                <a:spcPts val="800"/>
              </a:spcBef>
              <a:spcAft>
                <a:spcPct val="0"/>
              </a:spcAft>
              <a:buClrTx/>
              <a:buSzTx/>
              <a:buFontTx/>
              <a:buNone/>
              <a:tabLst/>
              <a:defRPr/>
            </a:pPr>
            <a:endParaRPr kumimoji="0" lang="en-US" altLang="en-US" sz="1000" b="1" i="0" u="none" strike="noStrike" kern="1200" cap="none" spc="0" normalizeH="0" baseline="0" noProof="0" dirty="0">
              <a:ln>
                <a:noFill/>
              </a:ln>
              <a:solidFill>
                <a:srgbClr val="000000"/>
              </a:solidFill>
              <a:effectLst/>
              <a:uLnTx/>
              <a:uFillTx/>
              <a:latin typeface="Arial"/>
              <a:cs typeface="+mn-cs"/>
              <a:sym typeface="Arial" panose="020B0604020202020204" pitchFamily="34" charset="0"/>
            </a:endParaRP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r>
              <a:rPr lang="en-US" altLang="en-US" sz="4000" b="1" dirty="0" smtClean="0">
                <a:solidFill>
                  <a:srgbClr val="FF6600"/>
                </a:solidFill>
                <a:latin typeface="Arial"/>
              </a:rPr>
              <a:t>Perceived Injustice/Deprivation</a:t>
            </a: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endParaRPr lang="en-US" altLang="en-US" sz="1000" b="1" dirty="0" smtClean="0">
              <a:solidFill>
                <a:srgbClr val="FF6600"/>
              </a:solidFill>
              <a:latin typeface="Arial"/>
            </a:endParaRP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r>
              <a:rPr kumimoji="0" lang="en-US" altLang="en-US" sz="4000" b="1" i="0" u="none" strike="noStrike" kern="1200" cap="none" spc="0" normalizeH="0" baseline="0" noProof="0" dirty="0" smtClean="0">
                <a:ln>
                  <a:noFill/>
                </a:ln>
                <a:solidFill>
                  <a:srgbClr val="FF6600"/>
                </a:solidFill>
                <a:effectLst/>
                <a:uLnTx/>
                <a:uFillTx/>
                <a:latin typeface="Arial"/>
                <a:sym typeface="Arial" panose="020B0604020202020204" pitchFamily="34" charset="0"/>
              </a:rPr>
              <a:t>Perceived Efficacy</a:t>
            </a: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endParaRPr kumimoji="0" lang="en-US" altLang="en-US" sz="1000" b="1" i="0" u="none" strike="noStrike" kern="1200" cap="none" spc="0" normalizeH="0" baseline="0" noProof="0" dirty="0" smtClean="0">
              <a:ln>
                <a:noFill/>
              </a:ln>
              <a:solidFill>
                <a:srgbClr val="FF6600"/>
              </a:solidFill>
              <a:effectLst/>
              <a:uLnTx/>
              <a:uFillTx/>
              <a:latin typeface="Arial"/>
              <a:sym typeface="Arial" panose="020B0604020202020204" pitchFamily="34" charset="0"/>
            </a:endParaRP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r>
              <a:rPr kumimoji="0" lang="en-US" altLang="en-US" sz="4000" b="1" i="0" u="none" strike="noStrike" kern="1200" cap="none" spc="0" normalizeH="0" baseline="0" noProof="0" dirty="0" smtClean="0">
                <a:ln>
                  <a:noFill/>
                </a:ln>
                <a:solidFill>
                  <a:srgbClr val="FF6600"/>
                </a:solidFill>
                <a:effectLst/>
                <a:uLnTx/>
                <a:uFillTx/>
                <a:latin typeface="Arial"/>
                <a:sym typeface="Arial" panose="020B0604020202020204" pitchFamily="34" charset="0"/>
              </a:rPr>
              <a:t>Social Identity</a:t>
            </a:r>
          </a:p>
          <a:p>
            <a:pPr marR="0" lvl="0" algn="l" defTabSz="914400" rtl="0" eaLnBrk="1" fontAlgn="base" latinLnBrk="0" hangingPunct="1">
              <a:lnSpc>
                <a:spcPct val="100000"/>
              </a:lnSpc>
              <a:spcBef>
                <a:spcPts val="800"/>
              </a:spcBef>
              <a:spcAft>
                <a:spcPct val="0"/>
              </a:spcAft>
              <a:buClrTx/>
              <a:buSzTx/>
              <a:tabLst/>
              <a:defRPr/>
            </a:pPr>
            <a:endParaRPr kumimoji="0" lang="en-US" altLang="en-US" sz="3600" b="1" i="0" u="none" strike="noStrike" kern="1200" cap="none" spc="0" normalizeH="0" baseline="0" noProof="0" dirty="0" smtClean="0">
              <a:ln>
                <a:noFill/>
              </a:ln>
              <a:solidFill>
                <a:srgbClr val="000000"/>
              </a:solidFill>
              <a:effectLst/>
              <a:uLnTx/>
              <a:uFillTx/>
              <a:latin typeface="Arial"/>
              <a:cs typeface="+mn-cs"/>
              <a:sym typeface="Arial" panose="020B0604020202020204" pitchFamily="34" charset="0"/>
            </a:endParaRPr>
          </a:p>
        </p:txBody>
      </p:sp>
    </p:spTree>
    <p:extLst>
      <p:ext uri="{BB962C8B-B14F-4D97-AF65-F5344CB8AC3E}">
        <p14:creationId xmlns:p14="http://schemas.microsoft.com/office/powerpoint/2010/main" val="20452105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799" y="1140781"/>
            <a:ext cx="4998905" cy="2460095"/>
          </a:xfrm>
        </p:spPr>
        <p:txBody>
          <a:bodyPr anchor="t"/>
          <a:lstStyle/>
          <a:p>
            <a:r>
              <a:rPr lang="en-US" sz="2000" dirty="0" smtClean="0"/>
              <a:t/>
            </a:r>
            <a:br>
              <a:rPr lang="en-US" sz="2000" dirty="0" smtClean="0"/>
            </a:br>
            <a:r>
              <a:rPr lang="en-US" sz="2000" dirty="0" smtClean="0"/>
              <a:t/>
            </a:r>
            <a:br>
              <a:rPr lang="en-US" sz="2000" dirty="0" smtClean="0"/>
            </a:br>
            <a:r>
              <a:rPr lang="en-US" sz="9600" dirty="0" smtClean="0"/>
              <a:t>OUR </a:t>
            </a:r>
            <a:br>
              <a:rPr lang="en-US" sz="9600" dirty="0" smtClean="0"/>
            </a:br>
            <a:r>
              <a:rPr lang="en-US" sz="9600" dirty="0" smtClean="0"/>
              <a:t>FIGHT</a:t>
            </a:r>
            <a:endParaRPr lang="en-US" sz="9600" dirty="0"/>
          </a:p>
        </p:txBody>
      </p:sp>
      <p:pic>
        <p:nvPicPr>
          <p:cNvPr id="6" name="Picture 5" descr="ITT_LOGO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85799" y="4913525"/>
            <a:ext cx="1260592" cy="1260592"/>
          </a:xfrm>
          <a:prstGeom prst="rect">
            <a:avLst/>
          </a:prstGeom>
        </p:spPr>
      </p:pic>
    </p:spTree>
    <p:extLst>
      <p:ext uri="{BB962C8B-B14F-4D97-AF65-F5344CB8AC3E}">
        <p14:creationId xmlns:p14="http://schemas.microsoft.com/office/powerpoint/2010/main" val="3260067763"/>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799" y="138247"/>
            <a:ext cx="5351444" cy="4775278"/>
          </a:xfrm>
        </p:spPr>
        <p:txBody>
          <a:bodyPr anchor="t"/>
          <a:lstStyle/>
          <a:p>
            <a:r>
              <a:rPr lang="en-US" sz="2000" dirty="0" smtClean="0"/>
              <a:t/>
            </a:r>
            <a:br>
              <a:rPr lang="en-US" sz="2000" dirty="0" smtClean="0"/>
            </a:br>
            <a:r>
              <a:rPr lang="en-US" sz="2000" dirty="0" smtClean="0"/>
              <a:t/>
            </a:r>
            <a:br>
              <a:rPr lang="en-US" sz="2000" dirty="0" smtClean="0"/>
            </a:br>
            <a:r>
              <a:rPr lang="en-US" sz="8000" dirty="0" smtClean="0"/>
              <a:t>21</a:t>
            </a:r>
            <a:r>
              <a:rPr lang="en-US" sz="8000" baseline="30000" dirty="0" smtClean="0"/>
              <a:t>ST</a:t>
            </a:r>
            <a:r>
              <a:rPr lang="en-US" sz="8000" dirty="0" smtClean="0"/>
              <a:t> CENTURY COLLECTIVE ACTION</a:t>
            </a:r>
            <a:endParaRPr lang="en-US" sz="8000" dirty="0"/>
          </a:p>
        </p:txBody>
      </p:sp>
      <p:pic>
        <p:nvPicPr>
          <p:cNvPr id="6" name="Picture 5" descr="ITT_LOGO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85799" y="4913525"/>
            <a:ext cx="1260592" cy="1260592"/>
          </a:xfrm>
          <a:prstGeom prst="rect">
            <a:avLst/>
          </a:prstGeom>
        </p:spPr>
      </p:pic>
    </p:spTree>
    <p:extLst>
      <p:ext uri="{BB962C8B-B14F-4D97-AF65-F5344CB8AC3E}">
        <p14:creationId xmlns:p14="http://schemas.microsoft.com/office/powerpoint/2010/main" val="189809552"/>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pPr defTabSz="457200" eaLnBrk="1" fontAlgn="auto" hangingPunct="1">
              <a:spcBef>
                <a:spcPts val="0"/>
              </a:spcBef>
              <a:spcAft>
                <a:spcPts val="0"/>
              </a:spcAft>
            </a:pPr>
            <a:endParaRPr lang="en-US" altLang="en-US"/>
          </a:p>
        </p:txBody>
      </p:sp>
      <p:sp>
        <p:nvSpPr>
          <p:cNvPr id="4" name="Rectangle 5"/>
          <p:cNvSpPr txBox="1">
            <a:spLocks noChangeArrowheads="1"/>
          </p:cNvSpPr>
          <p:nvPr/>
        </p:nvSpPr>
        <p:spPr bwMode="auto">
          <a:xfrm>
            <a:off x="375328" y="640815"/>
            <a:ext cx="8421917" cy="16406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38100" tIns="38100" rIns="38100" bIns="38100" numCol="1" anchor="t" anchorCtr="0" compatLnSpc="1">
            <a:prstTxWarp prst="textNoShape">
              <a:avLst/>
            </a:prstTxWarp>
          </a:bodyPr>
          <a:lstStyle>
            <a:lvl1pPr algn="l" rtl="0" eaLnBrk="0" fontAlgn="base" hangingPunct="0">
              <a:spcBef>
                <a:spcPts val="800"/>
              </a:spcBef>
              <a:spcAft>
                <a:spcPct val="0"/>
              </a:spcAft>
              <a:defRPr sz="3200" kern="1200">
                <a:solidFill>
                  <a:schemeClr val="tx1"/>
                </a:solidFill>
                <a:latin typeface="+mn-lt"/>
                <a:ea typeface="+mn-ea"/>
                <a:cs typeface="+mn-cs"/>
                <a:sym typeface="Arial" panose="020B0604020202020204" pitchFamily="34" charset="0"/>
              </a:defRPr>
            </a:lvl1pPr>
            <a:lvl2pPr marL="666750" indent="-285750" algn="l" rtl="0" eaLnBrk="0" fontAlgn="base" hangingPunct="0">
              <a:spcBef>
                <a:spcPts val="700"/>
              </a:spcBef>
              <a:spcAft>
                <a:spcPct val="0"/>
              </a:spcAft>
              <a:buClr>
                <a:srgbClr val="000000"/>
              </a:buClr>
              <a:buSzPct val="100000"/>
              <a:buFont typeface="Arial" panose="020B0604020202020204" pitchFamily="34" charset="0"/>
              <a:buChar char="–"/>
              <a:defRPr sz="2800" kern="1200">
                <a:solidFill>
                  <a:schemeClr val="tx1"/>
                </a:solidFill>
                <a:latin typeface="+mn-lt"/>
                <a:ea typeface="+mn-ea"/>
                <a:cs typeface="+mn-cs"/>
                <a:sym typeface="Arial" panose="020B0604020202020204" pitchFamily="34" charset="0"/>
              </a:defRPr>
            </a:lvl2pPr>
            <a:lvl3pPr marL="1066800" indent="-228600" algn="l" rtl="0" eaLnBrk="0" fontAlgn="base" hangingPunct="0">
              <a:spcBef>
                <a:spcPts val="600"/>
              </a:spcBef>
              <a:spcAft>
                <a:spcPct val="0"/>
              </a:spcAft>
              <a:buClr>
                <a:srgbClr val="000000"/>
              </a:buClr>
              <a:buSzPct val="100000"/>
              <a:buFont typeface="Arial" panose="020B0604020202020204" pitchFamily="34" charset="0"/>
              <a:buChar char="•"/>
              <a:defRPr sz="2400" kern="1200">
                <a:solidFill>
                  <a:schemeClr val="tx1"/>
                </a:solidFill>
                <a:latin typeface="+mn-lt"/>
                <a:ea typeface="+mn-ea"/>
                <a:cs typeface="+mn-cs"/>
                <a:sym typeface="Arial" panose="020B0604020202020204" pitchFamily="34" charset="0"/>
              </a:defRPr>
            </a:lvl3pPr>
            <a:lvl4pPr marL="1524000" indent="-228600" algn="l" rtl="0" eaLnBrk="0" fontAlgn="base" hangingPunct="0">
              <a:spcBef>
                <a:spcPts val="500"/>
              </a:spcBef>
              <a:spcAft>
                <a:spcPct val="0"/>
              </a:spcAft>
              <a:buClr>
                <a:srgbClr val="000000"/>
              </a:buClr>
              <a:buSzPct val="100000"/>
              <a:buFont typeface="Arial" panose="020B0604020202020204" pitchFamily="34" charset="0"/>
              <a:buChar char="–"/>
              <a:defRPr sz="2000" kern="1200">
                <a:solidFill>
                  <a:schemeClr val="tx1"/>
                </a:solidFill>
                <a:latin typeface="+mn-lt"/>
                <a:ea typeface="+mn-ea"/>
                <a:cs typeface="+mn-cs"/>
                <a:sym typeface="Arial" panose="020B0604020202020204" pitchFamily="34" charset="0"/>
              </a:defRPr>
            </a:lvl4pPr>
            <a:lvl5pPr marL="1981200" indent="-228600" algn="l" rtl="0" eaLnBrk="0" fontAlgn="base" hangingPunct="0">
              <a:spcBef>
                <a:spcPts val="500"/>
              </a:spcBef>
              <a:spcAft>
                <a:spcPct val="0"/>
              </a:spcAft>
              <a:buClr>
                <a:srgbClr val="000000"/>
              </a:buClr>
              <a:buSzPct val="100000"/>
              <a:buFont typeface="Arial" panose="020B0604020202020204" pitchFamily="34" charset="0"/>
              <a:buChar char="»"/>
              <a:defRPr sz="20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ts val="800"/>
              </a:spcBef>
              <a:spcAft>
                <a:spcPct val="0"/>
              </a:spcAft>
              <a:buClrTx/>
              <a:buSzTx/>
              <a:buFontTx/>
              <a:buNone/>
              <a:tabLst/>
              <a:defRPr/>
            </a:pPr>
            <a:r>
              <a:rPr lang="en-US" altLang="en-US" sz="4800" b="1" dirty="0" smtClean="0">
                <a:solidFill>
                  <a:srgbClr val="323232"/>
                </a:solidFill>
                <a:latin typeface="Arial"/>
              </a:rPr>
              <a:t>Collective Action in the    21</a:t>
            </a:r>
            <a:r>
              <a:rPr lang="en-US" altLang="en-US" sz="4800" b="1" baseline="30000" dirty="0" smtClean="0">
                <a:solidFill>
                  <a:srgbClr val="323232"/>
                </a:solidFill>
                <a:latin typeface="Arial"/>
              </a:rPr>
              <a:t>st</a:t>
            </a:r>
            <a:r>
              <a:rPr lang="en-US" altLang="en-US" sz="4800" b="1" dirty="0" smtClean="0">
                <a:solidFill>
                  <a:srgbClr val="323232"/>
                </a:solidFill>
                <a:latin typeface="Arial"/>
              </a:rPr>
              <a:t> Century</a:t>
            </a:r>
            <a:r>
              <a:rPr kumimoji="0" lang="en-US" altLang="en-US" sz="5400" b="1" i="0" u="none" strike="noStrike" kern="1200" cap="none" spc="0" normalizeH="0" baseline="0" noProof="0" dirty="0" smtClean="0">
                <a:ln>
                  <a:noFill/>
                </a:ln>
                <a:solidFill>
                  <a:srgbClr val="323232"/>
                </a:solidFill>
                <a:effectLst/>
                <a:uLnTx/>
                <a:uFillTx/>
                <a:latin typeface="Arial"/>
                <a:cs typeface="+mn-cs"/>
                <a:sym typeface="Arial" panose="020B0604020202020204" pitchFamily="34" charset="0"/>
              </a:rPr>
              <a:t>:</a:t>
            </a:r>
          </a:p>
          <a:p>
            <a:pPr marL="0" marR="0" lvl="0" indent="0" algn="l" defTabSz="914400" rtl="0" eaLnBrk="1" fontAlgn="base" latinLnBrk="0" hangingPunct="1">
              <a:lnSpc>
                <a:spcPct val="100000"/>
              </a:lnSpc>
              <a:spcBef>
                <a:spcPts val="800"/>
              </a:spcBef>
              <a:spcAft>
                <a:spcPct val="0"/>
              </a:spcAft>
              <a:buClrTx/>
              <a:buSzTx/>
              <a:buFontTx/>
              <a:buNone/>
              <a:tabLst/>
              <a:defRPr/>
            </a:pPr>
            <a:endParaRPr kumimoji="0" lang="en-US" altLang="en-US" sz="1000" b="1" i="0" u="none" strike="noStrike" kern="1200" cap="none" spc="0" normalizeH="0" baseline="0" noProof="0" dirty="0">
              <a:ln>
                <a:noFill/>
              </a:ln>
              <a:solidFill>
                <a:srgbClr val="000000"/>
              </a:solidFill>
              <a:effectLst/>
              <a:uLnTx/>
              <a:uFillTx/>
              <a:latin typeface="Arial"/>
              <a:cs typeface="+mn-cs"/>
              <a:sym typeface="Arial" panose="020B0604020202020204" pitchFamily="34" charset="0"/>
            </a:endParaRP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r>
              <a:rPr lang="en-US" altLang="en-US" sz="4000" b="1" dirty="0" smtClean="0">
                <a:solidFill>
                  <a:srgbClr val="FF6600"/>
                </a:solidFill>
                <a:latin typeface="Arial"/>
              </a:rPr>
              <a:t>Digital vs. Analog</a:t>
            </a: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endParaRPr lang="en-US" altLang="en-US" sz="800" b="1" dirty="0" smtClean="0">
              <a:solidFill>
                <a:srgbClr val="FF6600"/>
              </a:solidFill>
              <a:latin typeface="Arial"/>
            </a:endParaRP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r>
              <a:rPr kumimoji="0" lang="en-US" altLang="en-US" sz="4000" b="1" i="0" u="none" strike="noStrike" kern="1200" cap="none" spc="0" normalizeH="0" baseline="0" noProof="0" dirty="0" smtClean="0">
                <a:ln>
                  <a:noFill/>
                </a:ln>
                <a:solidFill>
                  <a:srgbClr val="FF6600"/>
                </a:solidFill>
                <a:effectLst/>
                <a:uLnTx/>
                <a:uFillTx/>
                <a:latin typeface="Arial"/>
                <a:sym typeface="Arial" panose="020B0604020202020204" pitchFamily="34" charset="0"/>
              </a:rPr>
              <a:t>Collaborative vs. Proprietary</a:t>
            </a: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endParaRPr kumimoji="0" lang="en-US" altLang="en-US" sz="800" b="1" i="0" u="none" strike="noStrike" kern="1200" cap="none" spc="0" normalizeH="0" baseline="0" noProof="0" dirty="0" smtClean="0">
              <a:ln>
                <a:noFill/>
              </a:ln>
              <a:solidFill>
                <a:srgbClr val="FF6600"/>
              </a:solidFill>
              <a:effectLst/>
              <a:uLnTx/>
              <a:uFillTx/>
              <a:latin typeface="Arial"/>
              <a:sym typeface="Arial" panose="020B0604020202020204" pitchFamily="34" charset="0"/>
            </a:endParaRP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r>
              <a:rPr kumimoji="0" lang="en-US" altLang="en-US" sz="4000" b="1" i="0" u="none" strike="noStrike" kern="1200" cap="none" spc="0" normalizeH="0" baseline="0" noProof="0" dirty="0" smtClean="0">
                <a:ln>
                  <a:noFill/>
                </a:ln>
                <a:solidFill>
                  <a:srgbClr val="FF6600"/>
                </a:solidFill>
                <a:effectLst/>
                <a:uLnTx/>
                <a:uFillTx/>
                <a:latin typeface="Arial"/>
                <a:sym typeface="Arial" panose="020B0604020202020204" pitchFamily="34" charset="0"/>
              </a:rPr>
              <a:t>Integrated</a:t>
            </a:r>
            <a:r>
              <a:rPr kumimoji="0" lang="en-US" altLang="en-US" sz="4000" b="1" i="0" u="none" strike="noStrike" kern="1200" cap="none" spc="0" normalizeH="0" noProof="0" dirty="0" smtClean="0">
                <a:ln>
                  <a:noFill/>
                </a:ln>
                <a:solidFill>
                  <a:srgbClr val="FF6600"/>
                </a:solidFill>
                <a:effectLst/>
                <a:uLnTx/>
                <a:uFillTx/>
                <a:latin typeface="Arial"/>
                <a:sym typeface="Arial" panose="020B0604020202020204" pitchFamily="34" charset="0"/>
              </a:rPr>
              <a:t> vs. </a:t>
            </a:r>
            <a:r>
              <a:rPr kumimoji="0" lang="en-US" altLang="en-US" sz="4000" b="1" i="0" u="none" strike="noStrike" kern="1200" cap="none" spc="0" normalizeH="0" noProof="0" dirty="0" err="1" smtClean="0">
                <a:ln>
                  <a:noFill/>
                </a:ln>
                <a:solidFill>
                  <a:srgbClr val="FF6600"/>
                </a:solidFill>
                <a:effectLst/>
                <a:uLnTx/>
                <a:uFillTx/>
                <a:latin typeface="Arial"/>
                <a:sym typeface="Arial" panose="020B0604020202020204" pitchFamily="34" charset="0"/>
              </a:rPr>
              <a:t>Siloed</a:t>
            </a:r>
            <a:r>
              <a:rPr kumimoji="0" lang="en-US" altLang="en-US" sz="4000" b="1" i="0" u="none" strike="noStrike" kern="1200" cap="none" spc="0" normalizeH="0" noProof="0" dirty="0" smtClean="0">
                <a:ln>
                  <a:noFill/>
                </a:ln>
                <a:solidFill>
                  <a:srgbClr val="FF6600"/>
                </a:solidFill>
                <a:effectLst/>
                <a:uLnTx/>
                <a:uFillTx/>
                <a:latin typeface="Arial"/>
                <a:sym typeface="Arial" panose="020B0604020202020204" pitchFamily="34" charset="0"/>
              </a:rPr>
              <a:t> </a:t>
            </a: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endParaRPr kumimoji="0" lang="en-US" altLang="en-US" sz="800" b="1" i="0" u="none" strike="noStrike" kern="1200" cap="none" spc="0" normalizeH="0" noProof="0" dirty="0" smtClean="0">
              <a:ln>
                <a:noFill/>
              </a:ln>
              <a:solidFill>
                <a:srgbClr val="FF6600"/>
              </a:solidFill>
              <a:effectLst/>
              <a:uLnTx/>
              <a:uFillTx/>
              <a:latin typeface="Arial"/>
              <a:sym typeface="Arial" panose="020B0604020202020204" pitchFamily="34" charset="0"/>
            </a:endParaRP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r>
              <a:rPr lang="en-US" altLang="en-US" sz="4000" b="1" baseline="0" dirty="0" smtClean="0">
                <a:solidFill>
                  <a:srgbClr val="FF6600"/>
                </a:solidFill>
                <a:latin typeface="Arial"/>
              </a:rPr>
              <a:t>Community-</a:t>
            </a:r>
            <a:r>
              <a:rPr lang="en-US" altLang="en-US" sz="4000" b="1" dirty="0" smtClean="0">
                <a:solidFill>
                  <a:srgbClr val="FF6600"/>
                </a:solidFill>
                <a:latin typeface="Arial"/>
              </a:rPr>
              <a:t> vs. Expert-Driven</a:t>
            </a:r>
            <a:endParaRPr kumimoji="0" lang="en-US" altLang="en-US" sz="4000" b="1" i="0" u="none" strike="noStrike" kern="1200" cap="none" spc="0" normalizeH="0" baseline="0" noProof="0" dirty="0" smtClean="0">
              <a:ln>
                <a:noFill/>
              </a:ln>
              <a:solidFill>
                <a:srgbClr val="FF6600"/>
              </a:solidFill>
              <a:effectLst/>
              <a:uLnTx/>
              <a:uFillTx/>
              <a:latin typeface="Arial"/>
              <a:sym typeface="Arial" panose="020B0604020202020204" pitchFamily="34" charset="0"/>
            </a:endParaRPr>
          </a:p>
          <a:p>
            <a:pPr marR="0" lvl="0" algn="l" defTabSz="914400" rtl="0" eaLnBrk="1" fontAlgn="base" latinLnBrk="0" hangingPunct="1">
              <a:lnSpc>
                <a:spcPct val="100000"/>
              </a:lnSpc>
              <a:spcBef>
                <a:spcPts val="800"/>
              </a:spcBef>
              <a:spcAft>
                <a:spcPct val="0"/>
              </a:spcAft>
              <a:buClrTx/>
              <a:buSzTx/>
              <a:tabLst/>
              <a:defRPr/>
            </a:pPr>
            <a:endParaRPr kumimoji="0" lang="en-US" altLang="en-US" sz="3600" b="1" i="0" u="none" strike="noStrike" kern="1200" cap="none" spc="0" normalizeH="0" baseline="0" noProof="0" dirty="0" smtClean="0">
              <a:ln>
                <a:noFill/>
              </a:ln>
              <a:solidFill>
                <a:srgbClr val="000000"/>
              </a:solidFill>
              <a:effectLst/>
              <a:uLnTx/>
              <a:uFillTx/>
              <a:latin typeface="Arial"/>
              <a:cs typeface="+mn-cs"/>
              <a:sym typeface="Arial" panose="020B0604020202020204" pitchFamily="34" charset="0"/>
            </a:endParaRPr>
          </a:p>
        </p:txBody>
      </p:sp>
    </p:spTree>
    <p:extLst>
      <p:ext uri="{BB962C8B-B14F-4D97-AF65-F5344CB8AC3E}">
        <p14:creationId xmlns:p14="http://schemas.microsoft.com/office/powerpoint/2010/main" val="29663870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pPr defTabSz="457200" eaLnBrk="1" fontAlgn="auto" hangingPunct="1">
              <a:spcBef>
                <a:spcPts val="0"/>
              </a:spcBef>
              <a:spcAft>
                <a:spcPts val="0"/>
              </a:spcAft>
            </a:pPr>
            <a:endParaRPr lang="en-US" altLang="en-US"/>
          </a:p>
        </p:txBody>
      </p:sp>
      <p:sp>
        <p:nvSpPr>
          <p:cNvPr id="4" name="Rectangle 5"/>
          <p:cNvSpPr txBox="1">
            <a:spLocks noChangeArrowheads="1"/>
          </p:cNvSpPr>
          <p:nvPr/>
        </p:nvSpPr>
        <p:spPr bwMode="auto">
          <a:xfrm>
            <a:off x="375328" y="640815"/>
            <a:ext cx="8421917" cy="16406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38100" tIns="38100" rIns="38100" bIns="38100" numCol="1" anchor="t" anchorCtr="0" compatLnSpc="1">
            <a:prstTxWarp prst="textNoShape">
              <a:avLst/>
            </a:prstTxWarp>
          </a:bodyPr>
          <a:lstStyle>
            <a:lvl1pPr algn="l" rtl="0" eaLnBrk="0" fontAlgn="base" hangingPunct="0">
              <a:spcBef>
                <a:spcPts val="800"/>
              </a:spcBef>
              <a:spcAft>
                <a:spcPct val="0"/>
              </a:spcAft>
              <a:defRPr sz="3200" kern="1200">
                <a:solidFill>
                  <a:schemeClr val="tx1"/>
                </a:solidFill>
                <a:latin typeface="+mn-lt"/>
                <a:ea typeface="+mn-ea"/>
                <a:cs typeface="+mn-cs"/>
                <a:sym typeface="Arial" panose="020B0604020202020204" pitchFamily="34" charset="0"/>
              </a:defRPr>
            </a:lvl1pPr>
            <a:lvl2pPr marL="666750" indent="-285750" algn="l" rtl="0" eaLnBrk="0" fontAlgn="base" hangingPunct="0">
              <a:spcBef>
                <a:spcPts val="700"/>
              </a:spcBef>
              <a:spcAft>
                <a:spcPct val="0"/>
              </a:spcAft>
              <a:buClr>
                <a:srgbClr val="000000"/>
              </a:buClr>
              <a:buSzPct val="100000"/>
              <a:buFont typeface="Arial" panose="020B0604020202020204" pitchFamily="34" charset="0"/>
              <a:buChar char="–"/>
              <a:defRPr sz="2800" kern="1200">
                <a:solidFill>
                  <a:schemeClr val="tx1"/>
                </a:solidFill>
                <a:latin typeface="+mn-lt"/>
                <a:ea typeface="+mn-ea"/>
                <a:cs typeface="+mn-cs"/>
                <a:sym typeface="Arial" panose="020B0604020202020204" pitchFamily="34" charset="0"/>
              </a:defRPr>
            </a:lvl2pPr>
            <a:lvl3pPr marL="1066800" indent="-228600" algn="l" rtl="0" eaLnBrk="0" fontAlgn="base" hangingPunct="0">
              <a:spcBef>
                <a:spcPts val="600"/>
              </a:spcBef>
              <a:spcAft>
                <a:spcPct val="0"/>
              </a:spcAft>
              <a:buClr>
                <a:srgbClr val="000000"/>
              </a:buClr>
              <a:buSzPct val="100000"/>
              <a:buFont typeface="Arial" panose="020B0604020202020204" pitchFamily="34" charset="0"/>
              <a:buChar char="•"/>
              <a:defRPr sz="2400" kern="1200">
                <a:solidFill>
                  <a:schemeClr val="tx1"/>
                </a:solidFill>
                <a:latin typeface="+mn-lt"/>
                <a:ea typeface="+mn-ea"/>
                <a:cs typeface="+mn-cs"/>
                <a:sym typeface="Arial" panose="020B0604020202020204" pitchFamily="34" charset="0"/>
              </a:defRPr>
            </a:lvl3pPr>
            <a:lvl4pPr marL="1524000" indent="-228600" algn="l" rtl="0" eaLnBrk="0" fontAlgn="base" hangingPunct="0">
              <a:spcBef>
                <a:spcPts val="500"/>
              </a:spcBef>
              <a:spcAft>
                <a:spcPct val="0"/>
              </a:spcAft>
              <a:buClr>
                <a:srgbClr val="000000"/>
              </a:buClr>
              <a:buSzPct val="100000"/>
              <a:buFont typeface="Arial" panose="020B0604020202020204" pitchFamily="34" charset="0"/>
              <a:buChar char="–"/>
              <a:defRPr sz="2000" kern="1200">
                <a:solidFill>
                  <a:schemeClr val="tx1"/>
                </a:solidFill>
                <a:latin typeface="+mn-lt"/>
                <a:ea typeface="+mn-ea"/>
                <a:cs typeface="+mn-cs"/>
                <a:sym typeface="Arial" panose="020B0604020202020204" pitchFamily="34" charset="0"/>
              </a:defRPr>
            </a:lvl4pPr>
            <a:lvl5pPr marL="1981200" indent="-228600" algn="l" rtl="0" eaLnBrk="0" fontAlgn="base" hangingPunct="0">
              <a:spcBef>
                <a:spcPts val="500"/>
              </a:spcBef>
              <a:spcAft>
                <a:spcPct val="0"/>
              </a:spcAft>
              <a:buClr>
                <a:srgbClr val="000000"/>
              </a:buClr>
              <a:buSzPct val="100000"/>
              <a:buFont typeface="Arial" panose="020B0604020202020204" pitchFamily="34" charset="0"/>
              <a:buChar char="»"/>
              <a:defRPr sz="20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ts val="800"/>
              </a:spcBef>
              <a:spcAft>
                <a:spcPct val="0"/>
              </a:spcAft>
              <a:buClrTx/>
              <a:buSzTx/>
              <a:buFontTx/>
              <a:buNone/>
              <a:tabLst/>
              <a:defRPr/>
            </a:pPr>
            <a:r>
              <a:rPr lang="en-US" altLang="en-US" sz="4800" b="1" dirty="0" smtClean="0">
                <a:solidFill>
                  <a:srgbClr val="323232"/>
                </a:solidFill>
                <a:latin typeface="Arial"/>
              </a:rPr>
              <a:t>Collective Action in the     21</a:t>
            </a:r>
            <a:r>
              <a:rPr lang="en-US" altLang="en-US" sz="4800" b="1" baseline="30000" dirty="0" smtClean="0">
                <a:solidFill>
                  <a:srgbClr val="323232"/>
                </a:solidFill>
                <a:latin typeface="Arial"/>
              </a:rPr>
              <a:t>st</a:t>
            </a:r>
            <a:r>
              <a:rPr lang="en-US" altLang="en-US" sz="4800" b="1" dirty="0" smtClean="0">
                <a:solidFill>
                  <a:srgbClr val="323232"/>
                </a:solidFill>
                <a:latin typeface="Arial"/>
              </a:rPr>
              <a:t> Century</a:t>
            </a:r>
            <a:r>
              <a:rPr kumimoji="0" lang="en-US" altLang="en-US" sz="5400" b="1" i="0" u="none" strike="noStrike" kern="1200" cap="none" spc="0" normalizeH="0" baseline="0" noProof="0" dirty="0" smtClean="0">
                <a:ln>
                  <a:noFill/>
                </a:ln>
                <a:solidFill>
                  <a:srgbClr val="323232"/>
                </a:solidFill>
                <a:effectLst/>
                <a:uLnTx/>
                <a:uFillTx/>
                <a:latin typeface="Arial"/>
                <a:cs typeface="+mn-cs"/>
                <a:sym typeface="Arial" panose="020B0604020202020204" pitchFamily="34" charset="0"/>
              </a:rPr>
              <a:t>:</a:t>
            </a:r>
          </a:p>
          <a:p>
            <a:pPr marL="0" marR="0" lvl="0" indent="0" algn="l" defTabSz="914400" rtl="0" eaLnBrk="1" fontAlgn="base" latinLnBrk="0" hangingPunct="1">
              <a:lnSpc>
                <a:spcPct val="100000"/>
              </a:lnSpc>
              <a:spcBef>
                <a:spcPts val="800"/>
              </a:spcBef>
              <a:spcAft>
                <a:spcPct val="0"/>
              </a:spcAft>
              <a:buClrTx/>
              <a:buSzTx/>
              <a:buFontTx/>
              <a:buNone/>
              <a:tabLst/>
              <a:defRPr/>
            </a:pPr>
            <a:endParaRPr kumimoji="0" lang="en-US" altLang="en-US" sz="1000" b="1" i="0" u="none" strike="noStrike" kern="1200" cap="none" spc="0" normalizeH="0" baseline="0" noProof="0" dirty="0">
              <a:ln>
                <a:noFill/>
              </a:ln>
              <a:solidFill>
                <a:srgbClr val="000000"/>
              </a:solidFill>
              <a:effectLst/>
              <a:uLnTx/>
              <a:uFillTx/>
              <a:latin typeface="Arial"/>
              <a:cs typeface="+mn-cs"/>
              <a:sym typeface="Arial" panose="020B0604020202020204" pitchFamily="34" charset="0"/>
            </a:endParaRP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r>
              <a:rPr lang="en-US" altLang="en-US" sz="4000" b="1" dirty="0" smtClean="0">
                <a:solidFill>
                  <a:srgbClr val="FF6600"/>
                </a:solidFill>
                <a:latin typeface="Arial"/>
              </a:rPr>
              <a:t>Digital vs. Analog</a:t>
            </a: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endParaRPr lang="en-US" altLang="en-US" sz="800" b="1" dirty="0" smtClean="0">
              <a:solidFill>
                <a:srgbClr val="323232"/>
              </a:solidFill>
              <a:latin typeface="Arial"/>
            </a:endParaRP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r>
              <a:rPr kumimoji="0" lang="en-US" altLang="en-US" sz="4000" b="1" i="0" u="none" strike="noStrike" kern="1200" cap="none" spc="0" normalizeH="0" baseline="0" noProof="0" dirty="0" smtClean="0">
                <a:ln>
                  <a:noFill/>
                </a:ln>
                <a:solidFill>
                  <a:schemeClr val="bg1">
                    <a:lumMod val="85000"/>
                  </a:schemeClr>
                </a:solidFill>
                <a:effectLst/>
                <a:uLnTx/>
                <a:uFillTx/>
                <a:latin typeface="Arial"/>
                <a:sym typeface="Arial" panose="020B0604020202020204" pitchFamily="34" charset="0"/>
              </a:rPr>
              <a:t>Collaborative vs. Proprietary</a:t>
            </a: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endParaRPr kumimoji="0" lang="en-US" altLang="en-US" sz="800" b="1" i="0" u="none" strike="noStrike" kern="1200" cap="none" spc="0" normalizeH="0" baseline="0" noProof="0" dirty="0" smtClean="0">
              <a:ln>
                <a:noFill/>
              </a:ln>
              <a:solidFill>
                <a:schemeClr val="bg1">
                  <a:lumMod val="85000"/>
                </a:schemeClr>
              </a:solidFill>
              <a:effectLst/>
              <a:uLnTx/>
              <a:uFillTx/>
              <a:latin typeface="Arial"/>
              <a:sym typeface="Arial" panose="020B0604020202020204" pitchFamily="34" charset="0"/>
            </a:endParaRP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r>
              <a:rPr kumimoji="0" lang="en-US" altLang="en-US" sz="4000" b="1" i="0" u="none" strike="noStrike" kern="1200" cap="none" spc="0" normalizeH="0" baseline="0" noProof="0" dirty="0" smtClean="0">
                <a:ln>
                  <a:noFill/>
                </a:ln>
                <a:solidFill>
                  <a:schemeClr val="bg1">
                    <a:lumMod val="85000"/>
                  </a:schemeClr>
                </a:solidFill>
                <a:effectLst/>
                <a:uLnTx/>
                <a:uFillTx/>
                <a:latin typeface="Arial"/>
                <a:sym typeface="Arial" panose="020B0604020202020204" pitchFamily="34" charset="0"/>
              </a:rPr>
              <a:t>Integrated</a:t>
            </a:r>
            <a:r>
              <a:rPr kumimoji="0" lang="en-US" altLang="en-US" sz="4000" b="1" i="0" u="none" strike="noStrike" kern="1200" cap="none" spc="0" normalizeH="0" noProof="0" dirty="0" smtClean="0">
                <a:ln>
                  <a:noFill/>
                </a:ln>
                <a:solidFill>
                  <a:schemeClr val="bg1">
                    <a:lumMod val="85000"/>
                  </a:schemeClr>
                </a:solidFill>
                <a:effectLst/>
                <a:uLnTx/>
                <a:uFillTx/>
                <a:latin typeface="Arial"/>
                <a:sym typeface="Arial" panose="020B0604020202020204" pitchFamily="34" charset="0"/>
              </a:rPr>
              <a:t> vs. </a:t>
            </a:r>
            <a:r>
              <a:rPr kumimoji="0" lang="en-US" altLang="en-US" sz="4000" b="1" i="0" u="none" strike="noStrike" kern="1200" cap="none" spc="0" normalizeH="0" noProof="0" dirty="0" err="1" smtClean="0">
                <a:ln>
                  <a:noFill/>
                </a:ln>
                <a:solidFill>
                  <a:schemeClr val="bg1">
                    <a:lumMod val="85000"/>
                  </a:schemeClr>
                </a:solidFill>
                <a:effectLst/>
                <a:uLnTx/>
                <a:uFillTx/>
                <a:latin typeface="Arial"/>
                <a:sym typeface="Arial" panose="020B0604020202020204" pitchFamily="34" charset="0"/>
              </a:rPr>
              <a:t>Siloed</a:t>
            </a:r>
            <a:r>
              <a:rPr kumimoji="0" lang="en-US" altLang="en-US" sz="4000" b="1" i="0" u="none" strike="noStrike" kern="1200" cap="none" spc="0" normalizeH="0" noProof="0" dirty="0" smtClean="0">
                <a:ln>
                  <a:noFill/>
                </a:ln>
                <a:solidFill>
                  <a:schemeClr val="bg1">
                    <a:lumMod val="85000"/>
                  </a:schemeClr>
                </a:solidFill>
                <a:effectLst/>
                <a:uLnTx/>
                <a:uFillTx/>
                <a:latin typeface="Arial"/>
                <a:sym typeface="Arial" panose="020B0604020202020204" pitchFamily="34" charset="0"/>
              </a:rPr>
              <a:t> </a:t>
            </a: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endParaRPr kumimoji="0" lang="en-US" altLang="en-US" sz="800" b="1" i="0" u="none" strike="noStrike" kern="1200" cap="none" spc="0" normalizeH="0" noProof="0" dirty="0" smtClean="0">
              <a:ln>
                <a:noFill/>
              </a:ln>
              <a:solidFill>
                <a:schemeClr val="bg1">
                  <a:lumMod val="85000"/>
                </a:schemeClr>
              </a:solidFill>
              <a:effectLst/>
              <a:uLnTx/>
              <a:uFillTx/>
              <a:latin typeface="Arial"/>
              <a:sym typeface="Arial" panose="020B0604020202020204" pitchFamily="34" charset="0"/>
            </a:endParaRP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r>
              <a:rPr lang="en-US" altLang="en-US" sz="4000" b="1" baseline="0" dirty="0" smtClean="0">
                <a:solidFill>
                  <a:schemeClr val="bg1">
                    <a:lumMod val="85000"/>
                  </a:schemeClr>
                </a:solidFill>
                <a:latin typeface="Arial"/>
              </a:rPr>
              <a:t>Community-</a:t>
            </a:r>
            <a:r>
              <a:rPr lang="en-US" altLang="en-US" sz="4000" b="1" dirty="0" smtClean="0">
                <a:solidFill>
                  <a:schemeClr val="bg1">
                    <a:lumMod val="85000"/>
                  </a:schemeClr>
                </a:solidFill>
                <a:latin typeface="Arial"/>
              </a:rPr>
              <a:t> vs. Expert-Driven</a:t>
            </a:r>
            <a:endParaRPr kumimoji="0" lang="en-US" altLang="en-US" sz="4000" b="1" i="0" u="none" strike="noStrike" kern="1200" cap="none" spc="0" normalizeH="0" baseline="0" noProof="0" dirty="0" smtClean="0">
              <a:ln>
                <a:noFill/>
              </a:ln>
              <a:solidFill>
                <a:schemeClr val="bg1">
                  <a:lumMod val="85000"/>
                </a:schemeClr>
              </a:solidFill>
              <a:effectLst/>
              <a:uLnTx/>
              <a:uFillTx/>
              <a:latin typeface="Arial"/>
              <a:sym typeface="Arial" panose="020B0604020202020204" pitchFamily="34" charset="0"/>
            </a:endParaRPr>
          </a:p>
          <a:p>
            <a:pPr marR="0" lvl="0" algn="l" defTabSz="914400" rtl="0" eaLnBrk="1" fontAlgn="base" latinLnBrk="0" hangingPunct="1">
              <a:lnSpc>
                <a:spcPct val="100000"/>
              </a:lnSpc>
              <a:spcBef>
                <a:spcPts val="800"/>
              </a:spcBef>
              <a:spcAft>
                <a:spcPct val="0"/>
              </a:spcAft>
              <a:buClrTx/>
              <a:buSzTx/>
              <a:tabLst/>
              <a:defRPr/>
            </a:pPr>
            <a:endParaRPr kumimoji="0" lang="en-US" altLang="en-US" sz="3600" b="1" i="0" u="none" strike="noStrike" kern="1200" cap="none" spc="0" normalizeH="0" baseline="0" noProof="0" dirty="0" smtClean="0">
              <a:ln>
                <a:noFill/>
              </a:ln>
              <a:solidFill>
                <a:srgbClr val="000000"/>
              </a:solidFill>
              <a:effectLst/>
              <a:uLnTx/>
              <a:uFillTx/>
              <a:latin typeface="Arial"/>
              <a:cs typeface="+mn-cs"/>
              <a:sym typeface="Arial" panose="020B0604020202020204" pitchFamily="34" charset="0"/>
            </a:endParaRPr>
          </a:p>
        </p:txBody>
      </p:sp>
    </p:spTree>
    <p:extLst>
      <p:ext uri="{BB962C8B-B14F-4D97-AF65-F5344CB8AC3E}">
        <p14:creationId xmlns:p14="http://schemas.microsoft.com/office/powerpoint/2010/main" val="17528488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p:cNvSpPr>
          <p:nvPr/>
        </p:nvSpPr>
        <p:spPr bwMode="auto">
          <a:xfrm>
            <a:off x="716096" y="1525305"/>
            <a:ext cx="7810959"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eaLnBrk="0" hangingPunct="0">
              <a:defRPr sz="3200">
                <a:solidFill>
                  <a:srgbClr val="414141"/>
                </a:solidFill>
                <a:latin typeface="Gill Sans Light" charset="0"/>
                <a:ea typeface="ヒラギノ角ゴ ProN W3" charset="0"/>
                <a:cs typeface="ヒラギノ角ゴ ProN W3" charset="0"/>
                <a:sym typeface="Gill Sans Light" charset="0"/>
              </a:defRPr>
            </a:lvl1pPr>
            <a:lvl2pPr marL="742950" indent="-285750" eaLnBrk="0" hangingPunct="0">
              <a:defRPr sz="3200">
                <a:solidFill>
                  <a:srgbClr val="414141"/>
                </a:solidFill>
                <a:latin typeface="Gill Sans Light" charset="0"/>
                <a:ea typeface="ヒラギノ角ゴ ProN W3" charset="0"/>
                <a:cs typeface="ヒラギノ角ゴ ProN W3" charset="0"/>
                <a:sym typeface="Gill Sans Light" charset="0"/>
              </a:defRPr>
            </a:lvl2pPr>
            <a:lvl3pPr marL="11430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3pPr>
            <a:lvl4pPr marL="16002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4pPr>
            <a:lvl5pPr marL="20574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5pPr>
            <a:lvl6pPr marL="25146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6pPr>
            <a:lvl7pPr marL="29718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7pPr>
            <a:lvl8pPr marL="34290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8pPr>
            <a:lvl9pPr marL="38862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9pPr>
          </a:lstStyle>
          <a:p>
            <a:pPr algn="ctr" eaLnBrk="1" hangingPunct="1"/>
            <a:r>
              <a:rPr lang="en-US" altLang="en-US" sz="4800" dirty="0" smtClean="0">
                <a:solidFill>
                  <a:srgbClr val="363636"/>
                </a:solidFill>
                <a:latin typeface="Arial"/>
                <a:ea typeface="Gill Sans Light" charset="0"/>
                <a:cs typeface="Gill Sans Light" charset="0"/>
              </a:rPr>
              <a:t>U.S. Adults - Smart Phone Ownership in 2011: </a:t>
            </a:r>
            <a:endParaRPr lang="en-US" altLang="en-US" sz="4800" dirty="0">
              <a:solidFill>
                <a:srgbClr val="363636"/>
              </a:solidFill>
              <a:latin typeface="Arial"/>
              <a:ea typeface="Gill Sans Light" charset="0"/>
              <a:cs typeface="Gill Sans Light" charset="0"/>
            </a:endParaRPr>
          </a:p>
        </p:txBody>
      </p:sp>
      <p:sp>
        <p:nvSpPr>
          <p:cNvPr id="4" name="Rectangle 3"/>
          <p:cNvSpPr>
            <a:spLocks/>
          </p:cNvSpPr>
          <p:nvPr/>
        </p:nvSpPr>
        <p:spPr bwMode="auto">
          <a:xfrm>
            <a:off x="1893662" y="3263754"/>
            <a:ext cx="5430751" cy="1231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eaLnBrk="0" hangingPunct="0">
              <a:defRPr sz="3200">
                <a:solidFill>
                  <a:srgbClr val="414141"/>
                </a:solidFill>
                <a:latin typeface="Gill Sans Light" charset="0"/>
                <a:ea typeface="ヒラギノ角ゴ ProN W3" charset="0"/>
                <a:cs typeface="ヒラギノ角ゴ ProN W3" charset="0"/>
                <a:sym typeface="Gill Sans Light" charset="0"/>
              </a:defRPr>
            </a:lvl1pPr>
            <a:lvl2pPr marL="742950" indent="-285750" eaLnBrk="0" hangingPunct="0">
              <a:defRPr sz="3200">
                <a:solidFill>
                  <a:srgbClr val="414141"/>
                </a:solidFill>
                <a:latin typeface="Gill Sans Light" charset="0"/>
                <a:ea typeface="ヒラギノ角ゴ ProN W3" charset="0"/>
                <a:cs typeface="ヒラギノ角ゴ ProN W3" charset="0"/>
                <a:sym typeface="Gill Sans Light" charset="0"/>
              </a:defRPr>
            </a:lvl2pPr>
            <a:lvl3pPr marL="11430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3pPr>
            <a:lvl4pPr marL="16002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4pPr>
            <a:lvl5pPr marL="20574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5pPr>
            <a:lvl6pPr marL="25146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6pPr>
            <a:lvl7pPr marL="29718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7pPr>
            <a:lvl8pPr marL="34290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8pPr>
            <a:lvl9pPr marL="38862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9pPr>
          </a:lstStyle>
          <a:p>
            <a:pPr algn="ctr" eaLnBrk="1" hangingPunct="1"/>
            <a:r>
              <a:rPr lang="en-US" altLang="en-US" sz="8000" dirty="0" smtClean="0">
                <a:solidFill>
                  <a:srgbClr val="FF6600"/>
                </a:solidFill>
                <a:latin typeface="Arial"/>
                <a:ea typeface="Gill Sans Light" charset="0"/>
                <a:cs typeface="Gill Sans Light" charset="0"/>
              </a:rPr>
              <a:t>35%</a:t>
            </a:r>
            <a:endParaRPr lang="en-US" altLang="en-US" sz="8000" dirty="0">
              <a:solidFill>
                <a:srgbClr val="FF6600"/>
              </a:solidFill>
              <a:latin typeface="Arial"/>
              <a:ea typeface="Gill Sans Light" charset="0"/>
              <a:cs typeface="Gill Sans Light" charset="0"/>
            </a:endParaRPr>
          </a:p>
        </p:txBody>
      </p:sp>
    </p:spTree>
    <p:extLst>
      <p:ext uri="{BB962C8B-B14F-4D97-AF65-F5344CB8AC3E}">
        <p14:creationId xmlns:p14="http://schemas.microsoft.com/office/powerpoint/2010/main" val="3943650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p:cNvSpPr>
          <p:nvPr/>
        </p:nvSpPr>
        <p:spPr bwMode="auto">
          <a:xfrm>
            <a:off x="716096" y="1525305"/>
            <a:ext cx="7810959"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eaLnBrk="0" hangingPunct="0">
              <a:defRPr sz="3200">
                <a:solidFill>
                  <a:srgbClr val="414141"/>
                </a:solidFill>
                <a:latin typeface="Gill Sans Light" charset="0"/>
                <a:ea typeface="ヒラギノ角ゴ ProN W3" charset="0"/>
                <a:cs typeface="ヒラギノ角ゴ ProN W3" charset="0"/>
                <a:sym typeface="Gill Sans Light" charset="0"/>
              </a:defRPr>
            </a:lvl1pPr>
            <a:lvl2pPr marL="742950" indent="-285750" eaLnBrk="0" hangingPunct="0">
              <a:defRPr sz="3200">
                <a:solidFill>
                  <a:srgbClr val="414141"/>
                </a:solidFill>
                <a:latin typeface="Gill Sans Light" charset="0"/>
                <a:ea typeface="ヒラギノ角ゴ ProN W3" charset="0"/>
                <a:cs typeface="ヒラギノ角ゴ ProN W3" charset="0"/>
                <a:sym typeface="Gill Sans Light" charset="0"/>
              </a:defRPr>
            </a:lvl2pPr>
            <a:lvl3pPr marL="11430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3pPr>
            <a:lvl4pPr marL="16002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4pPr>
            <a:lvl5pPr marL="20574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5pPr>
            <a:lvl6pPr marL="25146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6pPr>
            <a:lvl7pPr marL="29718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7pPr>
            <a:lvl8pPr marL="34290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8pPr>
            <a:lvl9pPr marL="38862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9pPr>
          </a:lstStyle>
          <a:p>
            <a:pPr algn="ctr" eaLnBrk="1" hangingPunct="1"/>
            <a:r>
              <a:rPr lang="en-US" altLang="en-US" sz="4800" dirty="0" smtClean="0">
                <a:solidFill>
                  <a:srgbClr val="363636"/>
                </a:solidFill>
                <a:latin typeface="Arial"/>
                <a:ea typeface="Gill Sans Light" charset="0"/>
                <a:cs typeface="Gill Sans Light" charset="0"/>
              </a:rPr>
              <a:t>U.S. Adults - Smart Phone Ownership in 2015: </a:t>
            </a:r>
            <a:endParaRPr lang="en-US" altLang="en-US" sz="4800" dirty="0">
              <a:solidFill>
                <a:srgbClr val="363636"/>
              </a:solidFill>
              <a:latin typeface="Arial"/>
              <a:ea typeface="Gill Sans Light" charset="0"/>
              <a:cs typeface="Gill Sans Light" charset="0"/>
            </a:endParaRPr>
          </a:p>
        </p:txBody>
      </p:sp>
      <p:sp>
        <p:nvSpPr>
          <p:cNvPr id="4" name="Rectangle 3"/>
          <p:cNvSpPr>
            <a:spLocks/>
          </p:cNvSpPr>
          <p:nvPr/>
        </p:nvSpPr>
        <p:spPr bwMode="auto">
          <a:xfrm>
            <a:off x="1893662" y="3263754"/>
            <a:ext cx="5430751" cy="1231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eaLnBrk="0" hangingPunct="0">
              <a:defRPr sz="3200">
                <a:solidFill>
                  <a:srgbClr val="414141"/>
                </a:solidFill>
                <a:latin typeface="Gill Sans Light" charset="0"/>
                <a:ea typeface="ヒラギノ角ゴ ProN W3" charset="0"/>
                <a:cs typeface="ヒラギノ角ゴ ProN W3" charset="0"/>
                <a:sym typeface="Gill Sans Light" charset="0"/>
              </a:defRPr>
            </a:lvl1pPr>
            <a:lvl2pPr marL="742950" indent="-285750" eaLnBrk="0" hangingPunct="0">
              <a:defRPr sz="3200">
                <a:solidFill>
                  <a:srgbClr val="414141"/>
                </a:solidFill>
                <a:latin typeface="Gill Sans Light" charset="0"/>
                <a:ea typeface="ヒラギノ角ゴ ProN W3" charset="0"/>
                <a:cs typeface="ヒラギノ角ゴ ProN W3" charset="0"/>
                <a:sym typeface="Gill Sans Light" charset="0"/>
              </a:defRPr>
            </a:lvl2pPr>
            <a:lvl3pPr marL="11430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3pPr>
            <a:lvl4pPr marL="16002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4pPr>
            <a:lvl5pPr marL="20574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5pPr>
            <a:lvl6pPr marL="25146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6pPr>
            <a:lvl7pPr marL="29718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7pPr>
            <a:lvl8pPr marL="34290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8pPr>
            <a:lvl9pPr marL="38862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9pPr>
          </a:lstStyle>
          <a:p>
            <a:pPr algn="ctr" eaLnBrk="1" hangingPunct="1"/>
            <a:r>
              <a:rPr lang="en-US" altLang="en-US" sz="8000" dirty="0" smtClean="0">
                <a:solidFill>
                  <a:srgbClr val="FF6600"/>
                </a:solidFill>
                <a:latin typeface="Arial"/>
                <a:ea typeface="Gill Sans Light" charset="0"/>
                <a:cs typeface="Gill Sans Light" charset="0"/>
              </a:rPr>
              <a:t>68%</a:t>
            </a:r>
            <a:endParaRPr lang="en-US" altLang="en-US" sz="8000" dirty="0">
              <a:solidFill>
                <a:srgbClr val="FF6600"/>
              </a:solidFill>
              <a:latin typeface="Arial"/>
              <a:ea typeface="Gill Sans Light" charset="0"/>
              <a:cs typeface="Gill Sans Light" charset="0"/>
            </a:endParaRPr>
          </a:p>
        </p:txBody>
      </p:sp>
    </p:spTree>
    <p:extLst>
      <p:ext uri="{BB962C8B-B14F-4D97-AF65-F5344CB8AC3E}">
        <p14:creationId xmlns:p14="http://schemas.microsoft.com/office/powerpoint/2010/main" val="26597530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endParaRPr lang="en-US" altLang="en-US"/>
          </a:p>
        </p:txBody>
      </p:sp>
      <p:pic>
        <p:nvPicPr>
          <p:cNvPr id="2" name="Picture 1"/>
          <p:cNvPicPr>
            <a:picLocks noChangeAspect="1"/>
          </p:cNvPicPr>
          <p:nvPr/>
        </p:nvPicPr>
        <p:blipFill rotWithShape="1">
          <a:blip r:embed="rId2"/>
          <a:srcRect l="10922" t="10352" r="12029" b="30370"/>
          <a:stretch/>
        </p:blipFill>
        <p:spPr>
          <a:xfrm>
            <a:off x="0" y="1121590"/>
            <a:ext cx="9144000" cy="4243623"/>
          </a:xfrm>
          <a:prstGeom prst="rect">
            <a:avLst/>
          </a:prstGeom>
        </p:spPr>
      </p:pic>
    </p:spTree>
    <p:extLst>
      <p:ext uri="{BB962C8B-B14F-4D97-AF65-F5344CB8AC3E}">
        <p14:creationId xmlns:p14="http://schemas.microsoft.com/office/powerpoint/2010/main" val="25524591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endParaRPr lang="en-US" altLang="en-US"/>
          </a:p>
        </p:txBody>
      </p:sp>
      <p:pic>
        <p:nvPicPr>
          <p:cNvPr id="12290" name="Picture 2" descr="Displaying DSC_0062.jpg"/>
          <p:cNvPicPr>
            <a:picLocks noChangeAspect="1" noChangeArrowheads="1"/>
          </p:cNvPicPr>
          <p:nvPr/>
        </p:nvPicPr>
        <p:blipFill rotWithShape="1">
          <a:blip r:embed="rId2">
            <a:extLst>
              <a:ext uri="{28A0092B-C50C-407E-A947-70E740481C1C}">
                <a14:useLocalDpi xmlns:a14="http://schemas.microsoft.com/office/drawing/2010/main" val="0"/>
              </a:ext>
            </a:extLst>
          </a:blip>
          <a:srcRect l="5597" t="9074" b="4739"/>
          <a:stretch/>
        </p:blipFill>
        <p:spPr bwMode="auto">
          <a:xfrm>
            <a:off x="443516" y="793214"/>
            <a:ext cx="8285541" cy="50457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250874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endParaRPr lang="en-US" altLang="en-US"/>
          </a:p>
        </p:txBody>
      </p:sp>
      <p:pic>
        <p:nvPicPr>
          <p:cNvPr id="3" name="Picture 2"/>
          <p:cNvPicPr>
            <a:picLocks noChangeAspect="1"/>
          </p:cNvPicPr>
          <p:nvPr/>
        </p:nvPicPr>
        <p:blipFill rotWithShape="1">
          <a:blip r:embed="rId2">
            <a:extLst>
              <a:ext uri="{28A0092B-C50C-407E-A947-70E740481C1C}">
                <a14:useLocalDpi xmlns:a14="http://schemas.microsoft.com/office/drawing/2010/main" val="0"/>
              </a:ext>
            </a:extLst>
          </a:blip>
          <a:srcRect t="7550" b="8434"/>
          <a:stretch/>
        </p:blipFill>
        <p:spPr>
          <a:xfrm>
            <a:off x="284200" y="723781"/>
            <a:ext cx="4224969" cy="5324478"/>
          </a:xfrm>
          <a:prstGeom prst="rect">
            <a:avLst/>
          </a:prstGeom>
        </p:spPr>
      </p:pic>
      <p:pic>
        <p:nvPicPr>
          <p:cNvPr id="4" name="Picture 3"/>
          <p:cNvPicPr>
            <a:picLocks noChangeAspect="1"/>
          </p:cNvPicPr>
          <p:nvPr/>
        </p:nvPicPr>
        <p:blipFill rotWithShape="1">
          <a:blip r:embed="rId3">
            <a:extLst>
              <a:ext uri="{28A0092B-C50C-407E-A947-70E740481C1C}">
                <a14:useLocalDpi xmlns:a14="http://schemas.microsoft.com/office/drawing/2010/main" val="0"/>
              </a:ext>
            </a:extLst>
          </a:blip>
          <a:srcRect t="7582" b="8450"/>
          <a:stretch/>
        </p:blipFill>
        <p:spPr>
          <a:xfrm>
            <a:off x="4586287" y="723781"/>
            <a:ext cx="4227312" cy="5324478"/>
          </a:xfrm>
          <a:prstGeom prst="rect">
            <a:avLst/>
          </a:prstGeom>
        </p:spPr>
      </p:pic>
    </p:spTree>
    <p:extLst>
      <p:ext uri="{BB962C8B-B14F-4D97-AF65-F5344CB8AC3E}">
        <p14:creationId xmlns:p14="http://schemas.microsoft.com/office/powerpoint/2010/main" val="42261458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endParaRPr lang="en-US" altLang="en-US"/>
          </a:p>
        </p:txBody>
      </p:sp>
      <p:pic>
        <p:nvPicPr>
          <p:cNvPr id="2" name="Picture 1"/>
          <p:cNvPicPr>
            <a:picLocks noChangeAspect="1"/>
          </p:cNvPicPr>
          <p:nvPr/>
        </p:nvPicPr>
        <p:blipFill rotWithShape="1">
          <a:blip r:embed="rId2">
            <a:extLst>
              <a:ext uri="{28A0092B-C50C-407E-A947-70E740481C1C}">
                <a14:useLocalDpi xmlns:a14="http://schemas.microsoft.com/office/drawing/2010/main" val="0"/>
              </a:ext>
            </a:extLst>
          </a:blip>
          <a:srcRect t="7384" b="8109"/>
          <a:stretch/>
        </p:blipFill>
        <p:spPr>
          <a:xfrm>
            <a:off x="380083" y="804231"/>
            <a:ext cx="4119574" cy="5221996"/>
          </a:xfrm>
          <a:prstGeom prst="rect">
            <a:avLst/>
          </a:prstGeom>
        </p:spPr>
      </p:pic>
      <p:pic>
        <p:nvPicPr>
          <p:cNvPr id="3" name="Picture 2"/>
          <p:cNvPicPr>
            <a:picLocks noChangeAspect="1"/>
          </p:cNvPicPr>
          <p:nvPr/>
        </p:nvPicPr>
        <p:blipFill rotWithShape="1">
          <a:blip r:embed="rId3">
            <a:extLst>
              <a:ext uri="{28A0092B-C50C-407E-A947-70E740481C1C}">
                <a14:useLocalDpi xmlns:a14="http://schemas.microsoft.com/office/drawing/2010/main" val="0"/>
              </a:ext>
            </a:extLst>
          </a:blip>
          <a:srcRect t="8112" b="8660"/>
          <a:stretch/>
        </p:blipFill>
        <p:spPr>
          <a:xfrm>
            <a:off x="4586287" y="804231"/>
            <a:ext cx="4182872" cy="5221996"/>
          </a:xfrm>
          <a:prstGeom prst="rect">
            <a:avLst/>
          </a:prstGeom>
        </p:spPr>
      </p:pic>
    </p:spTree>
    <p:extLst>
      <p:ext uri="{BB962C8B-B14F-4D97-AF65-F5344CB8AC3E}">
        <p14:creationId xmlns:p14="http://schemas.microsoft.com/office/powerpoint/2010/main" val="9398873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pPr defTabSz="457200" eaLnBrk="1" fontAlgn="auto" hangingPunct="1">
              <a:spcBef>
                <a:spcPts val="0"/>
              </a:spcBef>
              <a:spcAft>
                <a:spcPts val="0"/>
              </a:spcAft>
            </a:pPr>
            <a:endParaRPr lang="en-US" altLang="en-US"/>
          </a:p>
        </p:txBody>
      </p:sp>
      <p:sp>
        <p:nvSpPr>
          <p:cNvPr id="4" name="Rectangle 5"/>
          <p:cNvSpPr txBox="1">
            <a:spLocks noChangeArrowheads="1"/>
          </p:cNvSpPr>
          <p:nvPr/>
        </p:nvSpPr>
        <p:spPr bwMode="auto">
          <a:xfrm>
            <a:off x="375328" y="640815"/>
            <a:ext cx="8421917" cy="16406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38100" tIns="38100" rIns="38100" bIns="38100" numCol="1" anchor="t" anchorCtr="0" compatLnSpc="1">
            <a:prstTxWarp prst="textNoShape">
              <a:avLst/>
            </a:prstTxWarp>
          </a:bodyPr>
          <a:lstStyle>
            <a:lvl1pPr algn="l" rtl="0" eaLnBrk="0" fontAlgn="base" hangingPunct="0">
              <a:spcBef>
                <a:spcPts val="800"/>
              </a:spcBef>
              <a:spcAft>
                <a:spcPct val="0"/>
              </a:spcAft>
              <a:defRPr sz="3200" kern="1200">
                <a:solidFill>
                  <a:schemeClr val="tx1"/>
                </a:solidFill>
                <a:latin typeface="+mn-lt"/>
                <a:ea typeface="+mn-ea"/>
                <a:cs typeface="+mn-cs"/>
                <a:sym typeface="Arial" panose="020B0604020202020204" pitchFamily="34" charset="0"/>
              </a:defRPr>
            </a:lvl1pPr>
            <a:lvl2pPr marL="666750" indent="-285750" algn="l" rtl="0" eaLnBrk="0" fontAlgn="base" hangingPunct="0">
              <a:spcBef>
                <a:spcPts val="700"/>
              </a:spcBef>
              <a:spcAft>
                <a:spcPct val="0"/>
              </a:spcAft>
              <a:buClr>
                <a:srgbClr val="000000"/>
              </a:buClr>
              <a:buSzPct val="100000"/>
              <a:buFont typeface="Arial" panose="020B0604020202020204" pitchFamily="34" charset="0"/>
              <a:buChar char="–"/>
              <a:defRPr sz="2800" kern="1200">
                <a:solidFill>
                  <a:schemeClr val="tx1"/>
                </a:solidFill>
                <a:latin typeface="+mn-lt"/>
                <a:ea typeface="+mn-ea"/>
                <a:cs typeface="+mn-cs"/>
                <a:sym typeface="Arial" panose="020B0604020202020204" pitchFamily="34" charset="0"/>
              </a:defRPr>
            </a:lvl2pPr>
            <a:lvl3pPr marL="1066800" indent="-228600" algn="l" rtl="0" eaLnBrk="0" fontAlgn="base" hangingPunct="0">
              <a:spcBef>
                <a:spcPts val="600"/>
              </a:spcBef>
              <a:spcAft>
                <a:spcPct val="0"/>
              </a:spcAft>
              <a:buClr>
                <a:srgbClr val="000000"/>
              </a:buClr>
              <a:buSzPct val="100000"/>
              <a:buFont typeface="Arial" panose="020B0604020202020204" pitchFamily="34" charset="0"/>
              <a:buChar char="•"/>
              <a:defRPr sz="2400" kern="1200">
                <a:solidFill>
                  <a:schemeClr val="tx1"/>
                </a:solidFill>
                <a:latin typeface="+mn-lt"/>
                <a:ea typeface="+mn-ea"/>
                <a:cs typeface="+mn-cs"/>
                <a:sym typeface="Arial" panose="020B0604020202020204" pitchFamily="34" charset="0"/>
              </a:defRPr>
            </a:lvl3pPr>
            <a:lvl4pPr marL="1524000" indent="-228600" algn="l" rtl="0" eaLnBrk="0" fontAlgn="base" hangingPunct="0">
              <a:spcBef>
                <a:spcPts val="500"/>
              </a:spcBef>
              <a:spcAft>
                <a:spcPct val="0"/>
              </a:spcAft>
              <a:buClr>
                <a:srgbClr val="000000"/>
              </a:buClr>
              <a:buSzPct val="100000"/>
              <a:buFont typeface="Arial" panose="020B0604020202020204" pitchFamily="34" charset="0"/>
              <a:buChar char="–"/>
              <a:defRPr sz="2000" kern="1200">
                <a:solidFill>
                  <a:schemeClr val="tx1"/>
                </a:solidFill>
                <a:latin typeface="+mn-lt"/>
                <a:ea typeface="+mn-ea"/>
                <a:cs typeface="+mn-cs"/>
                <a:sym typeface="Arial" panose="020B0604020202020204" pitchFamily="34" charset="0"/>
              </a:defRPr>
            </a:lvl4pPr>
            <a:lvl5pPr marL="1981200" indent="-228600" algn="l" rtl="0" eaLnBrk="0" fontAlgn="base" hangingPunct="0">
              <a:spcBef>
                <a:spcPts val="500"/>
              </a:spcBef>
              <a:spcAft>
                <a:spcPct val="0"/>
              </a:spcAft>
              <a:buClr>
                <a:srgbClr val="000000"/>
              </a:buClr>
              <a:buSzPct val="100000"/>
              <a:buFont typeface="Arial" panose="020B0604020202020204" pitchFamily="34" charset="0"/>
              <a:buChar char="»"/>
              <a:defRPr sz="20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ts val="800"/>
              </a:spcBef>
              <a:spcAft>
                <a:spcPct val="0"/>
              </a:spcAft>
              <a:buClrTx/>
              <a:buSzTx/>
              <a:buFontTx/>
              <a:buNone/>
              <a:tabLst/>
              <a:defRPr/>
            </a:pPr>
            <a:r>
              <a:rPr lang="en-US" altLang="en-US" sz="4800" b="1" dirty="0" smtClean="0">
                <a:solidFill>
                  <a:srgbClr val="323232"/>
                </a:solidFill>
                <a:latin typeface="Arial"/>
              </a:rPr>
              <a:t>Collective Action in the    21</a:t>
            </a:r>
            <a:r>
              <a:rPr lang="en-US" altLang="en-US" sz="4800" b="1" baseline="30000" dirty="0" smtClean="0">
                <a:solidFill>
                  <a:srgbClr val="323232"/>
                </a:solidFill>
                <a:latin typeface="Arial"/>
              </a:rPr>
              <a:t>st</a:t>
            </a:r>
            <a:r>
              <a:rPr lang="en-US" altLang="en-US" sz="4800" b="1" dirty="0" smtClean="0">
                <a:solidFill>
                  <a:srgbClr val="323232"/>
                </a:solidFill>
                <a:latin typeface="Arial"/>
              </a:rPr>
              <a:t> Century</a:t>
            </a:r>
            <a:r>
              <a:rPr kumimoji="0" lang="en-US" altLang="en-US" sz="5400" b="1" i="0" u="none" strike="noStrike" kern="1200" cap="none" spc="0" normalizeH="0" baseline="0" noProof="0" dirty="0" smtClean="0">
                <a:ln>
                  <a:noFill/>
                </a:ln>
                <a:solidFill>
                  <a:srgbClr val="323232"/>
                </a:solidFill>
                <a:effectLst/>
                <a:uLnTx/>
                <a:uFillTx/>
                <a:latin typeface="Arial"/>
                <a:cs typeface="+mn-cs"/>
                <a:sym typeface="Arial" panose="020B0604020202020204" pitchFamily="34" charset="0"/>
              </a:rPr>
              <a:t>:</a:t>
            </a:r>
          </a:p>
          <a:p>
            <a:pPr marL="0" marR="0" lvl="0" indent="0" algn="l" defTabSz="914400" rtl="0" eaLnBrk="1" fontAlgn="base" latinLnBrk="0" hangingPunct="1">
              <a:lnSpc>
                <a:spcPct val="100000"/>
              </a:lnSpc>
              <a:spcBef>
                <a:spcPts val="800"/>
              </a:spcBef>
              <a:spcAft>
                <a:spcPct val="0"/>
              </a:spcAft>
              <a:buClrTx/>
              <a:buSzTx/>
              <a:buFontTx/>
              <a:buNone/>
              <a:tabLst/>
              <a:defRPr/>
            </a:pPr>
            <a:endParaRPr kumimoji="0" lang="en-US" altLang="en-US" sz="1000" b="1" i="0" u="none" strike="noStrike" kern="1200" cap="none" spc="0" normalizeH="0" baseline="0" noProof="0" dirty="0">
              <a:ln>
                <a:noFill/>
              </a:ln>
              <a:solidFill>
                <a:srgbClr val="000000"/>
              </a:solidFill>
              <a:effectLst/>
              <a:uLnTx/>
              <a:uFillTx/>
              <a:latin typeface="Arial"/>
              <a:cs typeface="+mn-cs"/>
              <a:sym typeface="Arial" panose="020B0604020202020204" pitchFamily="34" charset="0"/>
            </a:endParaRP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r>
              <a:rPr lang="en-US" altLang="en-US" sz="4000" b="1" dirty="0" smtClean="0">
                <a:solidFill>
                  <a:schemeClr val="bg1">
                    <a:lumMod val="85000"/>
                  </a:schemeClr>
                </a:solidFill>
                <a:latin typeface="Arial"/>
              </a:rPr>
              <a:t>Digital vs. Analog</a:t>
            </a: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endParaRPr lang="en-US" altLang="en-US" sz="800" b="1" dirty="0" smtClean="0">
              <a:solidFill>
                <a:srgbClr val="FF6600"/>
              </a:solidFill>
              <a:latin typeface="Arial"/>
            </a:endParaRP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r>
              <a:rPr kumimoji="0" lang="en-US" altLang="en-US" sz="4000" b="1" i="0" u="none" strike="noStrike" kern="1200" cap="none" spc="0" normalizeH="0" baseline="0" noProof="0" dirty="0" smtClean="0">
                <a:ln>
                  <a:noFill/>
                </a:ln>
                <a:solidFill>
                  <a:srgbClr val="FF6600"/>
                </a:solidFill>
                <a:effectLst/>
                <a:uLnTx/>
                <a:uFillTx/>
                <a:latin typeface="Arial"/>
                <a:sym typeface="Arial" panose="020B0604020202020204" pitchFamily="34" charset="0"/>
              </a:rPr>
              <a:t>Collaborative vs. Proprietary</a:t>
            </a: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endParaRPr kumimoji="0" lang="en-US" altLang="en-US" sz="800" b="1" i="0" u="none" strike="noStrike" kern="1200" cap="none" spc="0" normalizeH="0" baseline="0" noProof="0" dirty="0" smtClean="0">
              <a:ln>
                <a:noFill/>
              </a:ln>
              <a:solidFill>
                <a:schemeClr val="bg1">
                  <a:lumMod val="85000"/>
                </a:schemeClr>
              </a:solidFill>
              <a:effectLst/>
              <a:uLnTx/>
              <a:uFillTx/>
              <a:latin typeface="Arial"/>
              <a:sym typeface="Arial" panose="020B0604020202020204" pitchFamily="34" charset="0"/>
            </a:endParaRP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r>
              <a:rPr kumimoji="0" lang="en-US" altLang="en-US" sz="4000" b="1" i="0" u="none" strike="noStrike" kern="1200" cap="none" spc="0" normalizeH="0" baseline="0" noProof="0" dirty="0" smtClean="0">
                <a:ln>
                  <a:noFill/>
                </a:ln>
                <a:solidFill>
                  <a:schemeClr val="bg1">
                    <a:lumMod val="85000"/>
                  </a:schemeClr>
                </a:solidFill>
                <a:effectLst/>
                <a:uLnTx/>
                <a:uFillTx/>
                <a:latin typeface="Arial"/>
                <a:sym typeface="Arial" panose="020B0604020202020204" pitchFamily="34" charset="0"/>
              </a:rPr>
              <a:t>Integrated</a:t>
            </a:r>
            <a:r>
              <a:rPr kumimoji="0" lang="en-US" altLang="en-US" sz="4000" b="1" i="0" u="none" strike="noStrike" kern="1200" cap="none" spc="0" normalizeH="0" noProof="0" dirty="0" smtClean="0">
                <a:ln>
                  <a:noFill/>
                </a:ln>
                <a:solidFill>
                  <a:schemeClr val="bg1">
                    <a:lumMod val="85000"/>
                  </a:schemeClr>
                </a:solidFill>
                <a:effectLst/>
                <a:uLnTx/>
                <a:uFillTx/>
                <a:latin typeface="Arial"/>
                <a:sym typeface="Arial" panose="020B0604020202020204" pitchFamily="34" charset="0"/>
              </a:rPr>
              <a:t> vs. </a:t>
            </a:r>
            <a:r>
              <a:rPr kumimoji="0" lang="en-US" altLang="en-US" sz="4000" b="1" i="0" u="none" strike="noStrike" kern="1200" cap="none" spc="0" normalizeH="0" noProof="0" dirty="0" err="1" smtClean="0">
                <a:ln>
                  <a:noFill/>
                </a:ln>
                <a:solidFill>
                  <a:schemeClr val="bg1">
                    <a:lumMod val="85000"/>
                  </a:schemeClr>
                </a:solidFill>
                <a:effectLst/>
                <a:uLnTx/>
                <a:uFillTx/>
                <a:latin typeface="Arial"/>
                <a:sym typeface="Arial" panose="020B0604020202020204" pitchFamily="34" charset="0"/>
              </a:rPr>
              <a:t>Siloed</a:t>
            </a:r>
            <a:r>
              <a:rPr kumimoji="0" lang="en-US" altLang="en-US" sz="4000" b="1" i="0" u="none" strike="noStrike" kern="1200" cap="none" spc="0" normalizeH="0" noProof="0" dirty="0" smtClean="0">
                <a:ln>
                  <a:noFill/>
                </a:ln>
                <a:solidFill>
                  <a:schemeClr val="bg1">
                    <a:lumMod val="85000"/>
                  </a:schemeClr>
                </a:solidFill>
                <a:effectLst/>
                <a:uLnTx/>
                <a:uFillTx/>
                <a:latin typeface="Arial"/>
                <a:sym typeface="Arial" panose="020B0604020202020204" pitchFamily="34" charset="0"/>
              </a:rPr>
              <a:t> </a:t>
            </a: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endParaRPr kumimoji="0" lang="en-US" altLang="en-US" sz="800" b="1" i="0" u="none" strike="noStrike" kern="1200" cap="none" spc="0" normalizeH="0" noProof="0" dirty="0" smtClean="0">
              <a:ln>
                <a:noFill/>
              </a:ln>
              <a:solidFill>
                <a:schemeClr val="bg1">
                  <a:lumMod val="85000"/>
                </a:schemeClr>
              </a:solidFill>
              <a:effectLst/>
              <a:uLnTx/>
              <a:uFillTx/>
              <a:latin typeface="Arial"/>
              <a:sym typeface="Arial" panose="020B0604020202020204" pitchFamily="34" charset="0"/>
            </a:endParaRP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r>
              <a:rPr lang="en-US" altLang="en-US" sz="4000" b="1" baseline="0" dirty="0" smtClean="0">
                <a:solidFill>
                  <a:schemeClr val="bg1">
                    <a:lumMod val="85000"/>
                  </a:schemeClr>
                </a:solidFill>
                <a:latin typeface="Arial"/>
              </a:rPr>
              <a:t>Community-</a:t>
            </a:r>
            <a:r>
              <a:rPr lang="en-US" altLang="en-US" sz="4000" b="1" dirty="0" smtClean="0">
                <a:solidFill>
                  <a:schemeClr val="bg1">
                    <a:lumMod val="85000"/>
                  </a:schemeClr>
                </a:solidFill>
                <a:latin typeface="Arial"/>
              </a:rPr>
              <a:t> vs. Expert-Driven</a:t>
            </a:r>
            <a:endParaRPr kumimoji="0" lang="en-US" altLang="en-US" sz="4000" b="1" i="0" u="none" strike="noStrike" kern="1200" cap="none" spc="0" normalizeH="0" baseline="0" noProof="0" dirty="0" smtClean="0">
              <a:ln>
                <a:noFill/>
              </a:ln>
              <a:solidFill>
                <a:schemeClr val="bg1">
                  <a:lumMod val="85000"/>
                </a:schemeClr>
              </a:solidFill>
              <a:effectLst/>
              <a:uLnTx/>
              <a:uFillTx/>
              <a:latin typeface="Arial"/>
              <a:sym typeface="Arial" panose="020B0604020202020204" pitchFamily="34" charset="0"/>
            </a:endParaRPr>
          </a:p>
          <a:p>
            <a:pPr marR="0" lvl="0" algn="l" defTabSz="914400" rtl="0" eaLnBrk="1" fontAlgn="base" latinLnBrk="0" hangingPunct="1">
              <a:lnSpc>
                <a:spcPct val="100000"/>
              </a:lnSpc>
              <a:spcBef>
                <a:spcPts val="800"/>
              </a:spcBef>
              <a:spcAft>
                <a:spcPct val="0"/>
              </a:spcAft>
              <a:buClrTx/>
              <a:buSzTx/>
              <a:tabLst/>
              <a:defRPr/>
            </a:pPr>
            <a:endParaRPr kumimoji="0" lang="en-US" altLang="en-US" sz="3600" b="1" i="0" u="none" strike="noStrike" kern="1200" cap="none" spc="0" normalizeH="0" baseline="0" noProof="0" dirty="0" smtClean="0">
              <a:ln>
                <a:noFill/>
              </a:ln>
              <a:solidFill>
                <a:srgbClr val="000000"/>
              </a:solidFill>
              <a:effectLst/>
              <a:uLnTx/>
              <a:uFillTx/>
              <a:latin typeface="Arial"/>
              <a:cs typeface="+mn-cs"/>
              <a:sym typeface="Arial" panose="020B0604020202020204" pitchFamily="34" charset="0"/>
            </a:endParaRPr>
          </a:p>
        </p:txBody>
      </p:sp>
    </p:spTree>
    <p:extLst>
      <p:ext uri="{BB962C8B-B14F-4D97-AF65-F5344CB8AC3E}">
        <p14:creationId xmlns:p14="http://schemas.microsoft.com/office/powerpoint/2010/main" val="299846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endParaRPr lang="en-US" altLang="en-US"/>
          </a:p>
        </p:txBody>
      </p:sp>
      <p:sp>
        <p:nvSpPr>
          <p:cNvPr id="8" name="Rectangle 5"/>
          <p:cNvSpPr txBox="1">
            <a:spLocks noChangeArrowheads="1"/>
          </p:cNvSpPr>
          <p:nvPr/>
        </p:nvSpPr>
        <p:spPr>
          <a:xfrm>
            <a:off x="973138" y="1452199"/>
            <a:ext cx="7226300" cy="4495800"/>
          </a:xfrm>
          <a:prstGeom prst="rect">
            <a:avLst/>
          </a:prstGeom>
        </p:spPr>
        <p:txBody>
          <a:bodyPr vert="horz" lIns="91440" tIns="45720" rIns="91440" bIns="45720" rtlCol="0">
            <a:normAutofit/>
          </a:bodyPr>
          <a:lstStyle>
            <a:lvl1pPr marL="0" indent="0" algn="l" defTabSz="457200" rtl="0" eaLnBrk="1" latinLnBrk="0" hangingPunct="1">
              <a:spcBef>
                <a:spcPct val="20000"/>
              </a:spcBef>
              <a:buFont typeface="Arial"/>
              <a:buNone/>
              <a:defRPr sz="28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4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0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18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18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altLang="en-US" sz="6400" b="1" dirty="0" smtClean="0"/>
              <a:t>Unhealthy Has Become Our </a:t>
            </a:r>
          </a:p>
          <a:p>
            <a:pPr algn="ctr"/>
            <a:r>
              <a:rPr lang="en-US" altLang="en-US" sz="6400" b="1" dirty="0" smtClean="0"/>
              <a:t>New Normal.</a:t>
            </a:r>
            <a:endParaRPr lang="en-US" altLang="en-US" sz="6400" b="1" dirty="0" smtClean="0">
              <a:ea typeface="ヒラギノ角ゴ ProN W6" charset="-128"/>
            </a:endParaRPr>
          </a:p>
        </p:txBody>
      </p:sp>
    </p:spTree>
    <p:extLst>
      <p:ext uri="{BB962C8B-B14F-4D97-AF65-F5344CB8AC3E}">
        <p14:creationId xmlns:p14="http://schemas.microsoft.com/office/powerpoint/2010/main" val="38265539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pPr defTabSz="457200" eaLnBrk="1" fontAlgn="auto" hangingPunct="1">
              <a:spcBef>
                <a:spcPts val="0"/>
              </a:spcBef>
              <a:spcAft>
                <a:spcPts val="0"/>
              </a:spcAft>
            </a:pPr>
            <a:endParaRPr lang="en-US" altLang="en-US"/>
          </a:p>
        </p:txBody>
      </p:sp>
      <p:pic>
        <p:nvPicPr>
          <p:cNvPr id="3" name="Picture 2"/>
          <p:cNvPicPr>
            <a:picLocks noChangeAspect="1"/>
          </p:cNvPicPr>
          <p:nvPr/>
        </p:nvPicPr>
        <p:blipFill rotWithShape="1">
          <a:blip r:embed="rId3"/>
          <a:srcRect l="10844" t="14316" r="12555" b="28889"/>
          <a:stretch/>
        </p:blipFill>
        <p:spPr>
          <a:xfrm>
            <a:off x="1" y="1233889"/>
            <a:ext cx="9143999" cy="4032174"/>
          </a:xfrm>
          <a:prstGeom prst="rect">
            <a:avLst/>
          </a:prstGeom>
        </p:spPr>
      </p:pic>
    </p:spTree>
    <p:extLst>
      <p:ext uri="{BB962C8B-B14F-4D97-AF65-F5344CB8AC3E}">
        <p14:creationId xmlns:p14="http://schemas.microsoft.com/office/powerpoint/2010/main" val="32544359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09183" y="5421100"/>
            <a:ext cx="1301186" cy="300082"/>
          </a:xfrm>
          <a:prstGeom prst="rect">
            <a:avLst/>
          </a:prstGeom>
          <a:solidFill>
            <a:srgbClr val="FFFFFF"/>
          </a:solidFill>
        </p:spPr>
        <p:txBody>
          <a:bodyPr wrap="square" rtlCol="0">
            <a:spAutoFit/>
          </a:bodyPr>
          <a:lstStyle/>
          <a:p>
            <a:endParaRPr lang="en-US" sz="1350" dirty="0"/>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86645" y="1114633"/>
            <a:ext cx="7089821" cy="1276168"/>
          </a:xfrm>
          <a:prstGeom prst="rect">
            <a:avLst/>
          </a:prstGeom>
        </p:spPr>
      </p:pic>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136385" y="3483767"/>
            <a:ext cx="2926223" cy="2649185"/>
          </a:xfrm>
          <a:prstGeom prst="rect">
            <a:avLst/>
          </a:prstGeom>
        </p:spPr>
      </p:pic>
      <p:sp>
        <p:nvSpPr>
          <p:cNvPr id="6" name="TextBox 5"/>
          <p:cNvSpPr txBox="1"/>
          <p:nvPr/>
        </p:nvSpPr>
        <p:spPr>
          <a:xfrm>
            <a:off x="7339988" y="1224802"/>
            <a:ext cx="1615074" cy="300082"/>
          </a:xfrm>
          <a:prstGeom prst="rect">
            <a:avLst/>
          </a:prstGeom>
          <a:solidFill>
            <a:schemeClr val="bg1"/>
          </a:solidFill>
        </p:spPr>
        <p:txBody>
          <a:bodyPr wrap="square" rtlCol="0">
            <a:spAutoFit/>
          </a:bodyPr>
          <a:lstStyle/>
          <a:p>
            <a:endParaRPr lang="en-US" sz="1350" dirty="0"/>
          </a:p>
        </p:txBody>
      </p:sp>
      <p:sp>
        <p:nvSpPr>
          <p:cNvPr id="7" name="Plus 6"/>
          <p:cNvSpPr/>
          <p:nvPr/>
        </p:nvSpPr>
        <p:spPr>
          <a:xfrm>
            <a:off x="4124394" y="2558579"/>
            <a:ext cx="950204" cy="867579"/>
          </a:xfrm>
          <a:prstGeom prst="mathPlus">
            <a:avLst/>
          </a:prstGeom>
          <a:solidFill>
            <a:schemeClr val="tx1">
              <a:lumMod val="65000"/>
              <a:lumOff val="35000"/>
            </a:schemeClr>
          </a:solidFill>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spTree>
    <p:extLst>
      <p:ext uri="{BB962C8B-B14F-4D97-AF65-F5344CB8AC3E}">
        <p14:creationId xmlns:p14="http://schemas.microsoft.com/office/powerpoint/2010/main" val="2580270867"/>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375913" y="5282601"/>
            <a:ext cx="1086929" cy="300082"/>
          </a:xfrm>
          <a:prstGeom prst="rect">
            <a:avLst/>
          </a:prstGeom>
          <a:solidFill>
            <a:srgbClr val="FFFFFF"/>
          </a:solidFill>
        </p:spPr>
        <p:txBody>
          <a:bodyPr wrap="square" rtlCol="0">
            <a:spAutoFit/>
          </a:bodyPr>
          <a:lstStyle/>
          <a:p>
            <a:endParaRPr lang="en-US" sz="1350" dirty="0"/>
          </a:p>
        </p:txBody>
      </p:sp>
      <p:sp>
        <p:nvSpPr>
          <p:cNvPr id="6" name="TextBox 5"/>
          <p:cNvSpPr txBox="1"/>
          <p:nvPr/>
        </p:nvSpPr>
        <p:spPr>
          <a:xfrm>
            <a:off x="6208005" y="1196019"/>
            <a:ext cx="1615074" cy="300082"/>
          </a:xfrm>
          <a:prstGeom prst="rect">
            <a:avLst/>
          </a:prstGeom>
          <a:solidFill>
            <a:schemeClr val="bg1"/>
          </a:solidFill>
        </p:spPr>
        <p:txBody>
          <a:bodyPr wrap="square" rtlCol="0">
            <a:spAutoFit/>
          </a:bodyPr>
          <a:lstStyle/>
          <a:p>
            <a:endParaRPr lang="en-US" sz="1350" dirty="0"/>
          </a:p>
        </p:txBody>
      </p:sp>
      <p:sp>
        <p:nvSpPr>
          <p:cNvPr id="4" name="TextBox 3"/>
          <p:cNvSpPr txBox="1"/>
          <p:nvPr/>
        </p:nvSpPr>
        <p:spPr>
          <a:xfrm>
            <a:off x="1409098" y="3228630"/>
            <a:ext cx="6310973" cy="2585323"/>
          </a:xfrm>
          <a:prstGeom prst="rect">
            <a:avLst/>
          </a:prstGeom>
          <a:noFill/>
        </p:spPr>
        <p:txBody>
          <a:bodyPr wrap="square" rtlCol="0">
            <a:spAutoFit/>
          </a:bodyPr>
          <a:lstStyle/>
          <a:p>
            <a:pPr algn="ctr"/>
            <a:r>
              <a:rPr lang="en-US" sz="2700" b="1" dirty="0">
                <a:solidFill>
                  <a:schemeClr val="tx1">
                    <a:lumMod val="65000"/>
                    <a:lumOff val="35000"/>
                  </a:schemeClr>
                </a:solidFill>
              </a:rPr>
              <a:t>A first-of-its-kind public/private collaboration designed to translate the science into actions that empower Texas communities to rapidly reduce the burden of preventable chronic disease.</a:t>
            </a:r>
          </a:p>
        </p:txBody>
      </p:sp>
      <p:sp>
        <p:nvSpPr>
          <p:cNvPr id="11" name="TextBox 10"/>
          <p:cNvSpPr txBox="1"/>
          <p:nvPr/>
        </p:nvSpPr>
        <p:spPr>
          <a:xfrm>
            <a:off x="409183" y="5421100"/>
            <a:ext cx="1301186" cy="300082"/>
          </a:xfrm>
          <a:prstGeom prst="rect">
            <a:avLst/>
          </a:prstGeom>
          <a:solidFill>
            <a:srgbClr val="FFFFFF"/>
          </a:solidFill>
        </p:spPr>
        <p:txBody>
          <a:bodyPr wrap="square" rtlCol="0">
            <a:spAutoFit/>
          </a:bodyPr>
          <a:lstStyle/>
          <a:p>
            <a:endParaRPr lang="en-US" sz="1350" dirty="0"/>
          </a:p>
        </p:txBody>
      </p:sp>
      <p:sp>
        <p:nvSpPr>
          <p:cNvPr id="12" name="TextBox 11"/>
          <p:cNvSpPr txBox="1"/>
          <p:nvPr/>
        </p:nvSpPr>
        <p:spPr>
          <a:xfrm>
            <a:off x="7339988" y="1224802"/>
            <a:ext cx="1615074" cy="300082"/>
          </a:xfrm>
          <a:prstGeom prst="rect">
            <a:avLst/>
          </a:prstGeom>
          <a:solidFill>
            <a:schemeClr val="bg1"/>
          </a:solidFill>
        </p:spPr>
        <p:txBody>
          <a:bodyPr wrap="square" rtlCol="0">
            <a:spAutoFit/>
          </a:bodyPr>
          <a:lstStyle/>
          <a:p>
            <a:endParaRPr lang="en-US" sz="1350" dirty="0"/>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29939" y="903384"/>
            <a:ext cx="5669289" cy="2005842"/>
          </a:xfrm>
          <a:prstGeom prst="rect">
            <a:avLst/>
          </a:prstGeom>
        </p:spPr>
      </p:pic>
    </p:spTree>
    <p:extLst>
      <p:ext uri="{BB962C8B-B14F-4D97-AF65-F5344CB8AC3E}">
        <p14:creationId xmlns:p14="http://schemas.microsoft.com/office/powerpoint/2010/main" val="3225449808"/>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pPr defTabSz="457200" eaLnBrk="1" fontAlgn="auto" hangingPunct="1">
              <a:spcBef>
                <a:spcPts val="0"/>
              </a:spcBef>
              <a:spcAft>
                <a:spcPts val="0"/>
              </a:spcAft>
            </a:pPr>
            <a:endParaRPr lang="en-US" altLang="en-US"/>
          </a:p>
        </p:txBody>
      </p:sp>
      <p:sp>
        <p:nvSpPr>
          <p:cNvPr id="4" name="Rectangle 5"/>
          <p:cNvSpPr txBox="1">
            <a:spLocks noChangeArrowheads="1"/>
          </p:cNvSpPr>
          <p:nvPr/>
        </p:nvSpPr>
        <p:spPr bwMode="auto">
          <a:xfrm>
            <a:off x="375328" y="640815"/>
            <a:ext cx="8421917" cy="16406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38100" tIns="38100" rIns="38100" bIns="38100" numCol="1" anchor="t" anchorCtr="0" compatLnSpc="1">
            <a:prstTxWarp prst="textNoShape">
              <a:avLst/>
            </a:prstTxWarp>
          </a:bodyPr>
          <a:lstStyle>
            <a:lvl1pPr algn="l" rtl="0" eaLnBrk="0" fontAlgn="base" hangingPunct="0">
              <a:spcBef>
                <a:spcPts val="800"/>
              </a:spcBef>
              <a:spcAft>
                <a:spcPct val="0"/>
              </a:spcAft>
              <a:defRPr sz="3200" kern="1200">
                <a:solidFill>
                  <a:schemeClr val="tx1"/>
                </a:solidFill>
                <a:latin typeface="+mn-lt"/>
                <a:ea typeface="+mn-ea"/>
                <a:cs typeface="+mn-cs"/>
                <a:sym typeface="Arial" panose="020B0604020202020204" pitchFamily="34" charset="0"/>
              </a:defRPr>
            </a:lvl1pPr>
            <a:lvl2pPr marL="666750" indent="-285750" algn="l" rtl="0" eaLnBrk="0" fontAlgn="base" hangingPunct="0">
              <a:spcBef>
                <a:spcPts val="700"/>
              </a:spcBef>
              <a:spcAft>
                <a:spcPct val="0"/>
              </a:spcAft>
              <a:buClr>
                <a:srgbClr val="000000"/>
              </a:buClr>
              <a:buSzPct val="100000"/>
              <a:buFont typeface="Arial" panose="020B0604020202020204" pitchFamily="34" charset="0"/>
              <a:buChar char="–"/>
              <a:defRPr sz="2800" kern="1200">
                <a:solidFill>
                  <a:schemeClr val="tx1"/>
                </a:solidFill>
                <a:latin typeface="+mn-lt"/>
                <a:ea typeface="+mn-ea"/>
                <a:cs typeface="+mn-cs"/>
                <a:sym typeface="Arial" panose="020B0604020202020204" pitchFamily="34" charset="0"/>
              </a:defRPr>
            </a:lvl2pPr>
            <a:lvl3pPr marL="1066800" indent="-228600" algn="l" rtl="0" eaLnBrk="0" fontAlgn="base" hangingPunct="0">
              <a:spcBef>
                <a:spcPts val="600"/>
              </a:spcBef>
              <a:spcAft>
                <a:spcPct val="0"/>
              </a:spcAft>
              <a:buClr>
                <a:srgbClr val="000000"/>
              </a:buClr>
              <a:buSzPct val="100000"/>
              <a:buFont typeface="Arial" panose="020B0604020202020204" pitchFamily="34" charset="0"/>
              <a:buChar char="•"/>
              <a:defRPr sz="2400" kern="1200">
                <a:solidFill>
                  <a:schemeClr val="tx1"/>
                </a:solidFill>
                <a:latin typeface="+mn-lt"/>
                <a:ea typeface="+mn-ea"/>
                <a:cs typeface="+mn-cs"/>
                <a:sym typeface="Arial" panose="020B0604020202020204" pitchFamily="34" charset="0"/>
              </a:defRPr>
            </a:lvl3pPr>
            <a:lvl4pPr marL="1524000" indent="-228600" algn="l" rtl="0" eaLnBrk="0" fontAlgn="base" hangingPunct="0">
              <a:spcBef>
                <a:spcPts val="500"/>
              </a:spcBef>
              <a:spcAft>
                <a:spcPct val="0"/>
              </a:spcAft>
              <a:buClr>
                <a:srgbClr val="000000"/>
              </a:buClr>
              <a:buSzPct val="100000"/>
              <a:buFont typeface="Arial" panose="020B0604020202020204" pitchFamily="34" charset="0"/>
              <a:buChar char="–"/>
              <a:defRPr sz="2000" kern="1200">
                <a:solidFill>
                  <a:schemeClr val="tx1"/>
                </a:solidFill>
                <a:latin typeface="+mn-lt"/>
                <a:ea typeface="+mn-ea"/>
                <a:cs typeface="+mn-cs"/>
                <a:sym typeface="Arial" panose="020B0604020202020204" pitchFamily="34" charset="0"/>
              </a:defRPr>
            </a:lvl4pPr>
            <a:lvl5pPr marL="1981200" indent="-228600" algn="l" rtl="0" eaLnBrk="0" fontAlgn="base" hangingPunct="0">
              <a:spcBef>
                <a:spcPts val="500"/>
              </a:spcBef>
              <a:spcAft>
                <a:spcPct val="0"/>
              </a:spcAft>
              <a:buClr>
                <a:srgbClr val="000000"/>
              </a:buClr>
              <a:buSzPct val="100000"/>
              <a:buFont typeface="Arial" panose="020B0604020202020204" pitchFamily="34" charset="0"/>
              <a:buChar char="»"/>
              <a:defRPr sz="20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ts val="800"/>
              </a:spcBef>
              <a:spcAft>
                <a:spcPct val="0"/>
              </a:spcAft>
              <a:buClrTx/>
              <a:buSzTx/>
              <a:buFontTx/>
              <a:buNone/>
              <a:tabLst/>
              <a:defRPr/>
            </a:pPr>
            <a:r>
              <a:rPr lang="en-US" altLang="en-US" sz="4800" b="1" dirty="0" smtClean="0">
                <a:solidFill>
                  <a:srgbClr val="323232"/>
                </a:solidFill>
                <a:latin typeface="Arial"/>
              </a:rPr>
              <a:t>Collective Action in the    21</a:t>
            </a:r>
            <a:r>
              <a:rPr lang="en-US" altLang="en-US" sz="4800" b="1" baseline="30000" dirty="0" smtClean="0">
                <a:solidFill>
                  <a:srgbClr val="323232"/>
                </a:solidFill>
                <a:latin typeface="Arial"/>
              </a:rPr>
              <a:t>st</a:t>
            </a:r>
            <a:r>
              <a:rPr lang="en-US" altLang="en-US" sz="4800" b="1" dirty="0" smtClean="0">
                <a:solidFill>
                  <a:srgbClr val="323232"/>
                </a:solidFill>
                <a:latin typeface="Arial"/>
              </a:rPr>
              <a:t> Century</a:t>
            </a:r>
            <a:r>
              <a:rPr kumimoji="0" lang="en-US" altLang="en-US" sz="5400" b="1" i="0" u="none" strike="noStrike" kern="1200" cap="none" spc="0" normalizeH="0" baseline="0" noProof="0" dirty="0" smtClean="0">
                <a:ln>
                  <a:noFill/>
                </a:ln>
                <a:solidFill>
                  <a:srgbClr val="323232"/>
                </a:solidFill>
                <a:effectLst/>
                <a:uLnTx/>
                <a:uFillTx/>
                <a:latin typeface="Arial"/>
                <a:cs typeface="+mn-cs"/>
                <a:sym typeface="Arial" panose="020B0604020202020204" pitchFamily="34" charset="0"/>
              </a:rPr>
              <a:t>:</a:t>
            </a:r>
          </a:p>
          <a:p>
            <a:pPr marL="0" marR="0" lvl="0" indent="0" algn="l" defTabSz="914400" rtl="0" eaLnBrk="1" fontAlgn="base" latinLnBrk="0" hangingPunct="1">
              <a:lnSpc>
                <a:spcPct val="100000"/>
              </a:lnSpc>
              <a:spcBef>
                <a:spcPts val="800"/>
              </a:spcBef>
              <a:spcAft>
                <a:spcPct val="0"/>
              </a:spcAft>
              <a:buClrTx/>
              <a:buSzTx/>
              <a:buFontTx/>
              <a:buNone/>
              <a:tabLst/>
              <a:defRPr/>
            </a:pPr>
            <a:endParaRPr kumimoji="0" lang="en-US" altLang="en-US" sz="1000" b="1" i="0" u="none" strike="noStrike" kern="1200" cap="none" spc="0" normalizeH="0" baseline="0" noProof="0" dirty="0">
              <a:ln>
                <a:noFill/>
              </a:ln>
              <a:solidFill>
                <a:srgbClr val="000000"/>
              </a:solidFill>
              <a:effectLst/>
              <a:uLnTx/>
              <a:uFillTx/>
              <a:latin typeface="Arial"/>
              <a:cs typeface="+mn-cs"/>
              <a:sym typeface="Arial" panose="020B0604020202020204" pitchFamily="34" charset="0"/>
            </a:endParaRP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r>
              <a:rPr lang="en-US" altLang="en-US" sz="4000" b="1" dirty="0" smtClean="0">
                <a:solidFill>
                  <a:schemeClr val="bg1">
                    <a:lumMod val="85000"/>
                  </a:schemeClr>
                </a:solidFill>
                <a:latin typeface="Arial"/>
              </a:rPr>
              <a:t>Digital vs. Analog</a:t>
            </a: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endParaRPr lang="en-US" altLang="en-US" sz="800" b="1" dirty="0" smtClean="0">
              <a:solidFill>
                <a:srgbClr val="FF6600"/>
              </a:solidFill>
              <a:latin typeface="Arial"/>
            </a:endParaRP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r>
              <a:rPr kumimoji="0" lang="en-US" altLang="en-US" sz="4000" b="1" i="0" u="none" strike="noStrike" kern="1200" cap="none" spc="0" normalizeH="0" baseline="0" noProof="0" dirty="0" smtClean="0">
                <a:ln>
                  <a:noFill/>
                </a:ln>
                <a:solidFill>
                  <a:schemeClr val="bg1">
                    <a:lumMod val="85000"/>
                  </a:schemeClr>
                </a:solidFill>
                <a:effectLst/>
                <a:uLnTx/>
                <a:uFillTx/>
                <a:latin typeface="Arial"/>
                <a:sym typeface="Arial" panose="020B0604020202020204" pitchFamily="34" charset="0"/>
              </a:rPr>
              <a:t>Collaborative vs. Proprietary</a:t>
            </a: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endParaRPr kumimoji="0" lang="en-US" altLang="en-US" sz="800" b="1" i="0" u="none" strike="noStrike" kern="1200" cap="none" spc="0" normalizeH="0" baseline="0" noProof="0" dirty="0" smtClean="0">
              <a:ln>
                <a:noFill/>
              </a:ln>
              <a:solidFill>
                <a:schemeClr val="bg1">
                  <a:lumMod val="85000"/>
                </a:schemeClr>
              </a:solidFill>
              <a:effectLst/>
              <a:uLnTx/>
              <a:uFillTx/>
              <a:latin typeface="Arial"/>
              <a:sym typeface="Arial" panose="020B0604020202020204" pitchFamily="34" charset="0"/>
            </a:endParaRP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r>
              <a:rPr kumimoji="0" lang="en-US" altLang="en-US" sz="4000" b="1" i="0" u="none" strike="noStrike" kern="1200" cap="none" spc="0" normalizeH="0" baseline="0" noProof="0" dirty="0" smtClean="0">
                <a:ln>
                  <a:noFill/>
                </a:ln>
                <a:solidFill>
                  <a:srgbClr val="FF6600"/>
                </a:solidFill>
                <a:effectLst/>
                <a:uLnTx/>
                <a:uFillTx/>
                <a:latin typeface="Arial"/>
                <a:sym typeface="Arial" panose="020B0604020202020204" pitchFamily="34" charset="0"/>
              </a:rPr>
              <a:t>Integrated</a:t>
            </a:r>
            <a:r>
              <a:rPr kumimoji="0" lang="en-US" altLang="en-US" sz="4000" b="1" i="0" u="none" strike="noStrike" kern="1200" cap="none" spc="0" normalizeH="0" noProof="0" dirty="0" smtClean="0">
                <a:ln>
                  <a:noFill/>
                </a:ln>
                <a:solidFill>
                  <a:srgbClr val="FF6600"/>
                </a:solidFill>
                <a:effectLst/>
                <a:uLnTx/>
                <a:uFillTx/>
                <a:latin typeface="Arial"/>
                <a:sym typeface="Arial" panose="020B0604020202020204" pitchFamily="34" charset="0"/>
              </a:rPr>
              <a:t> vs. </a:t>
            </a:r>
            <a:r>
              <a:rPr kumimoji="0" lang="en-US" altLang="en-US" sz="4000" b="1" i="0" u="none" strike="noStrike" kern="1200" cap="none" spc="0" normalizeH="0" noProof="0" dirty="0" err="1" smtClean="0">
                <a:ln>
                  <a:noFill/>
                </a:ln>
                <a:solidFill>
                  <a:srgbClr val="FF6600"/>
                </a:solidFill>
                <a:effectLst/>
                <a:uLnTx/>
                <a:uFillTx/>
                <a:latin typeface="Arial"/>
                <a:sym typeface="Arial" panose="020B0604020202020204" pitchFamily="34" charset="0"/>
              </a:rPr>
              <a:t>Siloed</a:t>
            </a:r>
            <a:r>
              <a:rPr kumimoji="0" lang="en-US" altLang="en-US" sz="4000" b="1" i="0" u="none" strike="noStrike" kern="1200" cap="none" spc="0" normalizeH="0" noProof="0" dirty="0" smtClean="0">
                <a:ln>
                  <a:noFill/>
                </a:ln>
                <a:solidFill>
                  <a:srgbClr val="FF6600"/>
                </a:solidFill>
                <a:effectLst/>
                <a:uLnTx/>
                <a:uFillTx/>
                <a:latin typeface="Arial"/>
                <a:sym typeface="Arial" panose="020B0604020202020204" pitchFamily="34" charset="0"/>
              </a:rPr>
              <a:t> </a:t>
            </a: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endParaRPr kumimoji="0" lang="en-US" altLang="en-US" sz="800" b="1" i="0" u="none" strike="noStrike" kern="1200" cap="none" spc="0" normalizeH="0" noProof="0" dirty="0" smtClean="0">
              <a:ln>
                <a:noFill/>
              </a:ln>
              <a:solidFill>
                <a:schemeClr val="bg1">
                  <a:lumMod val="85000"/>
                </a:schemeClr>
              </a:solidFill>
              <a:effectLst/>
              <a:uLnTx/>
              <a:uFillTx/>
              <a:latin typeface="Arial"/>
              <a:sym typeface="Arial" panose="020B0604020202020204" pitchFamily="34" charset="0"/>
            </a:endParaRP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r>
              <a:rPr lang="en-US" altLang="en-US" sz="4000" b="1" baseline="0" dirty="0" smtClean="0">
                <a:solidFill>
                  <a:schemeClr val="bg1">
                    <a:lumMod val="85000"/>
                  </a:schemeClr>
                </a:solidFill>
                <a:latin typeface="Arial"/>
              </a:rPr>
              <a:t>Community-</a:t>
            </a:r>
            <a:r>
              <a:rPr lang="en-US" altLang="en-US" sz="4000" b="1" dirty="0" smtClean="0">
                <a:solidFill>
                  <a:schemeClr val="bg1">
                    <a:lumMod val="85000"/>
                  </a:schemeClr>
                </a:solidFill>
                <a:latin typeface="Arial"/>
              </a:rPr>
              <a:t> vs. Expert-Driven</a:t>
            </a:r>
            <a:endParaRPr kumimoji="0" lang="en-US" altLang="en-US" sz="4000" b="1" i="0" u="none" strike="noStrike" kern="1200" cap="none" spc="0" normalizeH="0" baseline="0" noProof="0" dirty="0" smtClean="0">
              <a:ln>
                <a:noFill/>
              </a:ln>
              <a:solidFill>
                <a:schemeClr val="bg1">
                  <a:lumMod val="85000"/>
                </a:schemeClr>
              </a:solidFill>
              <a:effectLst/>
              <a:uLnTx/>
              <a:uFillTx/>
              <a:latin typeface="Arial"/>
              <a:sym typeface="Arial" panose="020B0604020202020204" pitchFamily="34" charset="0"/>
            </a:endParaRPr>
          </a:p>
          <a:p>
            <a:pPr marR="0" lvl="0" algn="l" defTabSz="914400" rtl="0" eaLnBrk="1" fontAlgn="base" latinLnBrk="0" hangingPunct="1">
              <a:lnSpc>
                <a:spcPct val="100000"/>
              </a:lnSpc>
              <a:spcBef>
                <a:spcPts val="800"/>
              </a:spcBef>
              <a:spcAft>
                <a:spcPct val="0"/>
              </a:spcAft>
              <a:buClrTx/>
              <a:buSzTx/>
              <a:tabLst/>
              <a:defRPr/>
            </a:pPr>
            <a:endParaRPr kumimoji="0" lang="en-US" altLang="en-US" sz="3600" b="1" i="0" u="none" strike="noStrike" kern="1200" cap="none" spc="0" normalizeH="0" baseline="0" noProof="0" dirty="0" smtClean="0">
              <a:ln>
                <a:noFill/>
              </a:ln>
              <a:solidFill>
                <a:srgbClr val="000000"/>
              </a:solidFill>
              <a:effectLst/>
              <a:uLnTx/>
              <a:uFillTx/>
              <a:latin typeface="Arial"/>
              <a:cs typeface="+mn-cs"/>
              <a:sym typeface="Arial" panose="020B0604020202020204" pitchFamily="34" charset="0"/>
            </a:endParaRPr>
          </a:p>
        </p:txBody>
      </p:sp>
    </p:spTree>
    <p:extLst>
      <p:ext uri="{BB962C8B-B14F-4D97-AF65-F5344CB8AC3E}">
        <p14:creationId xmlns:p14="http://schemas.microsoft.com/office/powerpoint/2010/main" val="8592108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endParaRPr lang="en-US" altLang="en-US"/>
          </a:p>
        </p:txBody>
      </p:sp>
      <p:pic>
        <p:nvPicPr>
          <p:cNvPr id="2" name="Picture 1"/>
          <p:cNvPicPr>
            <a:picLocks noChangeAspect="1"/>
          </p:cNvPicPr>
          <p:nvPr/>
        </p:nvPicPr>
        <p:blipFill rotWithShape="1">
          <a:blip r:embed="rId2"/>
          <a:srcRect l="11496" t="9532" r="9103" b="17654"/>
          <a:stretch/>
        </p:blipFill>
        <p:spPr>
          <a:xfrm>
            <a:off x="-15387" y="936432"/>
            <a:ext cx="9181422" cy="4781322"/>
          </a:xfrm>
          <a:prstGeom prst="rect">
            <a:avLst/>
          </a:prstGeom>
        </p:spPr>
      </p:pic>
    </p:spTree>
    <p:extLst>
      <p:ext uri="{BB962C8B-B14F-4D97-AF65-F5344CB8AC3E}">
        <p14:creationId xmlns:p14="http://schemas.microsoft.com/office/powerpoint/2010/main" val="39905315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endParaRPr lang="en-US" altLang="en-US"/>
          </a:p>
        </p:txBody>
      </p:sp>
      <p:pic>
        <p:nvPicPr>
          <p:cNvPr id="6150" name="Picture 6" descr="http://chasscenter.org/sites/default/files/sites/default/files/img/278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9284" y="769669"/>
            <a:ext cx="7314005" cy="52079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125665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endParaRPr lang="en-US" altLang="en-US"/>
          </a:p>
        </p:txBody>
      </p:sp>
      <p:pic>
        <p:nvPicPr>
          <p:cNvPr id="4098" name="Picture 2" descr="Displaying 17_1.JPG"/>
          <p:cNvPicPr>
            <a:picLocks noChangeAspect="1" noChangeArrowheads="1"/>
          </p:cNvPicPr>
          <p:nvPr/>
        </p:nvPicPr>
        <p:blipFill rotWithShape="1">
          <a:blip r:embed="rId2">
            <a:extLst>
              <a:ext uri="{28A0092B-C50C-407E-A947-70E740481C1C}">
                <a14:useLocalDpi xmlns:a14="http://schemas.microsoft.com/office/drawing/2010/main" val="0"/>
              </a:ext>
            </a:extLst>
          </a:blip>
          <a:srcRect l="40425" r="1"/>
          <a:stretch/>
        </p:blipFill>
        <p:spPr bwMode="auto">
          <a:xfrm>
            <a:off x="4908880" y="928821"/>
            <a:ext cx="4235120" cy="5031304"/>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descr="Displaying 16 (1).JPG"/>
          <p:cNvPicPr>
            <a:picLocks noChangeAspect="1" noChangeArrowheads="1"/>
          </p:cNvPicPr>
          <p:nvPr/>
        </p:nvPicPr>
        <p:blipFill rotWithShape="1">
          <a:blip r:embed="rId3">
            <a:extLst>
              <a:ext uri="{28A0092B-C50C-407E-A947-70E740481C1C}">
                <a14:useLocalDpi xmlns:a14="http://schemas.microsoft.com/office/drawing/2010/main" val="0"/>
              </a:ext>
            </a:extLst>
          </a:blip>
          <a:srcRect r="35393"/>
          <a:stretch/>
        </p:blipFill>
        <p:spPr bwMode="auto">
          <a:xfrm>
            <a:off x="1" y="928821"/>
            <a:ext cx="4908880" cy="503130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234121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endParaRPr lang="en-US" altLang="en-US"/>
          </a:p>
        </p:txBody>
      </p:sp>
      <p:pic>
        <p:nvPicPr>
          <p:cNvPr id="8194" name="Picture 2" descr="Displaying P5270240 copy.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76630" y="775809"/>
            <a:ext cx="7019314" cy="52623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551693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defTabSz="457200">
              <a:spcBef>
                <a:spcPct val="20000"/>
              </a:spcBef>
              <a:buFont typeface="Arial" panose="020B0604020202020204" pitchFamily="34" charset="0"/>
              <a:defRPr sz="3200">
                <a:solidFill>
                  <a:schemeClr val="tx1"/>
                </a:solidFill>
                <a:latin typeface="Arial" panose="020B0604020202020204" pitchFamily="34" charset="0"/>
              </a:defRPr>
            </a:lvl1pPr>
            <a:lvl2pPr marL="742950" indent="-285750" defTabSz="45720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defTabSz="4572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defTabSz="4572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defTabSz="4572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defTabSz="457200" fontAlgn="base">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defTabSz="457200" fontAlgn="base">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defTabSz="457200" fontAlgn="base">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defTabSz="457200" fontAlgn="base">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200">
              <a:solidFill>
                <a:srgbClr val="000000"/>
              </a:solidFill>
              <a:latin typeface="Gill Sans" pitchFamily="2" charset="0"/>
            </a:endParaRPr>
          </a:p>
        </p:txBody>
      </p:sp>
      <p:sp>
        <p:nvSpPr>
          <p:cNvPr id="2" name="AutoShape 2" descr="Displaying A.png"/>
          <p:cNvSpPr>
            <a:spLocks noChangeAspect="1" noChangeArrowheads="1"/>
          </p:cNvSpPr>
          <p:nvPr/>
        </p:nvSpPr>
        <p:spPr bwMode="auto">
          <a:xfrm>
            <a:off x="139700"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86000" y="223116"/>
            <a:ext cx="4125998" cy="5021262"/>
          </a:xfrm>
          <a:prstGeom prst="rect">
            <a:avLst/>
          </a:prstGeom>
        </p:spPr>
      </p:pic>
      <p:sp>
        <p:nvSpPr>
          <p:cNvPr id="7" name="Rectangle 6"/>
          <p:cNvSpPr>
            <a:spLocks/>
          </p:cNvSpPr>
          <p:nvPr/>
        </p:nvSpPr>
        <p:spPr bwMode="auto">
          <a:xfrm>
            <a:off x="426719" y="5279014"/>
            <a:ext cx="869950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eaLnBrk="0" hangingPunct="0">
              <a:defRPr sz="3200">
                <a:solidFill>
                  <a:srgbClr val="414141"/>
                </a:solidFill>
                <a:latin typeface="Gill Sans Light" charset="0"/>
                <a:ea typeface="ヒラギノ角ゴ ProN W3" charset="0"/>
                <a:cs typeface="ヒラギノ角ゴ ProN W3" charset="0"/>
                <a:sym typeface="Gill Sans Light" charset="0"/>
              </a:defRPr>
            </a:lvl1pPr>
            <a:lvl2pPr marL="742950" indent="-285750" eaLnBrk="0" hangingPunct="0">
              <a:defRPr sz="3200">
                <a:solidFill>
                  <a:srgbClr val="414141"/>
                </a:solidFill>
                <a:latin typeface="Gill Sans Light" charset="0"/>
                <a:ea typeface="ヒラギノ角ゴ ProN W3" charset="0"/>
                <a:cs typeface="ヒラギノ角ゴ ProN W3" charset="0"/>
                <a:sym typeface="Gill Sans Light" charset="0"/>
              </a:defRPr>
            </a:lvl2pPr>
            <a:lvl3pPr marL="11430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3pPr>
            <a:lvl4pPr marL="16002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4pPr>
            <a:lvl5pPr marL="2057400" indent="-228600" eaLnBrk="0" hangingPunct="0">
              <a:defRPr sz="3200">
                <a:solidFill>
                  <a:srgbClr val="414141"/>
                </a:solidFill>
                <a:latin typeface="Gill Sans Light" charset="0"/>
                <a:ea typeface="ヒラギノ角ゴ ProN W3" charset="0"/>
                <a:cs typeface="ヒラギノ角ゴ ProN W3" charset="0"/>
                <a:sym typeface="Gill Sans Light" charset="0"/>
              </a:defRPr>
            </a:lvl5pPr>
            <a:lvl6pPr marL="25146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6pPr>
            <a:lvl7pPr marL="29718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7pPr>
            <a:lvl8pPr marL="34290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8pPr>
            <a:lvl9pPr marL="3886200" indent="-228600" algn="ctr" eaLnBrk="0" fontAlgn="base" hangingPunct="0">
              <a:spcBef>
                <a:spcPct val="0"/>
              </a:spcBef>
              <a:spcAft>
                <a:spcPct val="0"/>
              </a:spcAft>
              <a:defRPr sz="3200">
                <a:solidFill>
                  <a:srgbClr val="414141"/>
                </a:solidFill>
                <a:latin typeface="Gill Sans Light" charset="0"/>
                <a:ea typeface="ヒラギノ角ゴ ProN W3" charset="0"/>
                <a:cs typeface="ヒラギノ角ゴ ProN W3" charset="0"/>
                <a:sym typeface="Gill Sans Light" charset="0"/>
              </a:defRPr>
            </a:lvl9pPr>
          </a:lstStyle>
          <a:p>
            <a:pPr defTabSz="457200" eaLnBrk="1" fontAlgn="auto" hangingPunct="1">
              <a:spcBef>
                <a:spcPts val="0"/>
              </a:spcBef>
              <a:spcAft>
                <a:spcPts val="0"/>
              </a:spcAft>
            </a:pPr>
            <a:r>
              <a:rPr lang="en-US" altLang="en-US" sz="2800" b="1" dirty="0" smtClean="0">
                <a:solidFill>
                  <a:srgbClr val="363636"/>
                </a:solidFill>
                <a:latin typeface="Arial"/>
                <a:ea typeface="Gill Sans Light" charset="0"/>
                <a:cs typeface="Gill Sans Light" charset="0"/>
              </a:rPr>
              <a:t>Free to download @ itstimetexas.org/publications</a:t>
            </a:r>
            <a:endParaRPr lang="en-US" altLang="en-US" sz="2800" b="1" dirty="0">
              <a:solidFill>
                <a:srgbClr val="363636"/>
              </a:solidFill>
              <a:latin typeface="Arial"/>
              <a:ea typeface="Gill Sans Light" charset="0"/>
              <a:cs typeface="Gill Sans Light" charset="0"/>
            </a:endParaRPr>
          </a:p>
        </p:txBody>
      </p:sp>
    </p:spTree>
    <p:extLst>
      <p:ext uri="{BB962C8B-B14F-4D97-AF65-F5344CB8AC3E}">
        <p14:creationId xmlns:p14="http://schemas.microsoft.com/office/powerpoint/2010/main" val="2671256299"/>
      </p:ext>
    </p:extLst>
  </p:cSld>
  <p:clrMapOvr>
    <a:masterClrMapping/>
  </p:clrMapOvr>
  <p:transition spd="slow"/>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pPr defTabSz="457200" eaLnBrk="1" fontAlgn="auto" hangingPunct="1">
              <a:spcBef>
                <a:spcPts val="0"/>
              </a:spcBef>
              <a:spcAft>
                <a:spcPts val="0"/>
              </a:spcAft>
            </a:pPr>
            <a:endParaRPr lang="en-US" altLang="en-US"/>
          </a:p>
        </p:txBody>
      </p:sp>
      <p:sp>
        <p:nvSpPr>
          <p:cNvPr id="4" name="Rectangle 5"/>
          <p:cNvSpPr txBox="1">
            <a:spLocks noChangeArrowheads="1"/>
          </p:cNvSpPr>
          <p:nvPr/>
        </p:nvSpPr>
        <p:spPr bwMode="auto">
          <a:xfrm>
            <a:off x="375328" y="640815"/>
            <a:ext cx="8421917" cy="16406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38100" tIns="38100" rIns="38100" bIns="38100" numCol="1" anchor="t" anchorCtr="0" compatLnSpc="1">
            <a:prstTxWarp prst="textNoShape">
              <a:avLst/>
            </a:prstTxWarp>
          </a:bodyPr>
          <a:lstStyle>
            <a:lvl1pPr algn="l" rtl="0" eaLnBrk="0" fontAlgn="base" hangingPunct="0">
              <a:spcBef>
                <a:spcPts val="800"/>
              </a:spcBef>
              <a:spcAft>
                <a:spcPct val="0"/>
              </a:spcAft>
              <a:defRPr sz="3200" kern="1200">
                <a:solidFill>
                  <a:schemeClr val="tx1"/>
                </a:solidFill>
                <a:latin typeface="+mn-lt"/>
                <a:ea typeface="+mn-ea"/>
                <a:cs typeface="+mn-cs"/>
                <a:sym typeface="Arial" panose="020B0604020202020204" pitchFamily="34" charset="0"/>
              </a:defRPr>
            </a:lvl1pPr>
            <a:lvl2pPr marL="666750" indent="-285750" algn="l" rtl="0" eaLnBrk="0" fontAlgn="base" hangingPunct="0">
              <a:spcBef>
                <a:spcPts val="700"/>
              </a:spcBef>
              <a:spcAft>
                <a:spcPct val="0"/>
              </a:spcAft>
              <a:buClr>
                <a:srgbClr val="000000"/>
              </a:buClr>
              <a:buSzPct val="100000"/>
              <a:buFont typeface="Arial" panose="020B0604020202020204" pitchFamily="34" charset="0"/>
              <a:buChar char="–"/>
              <a:defRPr sz="2800" kern="1200">
                <a:solidFill>
                  <a:schemeClr val="tx1"/>
                </a:solidFill>
                <a:latin typeface="+mn-lt"/>
                <a:ea typeface="+mn-ea"/>
                <a:cs typeface="+mn-cs"/>
                <a:sym typeface="Arial" panose="020B0604020202020204" pitchFamily="34" charset="0"/>
              </a:defRPr>
            </a:lvl2pPr>
            <a:lvl3pPr marL="1066800" indent="-228600" algn="l" rtl="0" eaLnBrk="0" fontAlgn="base" hangingPunct="0">
              <a:spcBef>
                <a:spcPts val="600"/>
              </a:spcBef>
              <a:spcAft>
                <a:spcPct val="0"/>
              </a:spcAft>
              <a:buClr>
                <a:srgbClr val="000000"/>
              </a:buClr>
              <a:buSzPct val="100000"/>
              <a:buFont typeface="Arial" panose="020B0604020202020204" pitchFamily="34" charset="0"/>
              <a:buChar char="•"/>
              <a:defRPr sz="2400" kern="1200">
                <a:solidFill>
                  <a:schemeClr val="tx1"/>
                </a:solidFill>
                <a:latin typeface="+mn-lt"/>
                <a:ea typeface="+mn-ea"/>
                <a:cs typeface="+mn-cs"/>
                <a:sym typeface="Arial" panose="020B0604020202020204" pitchFamily="34" charset="0"/>
              </a:defRPr>
            </a:lvl3pPr>
            <a:lvl4pPr marL="1524000" indent="-228600" algn="l" rtl="0" eaLnBrk="0" fontAlgn="base" hangingPunct="0">
              <a:spcBef>
                <a:spcPts val="500"/>
              </a:spcBef>
              <a:spcAft>
                <a:spcPct val="0"/>
              </a:spcAft>
              <a:buClr>
                <a:srgbClr val="000000"/>
              </a:buClr>
              <a:buSzPct val="100000"/>
              <a:buFont typeface="Arial" panose="020B0604020202020204" pitchFamily="34" charset="0"/>
              <a:buChar char="–"/>
              <a:defRPr sz="2000" kern="1200">
                <a:solidFill>
                  <a:schemeClr val="tx1"/>
                </a:solidFill>
                <a:latin typeface="+mn-lt"/>
                <a:ea typeface="+mn-ea"/>
                <a:cs typeface="+mn-cs"/>
                <a:sym typeface="Arial" panose="020B0604020202020204" pitchFamily="34" charset="0"/>
              </a:defRPr>
            </a:lvl4pPr>
            <a:lvl5pPr marL="1981200" indent="-228600" algn="l" rtl="0" eaLnBrk="0" fontAlgn="base" hangingPunct="0">
              <a:spcBef>
                <a:spcPts val="500"/>
              </a:spcBef>
              <a:spcAft>
                <a:spcPct val="0"/>
              </a:spcAft>
              <a:buClr>
                <a:srgbClr val="000000"/>
              </a:buClr>
              <a:buSzPct val="100000"/>
              <a:buFont typeface="Arial" panose="020B0604020202020204" pitchFamily="34" charset="0"/>
              <a:buChar char="»"/>
              <a:defRPr sz="2000" kern="1200">
                <a:solidFill>
                  <a:schemeClr val="tx1"/>
                </a:solidFill>
                <a:latin typeface="+mn-lt"/>
                <a:ea typeface="+mn-ea"/>
                <a:cs typeface="+mn-cs"/>
                <a:sym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ts val="800"/>
              </a:spcBef>
              <a:spcAft>
                <a:spcPct val="0"/>
              </a:spcAft>
              <a:buClrTx/>
              <a:buSzTx/>
              <a:buFontTx/>
              <a:buNone/>
              <a:tabLst/>
              <a:defRPr/>
            </a:pPr>
            <a:r>
              <a:rPr lang="en-US" altLang="en-US" sz="4800" b="1" dirty="0" smtClean="0">
                <a:solidFill>
                  <a:srgbClr val="323232"/>
                </a:solidFill>
                <a:latin typeface="Arial"/>
              </a:rPr>
              <a:t>Collective Action in the 21</a:t>
            </a:r>
            <a:r>
              <a:rPr lang="en-US" altLang="en-US" sz="4800" b="1" baseline="30000" dirty="0" smtClean="0">
                <a:solidFill>
                  <a:srgbClr val="323232"/>
                </a:solidFill>
                <a:latin typeface="Arial"/>
              </a:rPr>
              <a:t>st</a:t>
            </a:r>
            <a:r>
              <a:rPr lang="en-US" altLang="en-US" sz="4800" b="1" dirty="0" smtClean="0">
                <a:solidFill>
                  <a:srgbClr val="323232"/>
                </a:solidFill>
                <a:latin typeface="Arial"/>
              </a:rPr>
              <a:t> Century</a:t>
            </a:r>
            <a:r>
              <a:rPr kumimoji="0" lang="en-US" altLang="en-US" sz="5400" b="1" i="0" u="none" strike="noStrike" kern="1200" cap="none" spc="0" normalizeH="0" baseline="0" noProof="0" dirty="0" smtClean="0">
                <a:ln>
                  <a:noFill/>
                </a:ln>
                <a:solidFill>
                  <a:srgbClr val="323232"/>
                </a:solidFill>
                <a:effectLst/>
                <a:uLnTx/>
                <a:uFillTx/>
                <a:latin typeface="Arial"/>
                <a:cs typeface="+mn-cs"/>
                <a:sym typeface="Arial" panose="020B0604020202020204" pitchFamily="34" charset="0"/>
              </a:rPr>
              <a:t>:</a:t>
            </a:r>
          </a:p>
          <a:p>
            <a:pPr marL="0" marR="0" lvl="0" indent="0" algn="l" defTabSz="914400" rtl="0" eaLnBrk="1" fontAlgn="base" latinLnBrk="0" hangingPunct="1">
              <a:lnSpc>
                <a:spcPct val="100000"/>
              </a:lnSpc>
              <a:spcBef>
                <a:spcPts val="800"/>
              </a:spcBef>
              <a:spcAft>
                <a:spcPct val="0"/>
              </a:spcAft>
              <a:buClrTx/>
              <a:buSzTx/>
              <a:buFontTx/>
              <a:buNone/>
              <a:tabLst/>
              <a:defRPr/>
            </a:pPr>
            <a:endParaRPr kumimoji="0" lang="en-US" altLang="en-US" sz="1000" b="1" i="0" u="none" strike="noStrike" kern="1200" cap="none" spc="0" normalizeH="0" baseline="0" noProof="0" dirty="0">
              <a:ln>
                <a:noFill/>
              </a:ln>
              <a:solidFill>
                <a:srgbClr val="000000"/>
              </a:solidFill>
              <a:effectLst/>
              <a:uLnTx/>
              <a:uFillTx/>
              <a:latin typeface="Arial"/>
              <a:cs typeface="+mn-cs"/>
              <a:sym typeface="Arial" panose="020B0604020202020204" pitchFamily="34" charset="0"/>
            </a:endParaRP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r>
              <a:rPr lang="en-US" altLang="en-US" sz="4000" b="1" dirty="0" smtClean="0">
                <a:solidFill>
                  <a:schemeClr val="bg1">
                    <a:lumMod val="85000"/>
                  </a:schemeClr>
                </a:solidFill>
                <a:latin typeface="Arial"/>
              </a:rPr>
              <a:t>Digital vs. Analog</a:t>
            </a: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endParaRPr lang="en-US" altLang="en-US" sz="800" b="1" dirty="0" smtClean="0">
              <a:solidFill>
                <a:srgbClr val="FF6600"/>
              </a:solidFill>
              <a:latin typeface="Arial"/>
            </a:endParaRP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r>
              <a:rPr kumimoji="0" lang="en-US" altLang="en-US" sz="4000" b="1" i="0" u="none" strike="noStrike" kern="1200" cap="none" spc="0" normalizeH="0" baseline="0" noProof="0" dirty="0" smtClean="0">
                <a:ln>
                  <a:noFill/>
                </a:ln>
                <a:solidFill>
                  <a:schemeClr val="bg1">
                    <a:lumMod val="85000"/>
                  </a:schemeClr>
                </a:solidFill>
                <a:effectLst/>
                <a:uLnTx/>
                <a:uFillTx/>
                <a:latin typeface="Arial"/>
                <a:sym typeface="Arial" panose="020B0604020202020204" pitchFamily="34" charset="0"/>
              </a:rPr>
              <a:t>Collaborative vs. Proprietary</a:t>
            </a: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endParaRPr kumimoji="0" lang="en-US" altLang="en-US" sz="800" b="1" i="0" u="none" strike="noStrike" kern="1200" cap="none" spc="0" normalizeH="0" baseline="0" noProof="0" dirty="0" smtClean="0">
              <a:ln>
                <a:noFill/>
              </a:ln>
              <a:solidFill>
                <a:schemeClr val="bg1">
                  <a:lumMod val="85000"/>
                </a:schemeClr>
              </a:solidFill>
              <a:effectLst/>
              <a:uLnTx/>
              <a:uFillTx/>
              <a:latin typeface="Arial"/>
              <a:sym typeface="Arial" panose="020B0604020202020204" pitchFamily="34" charset="0"/>
            </a:endParaRP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r>
              <a:rPr kumimoji="0" lang="en-US" altLang="en-US" sz="4000" b="1" i="0" u="none" strike="noStrike" kern="1200" cap="none" spc="0" normalizeH="0" baseline="0" noProof="0" dirty="0" smtClean="0">
                <a:ln>
                  <a:noFill/>
                </a:ln>
                <a:solidFill>
                  <a:schemeClr val="bg1">
                    <a:lumMod val="85000"/>
                  </a:schemeClr>
                </a:solidFill>
                <a:effectLst/>
                <a:uLnTx/>
                <a:uFillTx/>
                <a:latin typeface="Arial"/>
                <a:sym typeface="Arial" panose="020B0604020202020204" pitchFamily="34" charset="0"/>
              </a:rPr>
              <a:t>Integrated</a:t>
            </a:r>
            <a:r>
              <a:rPr kumimoji="0" lang="en-US" altLang="en-US" sz="4000" b="1" i="0" u="none" strike="noStrike" kern="1200" cap="none" spc="0" normalizeH="0" noProof="0" dirty="0" smtClean="0">
                <a:ln>
                  <a:noFill/>
                </a:ln>
                <a:solidFill>
                  <a:schemeClr val="bg1">
                    <a:lumMod val="85000"/>
                  </a:schemeClr>
                </a:solidFill>
                <a:effectLst/>
                <a:uLnTx/>
                <a:uFillTx/>
                <a:latin typeface="Arial"/>
                <a:sym typeface="Arial" panose="020B0604020202020204" pitchFamily="34" charset="0"/>
              </a:rPr>
              <a:t> vs. </a:t>
            </a:r>
            <a:r>
              <a:rPr kumimoji="0" lang="en-US" altLang="en-US" sz="4000" b="1" i="0" u="none" strike="noStrike" kern="1200" cap="none" spc="0" normalizeH="0" noProof="0" dirty="0" err="1" smtClean="0">
                <a:ln>
                  <a:noFill/>
                </a:ln>
                <a:solidFill>
                  <a:schemeClr val="bg1">
                    <a:lumMod val="85000"/>
                  </a:schemeClr>
                </a:solidFill>
                <a:effectLst/>
                <a:uLnTx/>
                <a:uFillTx/>
                <a:latin typeface="Arial"/>
                <a:sym typeface="Arial" panose="020B0604020202020204" pitchFamily="34" charset="0"/>
              </a:rPr>
              <a:t>Siloed</a:t>
            </a:r>
            <a:r>
              <a:rPr kumimoji="0" lang="en-US" altLang="en-US" sz="4000" b="1" i="0" u="none" strike="noStrike" kern="1200" cap="none" spc="0" normalizeH="0" noProof="0" dirty="0" smtClean="0">
                <a:ln>
                  <a:noFill/>
                </a:ln>
                <a:solidFill>
                  <a:schemeClr val="bg1">
                    <a:lumMod val="85000"/>
                  </a:schemeClr>
                </a:solidFill>
                <a:effectLst/>
                <a:uLnTx/>
                <a:uFillTx/>
                <a:latin typeface="Arial"/>
                <a:sym typeface="Arial" panose="020B0604020202020204" pitchFamily="34" charset="0"/>
              </a:rPr>
              <a:t> </a:t>
            </a: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endParaRPr kumimoji="0" lang="en-US" altLang="en-US" sz="800" b="1" i="0" u="none" strike="noStrike" kern="1200" cap="none" spc="0" normalizeH="0" noProof="0" dirty="0" smtClean="0">
              <a:ln>
                <a:noFill/>
              </a:ln>
              <a:solidFill>
                <a:schemeClr val="bg1">
                  <a:lumMod val="85000"/>
                </a:schemeClr>
              </a:solidFill>
              <a:effectLst/>
              <a:uLnTx/>
              <a:uFillTx/>
              <a:latin typeface="Arial"/>
              <a:sym typeface="Arial" panose="020B0604020202020204" pitchFamily="34" charset="0"/>
            </a:endParaRPr>
          </a:p>
          <a:p>
            <a:pPr marL="571500" marR="0" lvl="0" indent="-571500" algn="ctr" defTabSz="914400" rtl="0" eaLnBrk="1" fontAlgn="base" latinLnBrk="0" hangingPunct="1">
              <a:lnSpc>
                <a:spcPct val="100000"/>
              </a:lnSpc>
              <a:spcBef>
                <a:spcPts val="800"/>
              </a:spcBef>
              <a:spcAft>
                <a:spcPct val="0"/>
              </a:spcAft>
              <a:buClrTx/>
              <a:buSzTx/>
              <a:buFont typeface="Arial" panose="020B0604020202020204" pitchFamily="34" charset="0"/>
              <a:buChar char="•"/>
              <a:tabLst/>
              <a:defRPr/>
            </a:pPr>
            <a:r>
              <a:rPr lang="en-US" altLang="en-US" sz="4000" b="1" baseline="0" dirty="0" smtClean="0">
                <a:solidFill>
                  <a:srgbClr val="FF6600"/>
                </a:solidFill>
                <a:latin typeface="Arial"/>
              </a:rPr>
              <a:t>Community-</a:t>
            </a:r>
            <a:r>
              <a:rPr lang="en-US" altLang="en-US" sz="4000" b="1" dirty="0" smtClean="0">
                <a:solidFill>
                  <a:srgbClr val="FF6600"/>
                </a:solidFill>
                <a:latin typeface="Arial"/>
              </a:rPr>
              <a:t> vs. Expert-Driven</a:t>
            </a:r>
            <a:endParaRPr kumimoji="0" lang="en-US" altLang="en-US" sz="4000" b="1" i="0" u="none" strike="noStrike" kern="1200" cap="none" spc="0" normalizeH="0" baseline="0" noProof="0" dirty="0" smtClean="0">
              <a:ln>
                <a:noFill/>
              </a:ln>
              <a:solidFill>
                <a:srgbClr val="FF6600"/>
              </a:solidFill>
              <a:effectLst/>
              <a:uLnTx/>
              <a:uFillTx/>
              <a:latin typeface="Arial"/>
              <a:sym typeface="Arial" panose="020B0604020202020204" pitchFamily="34" charset="0"/>
            </a:endParaRPr>
          </a:p>
          <a:p>
            <a:pPr marR="0" lvl="0" algn="l" defTabSz="914400" rtl="0" eaLnBrk="1" fontAlgn="base" latinLnBrk="0" hangingPunct="1">
              <a:lnSpc>
                <a:spcPct val="100000"/>
              </a:lnSpc>
              <a:spcBef>
                <a:spcPts val="800"/>
              </a:spcBef>
              <a:spcAft>
                <a:spcPct val="0"/>
              </a:spcAft>
              <a:buClrTx/>
              <a:buSzTx/>
              <a:tabLst/>
              <a:defRPr/>
            </a:pPr>
            <a:endParaRPr kumimoji="0" lang="en-US" altLang="en-US" sz="3600" b="1" i="0" u="none" strike="noStrike" kern="1200" cap="none" spc="0" normalizeH="0" baseline="0" noProof="0" dirty="0" smtClean="0">
              <a:ln>
                <a:noFill/>
              </a:ln>
              <a:solidFill>
                <a:srgbClr val="000000"/>
              </a:solidFill>
              <a:effectLst/>
              <a:uLnTx/>
              <a:uFillTx/>
              <a:latin typeface="Arial"/>
              <a:cs typeface="+mn-cs"/>
              <a:sym typeface="Arial" panose="020B0604020202020204" pitchFamily="34" charset="0"/>
            </a:endParaRPr>
          </a:p>
        </p:txBody>
      </p:sp>
    </p:spTree>
    <p:extLst>
      <p:ext uri="{BB962C8B-B14F-4D97-AF65-F5344CB8AC3E}">
        <p14:creationId xmlns:p14="http://schemas.microsoft.com/office/powerpoint/2010/main" val="40526227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76"/>
          <p:cNvSpPr>
            <a:spLocks noGrp="1" noChangeArrowheads="1"/>
          </p:cNvSpPr>
          <p:nvPr>
            <p:ph type="title" idx="4294967295"/>
          </p:nvPr>
        </p:nvSpPr>
        <p:spPr>
          <a:xfrm>
            <a:off x="0" y="274638"/>
            <a:ext cx="9144000" cy="1143000"/>
          </a:xfrm>
        </p:spPr>
        <p:txBody>
          <a:bodyPr/>
          <a:lstStyle/>
          <a:p>
            <a:r>
              <a:rPr lang="en-US" altLang="en-US" sz="2800" smtClean="0">
                <a:solidFill>
                  <a:srgbClr val="000099"/>
                </a:solidFill>
              </a:rPr>
              <a:t>Obesity Trends* Among U.S. Adults, BRFSS 1990 </a:t>
            </a:r>
            <a:r>
              <a:rPr lang="en-US" altLang="en-US" sz="1600" i="1" smtClean="0">
                <a:solidFill>
                  <a:srgbClr val="000099"/>
                </a:solidFill>
              </a:rPr>
              <a:t>(1)</a:t>
            </a:r>
            <a:r>
              <a:rPr lang="en-US" altLang="en-US" sz="2800" smtClean="0">
                <a:solidFill>
                  <a:srgbClr val="000099"/>
                </a:solidFill>
              </a:rPr>
              <a:t/>
            </a:r>
            <a:br>
              <a:rPr lang="en-US" altLang="en-US" sz="2800" smtClean="0">
                <a:solidFill>
                  <a:srgbClr val="000099"/>
                </a:solidFill>
              </a:rPr>
            </a:br>
            <a:r>
              <a:rPr lang="en-US" altLang="en-US" sz="1400" smtClean="0">
                <a:solidFill>
                  <a:srgbClr val="000099"/>
                </a:solidFill>
              </a:rPr>
              <a:t>(*BMI ≥30, or ~ 30 lbs. overweight for 5’ 4” person)</a:t>
            </a:r>
          </a:p>
        </p:txBody>
      </p:sp>
      <p:grpSp>
        <p:nvGrpSpPr>
          <p:cNvPr id="14339" name="Group 161"/>
          <p:cNvGrpSpPr>
            <a:grpSpLocks/>
          </p:cNvGrpSpPr>
          <p:nvPr/>
        </p:nvGrpSpPr>
        <p:grpSpPr bwMode="auto">
          <a:xfrm>
            <a:off x="854075" y="1709738"/>
            <a:ext cx="6938963" cy="3567112"/>
            <a:chOff x="1155701" y="1709740"/>
            <a:chExt cx="6938963" cy="3567110"/>
          </a:xfrm>
        </p:grpSpPr>
        <p:sp>
          <p:nvSpPr>
            <p:cNvPr id="14345" name="Freeform 5"/>
            <p:cNvSpPr>
              <a:spLocks/>
            </p:cNvSpPr>
            <p:nvPr/>
          </p:nvSpPr>
          <p:spPr bwMode="auto">
            <a:xfrm>
              <a:off x="2636839" y="1709740"/>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46" name="Freeform 6"/>
            <p:cNvSpPr>
              <a:spLocks/>
            </p:cNvSpPr>
            <p:nvPr/>
          </p:nvSpPr>
          <p:spPr bwMode="auto">
            <a:xfrm>
              <a:off x="4513264" y="2003425"/>
              <a:ext cx="72548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47" name="Freeform 7"/>
            <p:cNvSpPr>
              <a:spLocks/>
            </p:cNvSpPr>
            <p:nvPr/>
          </p:nvSpPr>
          <p:spPr bwMode="auto">
            <a:xfrm>
              <a:off x="4481513" y="2398713"/>
              <a:ext cx="766762"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48" name="Freeform 8"/>
            <p:cNvSpPr>
              <a:spLocks/>
            </p:cNvSpPr>
            <p:nvPr/>
          </p:nvSpPr>
          <p:spPr bwMode="auto">
            <a:xfrm>
              <a:off x="4456113" y="2794000"/>
              <a:ext cx="906462"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49" name="Freeform 9"/>
            <p:cNvSpPr>
              <a:spLocks/>
            </p:cNvSpPr>
            <p:nvPr/>
          </p:nvSpPr>
          <p:spPr bwMode="auto">
            <a:xfrm>
              <a:off x="4637089" y="3203577"/>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50" name="Freeform 10"/>
            <p:cNvSpPr>
              <a:spLocks/>
            </p:cNvSpPr>
            <p:nvPr/>
          </p:nvSpPr>
          <p:spPr bwMode="auto">
            <a:xfrm>
              <a:off x="4521200" y="3590925"/>
              <a:ext cx="944564"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51" name="Freeform 11"/>
            <p:cNvSpPr>
              <a:spLocks/>
            </p:cNvSpPr>
            <p:nvPr/>
          </p:nvSpPr>
          <p:spPr bwMode="auto">
            <a:xfrm>
              <a:off x="5232401" y="2740027"/>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52" name="Freeform 12"/>
            <p:cNvSpPr>
              <a:spLocks/>
            </p:cNvSpPr>
            <p:nvPr/>
          </p:nvSpPr>
          <p:spPr bwMode="auto">
            <a:xfrm>
              <a:off x="5322889"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53" name="Freeform 13"/>
            <p:cNvSpPr>
              <a:spLocks/>
            </p:cNvSpPr>
            <p:nvPr/>
          </p:nvSpPr>
          <p:spPr bwMode="auto">
            <a:xfrm>
              <a:off x="5597525" y="2282827"/>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54" name="Freeform 14"/>
            <p:cNvSpPr>
              <a:spLocks/>
            </p:cNvSpPr>
            <p:nvPr/>
          </p:nvSpPr>
          <p:spPr bwMode="auto">
            <a:xfrm>
              <a:off x="6011864" y="3265490"/>
              <a:ext cx="808037"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55" name="Freeform 15"/>
            <p:cNvSpPr>
              <a:spLocks/>
            </p:cNvSpPr>
            <p:nvPr/>
          </p:nvSpPr>
          <p:spPr bwMode="auto">
            <a:xfrm>
              <a:off x="5940426" y="3560765"/>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56" name="Freeform 16"/>
            <p:cNvSpPr>
              <a:spLocks/>
            </p:cNvSpPr>
            <p:nvPr/>
          </p:nvSpPr>
          <p:spPr bwMode="auto">
            <a:xfrm>
              <a:off x="6175375" y="3824288"/>
              <a:ext cx="42227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57" name="Freeform 17"/>
            <p:cNvSpPr>
              <a:spLocks/>
            </p:cNvSpPr>
            <p:nvPr/>
          </p:nvSpPr>
          <p:spPr bwMode="auto">
            <a:xfrm>
              <a:off x="6445250"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58" name="Freeform 18"/>
            <p:cNvSpPr>
              <a:spLocks/>
            </p:cNvSpPr>
            <p:nvPr/>
          </p:nvSpPr>
          <p:spPr bwMode="auto">
            <a:xfrm>
              <a:off x="6573839" y="3459163"/>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59" name="Freeform 19"/>
            <p:cNvSpPr>
              <a:spLocks/>
            </p:cNvSpPr>
            <p:nvPr/>
          </p:nvSpPr>
          <p:spPr bwMode="auto">
            <a:xfrm>
              <a:off x="6289676" y="4311650"/>
              <a:ext cx="1000125"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60" name="Freeform 20"/>
            <p:cNvSpPr>
              <a:spLocks/>
            </p:cNvSpPr>
            <p:nvPr/>
          </p:nvSpPr>
          <p:spPr bwMode="auto">
            <a:xfrm>
              <a:off x="6735765" y="3009900"/>
              <a:ext cx="49688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61" name="Freeform 21"/>
            <p:cNvSpPr>
              <a:spLocks/>
            </p:cNvSpPr>
            <p:nvPr/>
          </p:nvSpPr>
          <p:spPr bwMode="auto">
            <a:xfrm>
              <a:off x="5449888" y="3660776"/>
              <a:ext cx="546100"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62" name="Freeform 22"/>
            <p:cNvSpPr>
              <a:spLocks/>
            </p:cNvSpPr>
            <p:nvPr/>
          </p:nvSpPr>
          <p:spPr bwMode="auto">
            <a:xfrm>
              <a:off x="2366964" y="2562225"/>
              <a:ext cx="877887"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63" name="Freeform 23"/>
            <p:cNvSpPr>
              <a:spLocks/>
            </p:cNvSpPr>
            <p:nvPr/>
          </p:nvSpPr>
          <p:spPr bwMode="auto">
            <a:xfrm>
              <a:off x="3740151" y="2452690"/>
              <a:ext cx="766763"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64" name="Freeform 24"/>
            <p:cNvSpPr>
              <a:spLocks/>
            </p:cNvSpPr>
            <p:nvPr/>
          </p:nvSpPr>
          <p:spPr bwMode="auto">
            <a:xfrm>
              <a:off x="3863975" y="3003552"/>
              <a:ext cx="806450"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65" name="Freeform 25"/>
            <p:cNvSpPr>
              <a:spLocks/>
            </p:cNvSpPr>
            <p:nvPr/>
          </p:nvSpPr>
          <p:spPr bwMode="auto">
            <a:xfrm>
              <a:off x="3759200" y="3521076"/>
              <a:ext cx="769938"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66" name="Freeform 26"/>
            <p:cNvSpPr>
              <a:spLocks/>
            </p:cNvSpPr>
            <p:nvPr/>
          </p:nvSpPr>
          <p:spPr bwMode="auto">
            <a:xfrm>
              <a:off x="4051301" y="3660777"/>
              <a:ext cx="1538288"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67" name="Freeform 27"/>
            <p:cNvSpPr>
              <a:spLocks/>
            </p:cNvSpPr>
            <p:nvPr/>
          </p:nvSpPr>
          <p:spPr bwMode="auto">
            <a:xfrm>
              <a:off x="6940550"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68" name="Freeform 28"/>
            <p:cNvSpPr>
              <a:spLocks/>
            </p:cNvSpPr>
            <p:nvPr/>
          </p:nvSpPr>
          <p:spPr bwMode="auto">
            <a:xfrm>
              <a:off x="7493001"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14369" name="Group 130"/>
            <p:cNvGrpSpPr>
              <a:grpSpLocks/>
            </p:cNvGrpSpPr>
            <p:nvPr/>
          </p:nvGrpSpPr>
          <p:grpSpPr bwMode="auto">
            <a:xfrm>
              <a:off x="1155710" y="3886210"/>
              <a:ext cx="2009780" cy="1390654"/>
              <a:chOff x="728" y="2532"/>
              <a:chExt cx="1266" cy="876"/>
            </a:xfrm>
          </p:grpSpPr>
          <p:sp>
            <p:nvSpPr>
              <p:cNvPr id="14404" name="Freeform 29"/>
              <p:cNvSpPr>
                <a:spLocks/>
              </p:cNvSpPr>
              <p:nvPr/>
            </p:nvSpPr>
            <p:spPr bwMode="auto">
              <a:xfrm>
                <a:off x="1031" y="2532"/>
                <a:ext cx="963"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1653222132 w 188"/>
                  <a:gd name="T9" fmla="*/ 2147483647 h 160"/>
                  <a:gd name="T10" fmla="*/ 2147483647 w 188"/>
                  <a:gd name="T11" fmla="*/ 2147483647 h 160"/>
                  <a:gd name="T12" fmla="*/ 2147483647 w 188"/>
                  <a:gd name="T13" fmla="*/ 2147483647 h 160"/>
                  <a:gd name="T14" fmla="*/ 2147483647 w 188"/>
                  <a:gd name="T15" fmla="*/ 2147483647 h 160"/>
                  <a:gd name="T16" fmla="*/ 2147483647 w 188"/>
                  <a:gd name="T17" fmla="*/ 2147483647 h 160"/>
                  <a:gd name="T18" fmla="*/ 2147483647 w 188"/>
                  <a:gd name="T19" fmla="*/ 2147483647 h 160"/>
                  <a:gd name="T20" fmla="*/ 1976420235 w 188"/>
                  <a:gd name="T21" fmla="*/ 2147483647 h 160"/>
                  <a:gd name="T22" fmla="*/ 2147483647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956481450 w 188"/>
                  <a:gd name="T37" fmla="*/ 2147483647 h 160"/>
                  <a:gd name="T38" fmla="*/ 956481450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886529878 h 160"/>
                  <a:gd name="T88" fmla="*/ 2147483647 w 188"/>
                  <a:gd name="T89" fmla="*/ 886529878 h 160"/>
                  <a:gd name="T90" fmla="*/ 2147483647 w 188"/>
                  <a:gd name="T91" fmla="*/ 886529878 h 160"/>
                  <a:gd name="T92" fmla="*/ 2147483647 w 188"/>
                  <a:gd name="T93" fmla="*/ 0 h 160"/>
                  <a:gd name="T94" fmla="*/ 2147483647 w 188"/>
                  <a:gd name="T95" fmla="*/ 743294476 h 160"/>
                  <a:gd name="T96" fmla="*/ 2147483647 w 188"/>
                  <a:gd name="T97" fmla="*/ 2147483647 h 160"/>
                  <a:gd name="T98" fmla="*/ 2147483647 w 188"/>
                  <a:gd name="T99" fmla="*/ 2147483647 h 160"/>
                  <a:gd name="T100" fmla="*/ 2147483647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405" name="Freeform 30"/>
              <p:cNvSpPr>
                <a:spLocks/>
              </p:cNvSpPr>
              <p:nvPr/>
            </p:nvSpPr>
            <p:spPr bwMode="auto">
              <a:xfrm>
                <a:off x="995" y="3308"/>
                <a:ext cx="20" cy="14"/>
              </a:xfrm>
              <a:custGeom>
                <a:avLst/>
                <a:gdLst>
                  <a:gd name="T0" fmla="*/ 488280567 w 4"/>
                  <a:gd name="T1" fmla="*/ 205818079 h 3"/>
                  <a:gd name="T2" fmla="*/ 488280567 w 4"/>
                  <a:gd name="T3" fmla="*/ 112261484 h 3"/>
                  <a:gd name="T4" fmla="*/ 488280567 w 4"/>
                  <a:gd name="T5" fmla="*/ 112261484 h 3"/>
                  <a:gd name="T6" fmla="*/ 488280567 w 4"/>
                  <a:gd name="T7" fmla="*/ 112261484 h 3"/>
                  <a:gd name="T8" fmla="*/ 488280567 w 4"/>
                  <a:gd name="T9" fmla="*/ 112261484 h 3"/>
                  <a:gd name="T10" fmla="*/ 488280567 w 4"/>
                  <a:gd name="T11" fmla="*/ 112261484 h 3"/>
                  <a:gd name="T12" fmla="*/ 488280567 w 4"/>
                  <a:gd name="T13" fmla="*/ 112261484 h 3"/>
                  <a:gd name="T14" fmla="*/ 244140284 w 4"/>
                  <a:gd name="T15" fmla="*/ 0 h 3"/>
                  <a:gd name="T16" fmla="*/ 244140284 w 4"/>
                  <a:gd name="T17" fmla="*/ 0 h 3"/>
                  <a:gd name="T18" fmla="*/ 0 w 4"/>
                  <a:gd name="T19" fmla="*/ 112261484 h 3"/>
                  <a:gd name="T20" fmla="*/ 0 w 4"/>
                  <a:gd name="T21" fmla="*/ 112261484 h 3"/>
                  <a:gd name="T22" fmla="*/ 0 w 4"/>
                  <a:gd name="T23" fmla="*/ 112261484 h 3"/>
                  <a:gd name="T24" fmla="*/ 0 w 4"/>
                  <a:gd name="T25" fmla="*/ 112261484 h 3"/>
                  <a:gd name="T26" fmla="*/ 0 w 4"/>
                  <a:gd name="T27" fmla="*/ 112261484 h 3"/>
                  <a:gd name="T28" fmla="*/ 0 w 4"/>
                  <a:gd name="T29" fmla="*/ 112261484 h 3"/>
                  <a:gd name="T30" fmla="*/ 0 w 4"/>
                  <a:gd name="T31" fmla="*/ 205818079 h 3"/>
                  <a:gd name="T32" fmla="*/ 0 w 4"/>
                  <a:gd name="T33" fmla="*/ 205818079 h 3"/>
                  <a:gd name="T34" fmla="*/ 244140284 w 4"/>
                  <a:gd name="T35" fmla="*/ 205818079 h 3"/>
                  <a:gd name="T36" fmla="*/ 244140284 w 4"/>
                  <a:gd name="T37" fmla="*/ 205818079 h 3"/>
                  <a:gd name="T38" fmla="*/ 244140284 w 4"/>
                  <a:gd name="T39" fmla="*/ 318068699 h 3"/>
                  <a:gd name="T40" fmla="*/ 488280567 w 4"/>
                  <a:gd name="T41" fmla="*/ 318068699 h 3"/>
                  <a:gd name="T42" fmla="*/ 488280567 w 4"/>
                  <a:gd name="T43" fmla="*/ 318068699 h 3"/>
                  <a:gd name="T44" fmla="*/ 732420451 w 4"/>
                  <a:gd name="T45" fmla="*/ 318068699 h 3"/>
                  <a:gd name="T46" fmla="*/ 732420451 w 4"/>
                  <a:gd name="T47" fmla="*/ 318068699 h 3"/>
                  <a:gd name="T48" fmla="*/ 976561134 w 4"/>
                  <a:gd name="T49" fmla="*/ 205818079 h 3"/>
                  <a:gd name="T50" fmla="*/ 976561134 w 4"/>
                  <a:gd name="T51" fmla="*/ 205818079 h 3"/>
                  <a:gd name="T52" fmla="*/ 976561134 w 4"/>
                  <a:gd name="T53" fmla="*/ 205818079 h 3"/>
                  <a:gd name="T54" fmla="*/ 976561134 w 4"/>
                  <a:gd name="T55" fmla="*/ 112261484 h 3"/>
                  <a:gd name="T56" fmla="*/ 976561134 w 4"/>
                  <a:gd name="T57" fmla="*/ 112261484 h 3"/>
                  <a:gd name="T58" fmla="*/ 976561134 w 4"/>
                  <a:gd name="T59" fmla="*/ 112261484 h 3"/>
                  <a:gd name="T60" fmla="*/ 976561134 w 4"/>
                  <a:gd name="T61" fmla="*/ 112261484 h 3"/>
                  <a:gd name="T62" fmla="*/ 976561134 w 4"/>
                  <a:gd name="T63" fmla="*/ 112261484 h 3"/>
                  <a:gd name="T64" fmla="*/ 976561134 w 4"/>
                  <a:gd name="T65" fmla="*/ 0 h 3"/>
                  <a:gd name="T66" fmla="*/ 976561134 w 4"/>
                  <a:gd name="T67" fmla="*/ 0 h 3"/>
                  <a:gd name="T68" fmla="*/ 976561134 w 4"/>
                  <a:gd name="T69" fmla="*/ 0 h 3"/>
                  <a:gd name="T70" fmla="*/ 976561134 w 4"/>
                  <a:gd name="T71" fmla="*/ 0 h 3"/>
                  <a:gd name="T72" fmla="*/ 976561134 w 4"/>
                  <a:gd name="T73" fmla="*/ 112261484 h 3"/>
                  <a:gd name="T74" fmla="*/ 732420451 w 4"/>
                  <a:gd name="T75" fmla="*/ 112261484 h 3"/>
                  <a:gd name="T76" fmla="*/ 732420451 w 4"/>
                  <a:gd name="T77" fmla="*/ 112261484 h 3"/>
                  <a:gd name="T78" fmla="*/ 488280567 w 4"/>
                  <a:gd name="T79" fmla="*/ 205818079 h 3"/>
                  <a:gd name="T80" fmla="*/ 488280567 w 4"/>
                  <a:gd name="T81" fmla="*/ 205818079 h 3"/>
                  <a:gd name="T82" fmla="*/ 488280567 w 4"/>
                  <a:gd name="T83" fmla="*/ 205818079 h 3"/>
                  <a:gd name="T84" fmla="*/ 488280567 w 4"/>
                  <a:gd name="T85" fmla="*/ 205818079 h 3"/>
                  <a:gd name="T86" fmla="*/ 488280567 w 4"/>
                  <a:gd name="T87" fmla="*/ 318068699 h 3"/>
                  <a:gd name="T88" fmla="*/ 732420451 w 4"/>
                  <a:gd name="T89" fmla="*/ 318068699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406" name="Freeform 31"/>
              <p:cNvSpPr>
                <a:spLocks/>
              </p:cNvSpPr>
              <p:nvPr/>
            </p:nvSpPr>
            <p:spPr bwMode="auto">
              <a:xfrm>
                <a:off x="949" y="3310"/>
                <a:ext cx="46" cy="30"/>
              </a:xfrm>
              <a:custGeom>
                <a:avLst/>
                <a:gdLst>
                  <a:gd name="T0" fmla="*/ 2147483647 w 9"/>
                  <a:gd name="T1" fmla="*/ 0 h 6"/>
                  <a:gd name="T2" fmla="*/ 1240210177 w 9"/>
                  <a:gd name="T3" fmla="*/ 0 h 6"/>
                  <a:gd name="T4" fmla="*/ 937978610 w 9"/>
                  <a:gd name="T5" fmla="*/ 244140482 h 6"/>
                  <a:gd name="T6" fmla="*/ 937978610 w 9"/>
                  <a:gd name="T7" fmla="*/ 244140482 h 6"/>
                  <a:gd name="T8" fmla="*/ 937978610 w 9"/>
                  <a:gd name="T9" fmla="*/ 488280965 h 6"/>
                  <a:gd name="T10" fmla="*/ 937978610 w 9"/>
                  <a:gd name="T11" fmla="*/ 732421847 h 6"/>
                  <a:gd name="T12" fmla="*/ 621253575 w 9"/>
                  <a:gd name="T13" fmla="*/ 732421847 h 6"/>
                  <a:gd name="T14" fmla="*/ 621253575 w 9"/>
                  <a:gd name="T15" fmla="*/ 732421847 h 6"/>
                  <a:gd name="T16" fmla="*/ 316723972 w 9"/>
                  <a:gd name="T17" fmla="*/ 732421847 h 6"/>
                  <a:gd name="T18" fmla="*/ 316723972 w 9"/>
                  <a:gd name="T19" fmla="*/ 976561930 h 6"/>
                  <a:gd name="T20" fmla="*/ 316723972 w 9"/>
                  <a:gd name="T21" fmla="*/ 1220702012 h 6"/>
                  <a:gd name="T22" fmla="*/ 0 w 9"/>
                  <a:gd name="T23" fmla="*/ 1220702012 h 6"/>
                  <a:gd name="T24" fmla="*/ 0 w 9"/>
                  <a:gd name="T25" fmla="*/ 1464842414 h 6"/>
                  <a:gd name="T26" fmla="*/ 0 w 9"/>
                  <a:gd name="T27" fmla="*/ 1464842414 h 6"/>
                  <a:gd name="T28" fmla="*/ 0 w 9"/>
                  <a:gd name="T29" fmla="*/ 1464842414 h 6"/>
                  <a:gd name="T30" fmla="*/ 0 w 9"/>
                  <a:gd name="T31" fmla="*/ 1464842414 h 6"/>
                  <a:gd name="T32" fmla="*/ 0 w 9"/>
                  <a:gd name="T33" fmla="*/ 1464842414 h 6"/>
                  <a:gd name="T34" fmla="*/ 0 w 9"/>
                  <a:gd name="T35" fmla="*/ 1464842414 h 6"/>
                  <a:gd name="T36" fmla="*/ 0 w 9"/>
                  <a:gd name="T37" fmla="*/ 1464842414 h 6"/>
                  <a:gd name="T38" fmla="*/ 316723972 w 9"/>
                  <a:gd name="T39" fmla="*/ 1464842414 h 6"/>
                  <a:gd name="T40" fmla="*/ 621253575 w 9"/>
                  <a:gd name="T41" fmla="*/ 1464842414 h 6"/>
                  <a:gd name="T42" fmla="*/ 937978610 w 9"/>
                  <a:gd name="T43" fmla="*/ 1220702012 h 6"/>
                  <a:gd name="T44" fmla="*/ 1923413172 w 9"/>
                  <a:gd name="T45" fmla="*/ 732421847 h 6"/>
                  <a:gd name="T46" fmla="*/ 2147483647 w 9"/>
                  <a:gd name="T47" fmla="*/ 488280965 h 6"/>
                  <a:gd name="T48" fmla="*/ 2147483647 w 9"/>
                  <a:gd name="T49" fmla="*/ 488280965 h 6"/>
                  <a:gd name="T50" fmla="*/ 2147483647 w 9"/>
                  <a:gd name="T51" fmla="*/ 244140482 h 6"/>
                  <a:gd name="T52" fmla="*/ 2147483647 w 9"/>
                  <a:gd name="T53" fmla="*/ 244140482 h 6"/>
                  <a:gd name="T54" fmla="*/ 2147483647 w 9"/>
                  <a:gd name="T55" fmla="*/ 244140482 h 6"/>
                  <a:gd name="T56" fmla="*/ 2147483647 w 9"/>
                  <a:gd name="T57" fmla="*/ 0 h 6"/>
                  <a:gd name="T58" fmla="*/ 2147483647 w 9"/>
                  <a:gd name="T59" fmla="*/ 0 h 6"/>
                  <a:gd name="T60" fmla="*/ 2147483647 w 9"/>
                  <a:gd name="T61" fmla="*/ 0 h 6"/>
                  <a:gd name="T62" fmla="*/ 2147483647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407" name="Freeform 32"/>
              <p:cNvSpPr>
                <a:spLocks/>
              </p:cNvSpPr>
              <p:nvPr/>
            </p:nvSpPr>
            <p:spPr bwMode="auto">
              <a:xfrm>
                <a:off x="903" y="3332"/>
                <a:ext cx="46" cy="34"/>
              </a:xfrm>
              <a:custGeom>
                <a:avLst/>
                <a:gdLst>
                  <a:gd name="T0" fmla="*/ 2147483647 w 9"/>
                  <a:gd name="T1" fmla="*/ 534073098 h 7"/>
                  <a:gd name="T2" fmla="*/ 2147483647 w 9"/>
                  <a:gd name="T3" fmla="*/ 175964446 h 7"/>
                  <a:gd name="T4" fmla="*/ 1618811360 w 9"/>
                  <a:gd name="T5" fmla="*/ 534073098 h 7"/>
                  <a:gd name="T6" fmla="*/ 1240210177 w 9"/>
                  <a:gd name="T7" fmla="*/ 672536448 h 7"/>
                  <a:gd name="T8" fmla="*/ 1240210177 w 9"/>
                  <a:gd name="T9" fmla="*/ 672536448 h 7"/>
                  <a:gd name="T10" fmla="*/ 621253575 w 9"/>
                  <a:gd name="T11" fmla="*/ 854684384 h 7"/>
                  <a:gd name="T12" fmla="*/ 316723972 w 9"/>
                  <a:gd name="T13" fmla="*/ 1030635696 h 7"/>
                  <a:gd name="T14" fmla="*/ 0 w 9"/>
                  <a:gd name="T15" fmla="*/ 1030635696 h 7"/>
                  <a:gd name="T16" fmla="*/ 621253575 w 9"/>
                  <a:gd name="T17" fmla="*/ 1030635696 h 7"/>
                  <a:gd name="T18" fmla="*/ 937978610 w 9"/>
                  <a:gd name="T19" fmla="*/ 854684384 h 7"/>
                  <a:gd name="T20" fmla="*/ 1923413172 w 9"/>
                  <a:gd name="T21" fmla="*/ 672536448 h 7"/>
                  <a:gd name="T22" fmla="*/ 2147483647 w 9"/>
                  <a:gd name="T23" fmla="*/ 534073098 h 7"/>
                  <a:gd name="T24" fmla="*/ 2147483647 w 9"/>
                  <a:gd name="T25" fmla="*/ 534073098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408" name="Freeform 33"/>
              <p:cNvSpPr>
                <a:spLocks/>
              </p:cNvSpPr>
              <p:nvPr/>
            </p:nvSpPr>
            <p:spPr bwMode="auto">
              <a:xfrm>
                <a:off x="903" y="3337"/>
                <a:ext cx="41" cy="29"/>
              </a:xfrm>
              <a:custGeom>
                <a:avLst/>
                <a:gdLst>
                  <a:gd name="T0" fmla="*/ 2147483647 w 8"/>
                  <a:gd name="T1" fmla="*/ 333859803 h 6"/>
                  <a:gd name="T2" fmla="*/ 2147483647 w 8"/>
                  <a:gd name="T3" fmla="*/ 167114728 h 6"/>
                  <a:gd name="T4" fmla="*/ 2147483647 w 8"/>
                  <a:gd name="T5" fmla="*/ 167114728 h 6"/>
                  <a:gd name="T6" fmla="*/ 2147483647 w 8"/>
                  <a:gd name="T7" fmla="*/ 0 h 6"/>
                  <a:gd name="T8" fmla="*/ 2147483647 w 8"/>
                  <a:gd name="T9" fmla="*/ 0 h 6"/>
                  <a:gd name="T10" fmla="*/ 2147483647 w 8"/>
                  <a:gd name="T11" fmla="*/ 0 h 6"/>
                  <a:gd name="T12" fmla="*/ 2147483647 w 8"/>
                  <a:gd name="T13" fmla="*/ 0 h 6"/>
                  <a:gd name="T14" fmla="*/ 2147483647 w 8"/>
                  <a:gd name="T15" fmla="*/ 0 h 6"/>
                  <a:gd name="T16" fmla="*/ 2147483647 w 8"/>
                  <a:gd name="T17" fmla="*/ 0 h 6"/>
                  <a:gd name="T18" fmla="*/ 2147483647 w 8"/>
                  <a:gd name="T19" fmla="*/ 0 h 6"/>
                  <a:gd name="T20" fmla="*/ 2147483647 w 8"/>
                  <a:gd name="T21" fmla="*/ 0 h 6"/>
                  <a:gd name="T22" fmla="*/ 2147483647 w 8"/>
                  <a:gd name="T23" fmla="*/ 0 h 6"/>
                  <a:gd name="T24" fmla="*/ 1987982780 w 8"/>
                  <a:gd name="T25" fmla="*/ 0 h 6"/>
                  <a:gd name="T26" fmla="*/ 1663415127 w 8"/>
                  <a:gd name="T27" fmla="*/ 167114728 h 6"/>
                  <a:gd name="T28" fmla="*/ 1663415127 w 8"/>
                  <a:gd name="T29" fmla="*/ 333859803 h 6"/>
                  <a:gd name="T30" fmla="*/ 1663415127 w 8"/>
                  <a:gd name="T31" fmla="*/ 333859803 h 6"/>
                  <a:gd name="T32" fmla="*/ 1348773733 w 8"/>
                  <a:gd name="T33" fmla="*/ 333859803 h 6"/>
                  <a:gd name="T34" fmla="*/ 1348773733 w 8"/>
                  <a:gd name="T35" fmla="*/ 333859803 h 6"/>
                  <a:gd name="T36" fmla="*/ 1348773733 w 8"/>
                  <a:gd name="T37" fmla="*/ 333859803 h 6"/>
                  <a:gd name="T38" fmla="*/ 1348773733 w 8"/>
                  <a:gd name="T39" fmla="*/ 500977083 h 6"/>
                  <a:gd name="T40" fmla="*/ 1348773733 w 8"/>
                  <a:gd name="T41" fmla="*/ 500977083 h 6"/>
                  <a:gd name="T42" fmla="*/ 1348773733 w 8"/>
                  <a:gd name="T43" fmla="*/ 500977083 h 6"/>
                  <a:gd name="T44" fmla="*/ 1348773733 w 8"/>
                  <a:gd name="T45" fmla="*/ 500977083 h 6"/>
                  <a:gd name="T46" fmla="*/ 636780372 w 8"/>
                  <a:gd name="T47" fmla="*/ 640669498 h 6"/>
                  <a:gd name="T48" fmla="*/ 636780372 w 8"/>
                  <a:gd name="T49" fmla="*/ 640669498 h 6"/>
                  <a:gd name="T50" fmla="*/ 636780372 w 8"/>
                  <a:gd name="T51" fmla="*/ 640669498 h 6"/>
                  <a:gd name="T52" fmla="*/ 636780372 w 8"/>
                  <a:gd name="T53" fmla="*/ 640669498 h 6"/>
                  <a:gd name="T54" fmla="*/ 324568883 w 8"/>
                  <a:gd name="T55" fmla="*/ 640669498 h 6"/>
                  <a:gd name="T56" fmla="*/ 324568883 w 8"/>
                  <a:gd name="T57" fmla="*/ 807720735 h 6"/>
                  <a:gd name="T58" fmla="*/ 324568883 w 8"/>
                  <a:gd name="T59" fmla="*/ 807720735 h 6"/>
                  <a:gd name="T60" fmla="*/ 0 w 8"/>
                  <a:gd name="T61" fmla="*/ 807720735 h 6"/>
                  <a:gd name="T62" fmla="*/ 0 w 8"/>
                  <a:gd name="T63" fmla="*/ 807720735 h 6"/>
                  <a:gd name="T64" fmla="*/ 0 w 8"/>
                  <a:gd name="T65" fmla="*/ 807720735 h 6"/>
                  <a:gd name="T66" fmla="*/ 324568883 w 8"/>
                  <a:gd name="T67" fmla="*/ 974528682 h 6"/>
                  <a:gd name="T68" fmla="*/ 324568883 w 8"/>
                  <a:gd name="T69" fmla="*/ 974528682 h 6"/>
                  <a:gd name="T70" fmla="*/ 324568883 w 8"/>
                  <a:gd name="T71" fmla="*/ 974528682 h 6"/>
                  <a:gd name="T72" fmla="*/ 324568883 w 8"/>
                  <a:gd name="T73" fmla="*/ 974528682 h 6"/>
                  <a:gd name="T74" fmla="*/ 636780372 w 8"/>
                  <a:gd name="T75" fmla="*/ 807720735 h 6"/>
                  <a:gd name="T76" fmla="*/ 636780372 w 8"/>
                  <a:gd name="T77" fmla="*/ 807720735 h 6"/>
                  <a:gd name="T78" fmla="*/ 963304381 w 8"/>
                  <a:gd name="T79" fmla="*/ 807720735 h 6"/>
                  <a:gd name="T80" fmla="*/ 963304381 w 8"/>
                  <a:gd name="T81" fmla="*/ 640669498 h 6"/>
                  <a:gd name="T82" fmla="*/ 963304381 w 8"/>
                  <a:gd name="T83" fmla="*/ 640669498 h 6"/>
                  <a:gd name="T84" fmla="*/ 1663415127 w 8"/>
                  <a:gd name="T85" fmla="*/ 640669498 h 6"/>
                  <a:gd name="T86" fmla="*/ 1663415127 w 8"/>
                  <a:gd name="T87" fmla="*/ 500977083 h 6"/>
                  <a:gd name="T88" fmla="*/ 1987982780 w 8"/>
                  <a:gd name="T89" fmla="*/ 500977083 h 6"/>
                  <a:gd name="T90" fmla="*/ 2147483647 w 8"/>
                  <a:gd name="T91" fmla="*/ 500977083 h 6"/>
                  <a:gd name="T92" fmla="*/ 2147483647 w 8"/>
                  <a:gd name="T93" fmla="*/ 333859803 h 6"/>
                  <a:gd name="T94" fmla="*/ 2147483647 w 8"/>
                  <a:gd name="T95" fmla="*/ 333859803 h 6"/>
                  <a:gd name="T96" fmla="*/ 2147483647 w 8"/>
                  <a:gd name="T97" fmla="*/ 333859803 h 6"/>
                  <a:gd name="T98" fmla="*/ 2147483647 w 8"/>
                  <a:gd name="T99" fmla="*/ 333859803 h 6"/>
                  <a:gd name="T100" fmla="*/ 2147483647 w 8"/>
                  <a:gd name="T101" fmla="*/ 333859803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409" name="Freeform 34"/>
              <p:cNvSpPr>
                <a:spLocks/>
              </p:cNvSpPr>
              <p:nvPr/>
            </p:nvSpPr>
            <p:spPr bwMode="auto">
              <a:xfrm>
                <a:off x="877" y="3376"/>
                <a:ext cx="4" cy="5"/>
              </a:xfrm>
              <a:custGeom>
                <a:avLst/>
                <a:gdLst>
                  <a:gd name="T0" fmla="*/ 16777216 w 1"/>
                  <a:gd name="T1" fmla="*/ 0 h 1"/>
                  <a:gd name="T2" fmla="*/ 0 w 1"/>
                  <a:gd name="T3" fmla="*/ 0 h 1"/>
                  <a:gd name="T4" fmla="*/ 0 w 1"/>
                  <a:gd name="T5" fmla="*/ 244140284 h 1"/>
                  <a:gd name="T6" fmla="*/ 16777216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410" name="Freeform 35"/>
              <p:cNvSpPr>
                <a:spLocks/>
              </p:cNvSpPr>
              <p:nvPr/>
            </p:nvSpPr>
            <p:spPr bwMode="auto">
              <a:xfrm>
                <a:off x="877" y="3376"/>
                <a:ext cx="4" cy="5"/>
              </a:xfrm>
              <a:custGeom>
                <a:avLst/>
                <a:gdLst>
                  <a:gd name="T0" fmla="*/ 16777216 w 1"/>
                  <a:gd name="T1" fmla="*/ 0 h 1"/>
                  <a:gd name="T2" fmla="*/ 16777216 w 1"/>
                  <a:gd name="T3" fmla="*/ 0 h 1"/>
                  <a:gd name="T4" fmla="*/ 16777216 w 1"/>
                  <a:gd name="T5" fmla="*/ 0 h 1"/>
                  <a:gd name="T6" fmla="*/ 16777216 w 1"/>
                  <a:gd name="T7" fmla="*/ 0 h 1"/>
                  <a:gd name="T8" fmla="*/ 0 w 1"/>
                  <a:gd name="T9" fmla="*/ 0 h 1"/>
                  <a:gd name="T10" fmla="*/ 0 w 1"/>
                  <a:gd name="T11" fmla="*/ 0 h 1"/>
                  <a:gd name="T12" fmla="*/ 0 w 1"/>
                  <a:gd name="T13" fmla="*/ 0 h 1"/>
                  <a:gd name="T14" fmla="*/ 0 w 1"/>
                  <a:gd name="T15" fmla="*/ 0 h 1"/>
                  <a:gd name="T16" fmla="*/ 0 w 1"/>
                  <a:gd name="T17" fmla="*/ 244140284 h 1"/>
                  <a:gd name="T18" fmla="*/ 0 w 1"/>
                  <a:gd name="T19" fmla="*/ 244140284 h 1"/>
                  <a:gd name="T20" fmla="*/ 0 w 1"/>
                  <a:gd name="T21" fmla="*/ 244140284 h 1"/>
                  <a:gd name="T22" fmla="*/ 0 w 1"/>
                  <a:gd name="T23" fmla="*/ 244140284 h 1"/>
                  <a:gd name="T24" fmla="*/ 0 w 1"/>
                  <a:gd name="T25" fmla="*/ 244140284 h 1"/>
                  <a:gd name="T26" fmla="*/ 16777216 w 1"/>
                  <a:gd name="T27" fmla="*/ 244140284 h 1"/>
                  <a:gd name="T28" fmla="*/ 16777216 w 1"/>
                  <a:gd name="T29" fmla="*/ 0 h 1"/>
                  <a:gd name="T30" fmla="*/ 16777216 w 1"/>
                  <a:gd name="T31" fmla="*/ 0 h 1"/>
                  <a:gd name="T32" fmla="*/ 16777216 w 1"/>
                  <a:gd name="T33" fmla="*/ 0 h 1"/>
                  <a:gd name="T34" fmla="*/ 16777216 w 1"/>
                  <a:gd name="T35" fmla="*/ 0 h 1"/>
                  <a:gd name="T36" fmla="*/ 16777216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411" name="Freeform 36"/>
              <p:cNvSpPr>
                <a:spLocks/>
              </p:cNvSpPr>
              <p:nvPr/>
            </p:nvSpPr>
            <p:spPr bwMode="auto">
              <a:xfrm>
                <a:off x="836" y="3382"/>
                <a:ext cx="14" cy="14"/>
              </a:xfrm>
              <a:custGeom>
                <a:avLst/>
                <a:gdLst>
                  <a:gd name="T0" fmla="*/ 205818079 w 3"/>
                  <a:gd name="T1" fmla="*/ 112261484 h 3"/>
                  <a:gd name="T2" fmla="*/ 318068699 w 3"/>
                  <a:gd name="T3" fmla="*/ 112261484 h 3"/>
                  <a:gd name="T4" fmla="*/ 205818079 w 3"/>
                  <a:gd name="T5" fmla="*/ 112261484 h 3"/>
                  <a:gd name="T6" fmla="*/ 318068699 w 3"/>
                  <a:gd name="T7" fmla="*/ 205818079 h 3"/>
                  <a:gd name="T8" fmla="*/ 205818079 w 3"/>
                  <a:gd name="T9" fmla="*/ 205818079 h 3"/>
                  <a:gd name="T10" fmla="*/ 112261484 w 3"/>
                  <a:gd name="T11" fmla="*/ 318068699 h 3"/>
                  <a:gd name="T12" fmla="*/ 0 w 3"/>
                  <a:gd name="T13" fmla="*/ 318068699 h 3"/>
                  <a:gd name="T14" fmla="*/ 112261484 w 3"/>
                  <a:gd name="T15" fmla="*/ 112261484 h 3"/>
                  <a:gd name="T16" fmla="*/ 205818079 w 3"/>
                  <a:gd name="T17" fmla="*/ 112261484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412" name="Freeform 37"/>
              <p:cNvSpPr>
                <a:spLocks/>
              </p:cNvSpPr>
              <p:nvPr/>
            </p:nvSpPr>
            <p:spPr bwMode="auto">
              <a:xfrm>
                <a:off x="840" y="3384"/>
                <a:ext cx="15" cy="9"/>
              </a:xfrm>
              <a:custGeom>
                <a:avLst/>
                <a:gdLst>
                  <a:gd name="T0" fmla="*/ 488280965 w 3"/>
                  <a:gd name="T1" fmla="*/ 0 h 2"/>
                  <a:gd name="T2" fmla="*/ 488280965 w 3"/>
                  <a:gd name="T3" fmla="*/ 0 h 2"/>
                  <a:gd name="T4" fmla="*/ 488280965 w 3"/>
                  <a:gd name="T5" fmla="*/ 0 h 2"/>
                  <a:gd name="T6" fmla="*/ 488280965 w 3"/>
                  <a:gd name="T7" fmla="*/ 0 h 2"/>
                  <a:gd name="T8" fmla="*/ 732421847 w 3"/>
                  <a:gd name="T9" fmla="*/ 0 h 2"/>
                  <a:gd name="T10" fmla="*/ 732421847 w 3"/>
                  <a:gd name="T11" fmla="*/ 0 h 2"/>
                  <a:gd name="T12" fmla="*/ 732421847 w 3"/>
                  <a:gd name="T13" fmla="*/ 0 h 2"/>
                  <a:gd name="T14" fmla="*/ 732421847 w 3"/>
                  <a:gd name="T15" fmla="*/ 0 h 2"/>
                  <a:gd name="T16" fmla="*/ 732421847 w 3"/>
                  <a:gd name="T17" fmla="*/ 0 h 2"/>
                  <a:gd name="T18" fmla="*/ 732421847 w 3"/>
                  <a:gd name="T19" fmla="*/ 0 h 2"/>
                  <a:gd name="T20" fmla="*/ 732421847 w 3"/>
                  <a:gd name="T21" fmla="*/ 0 h 2"/>
                  <a:gd name="T22" fmla="*/ 488280965 w 3"/>
                  <a:gd name="T23" fmla="*/ 0 h 2"/>
                  <a:gd name="T24" fmla="*/ 488280965 w 3"/>
                  <a:gd name="T25" fmla="*/ 74807622 h 2"/>
                  <a:gd name="T26" fmla="*/ 732421847 w 3"/>
                  <a:gd name="T27" fmla="*/ 74807622 h 2"/>
                  <a:gd name="T28" fmla="*/ 732421847 w 3"/>
                  <a:gd name="T29" fmla="*/ 74807622 h 2"/>
                  <a:gd name="T30" fmla="*/ 732421847 w 3"/>
                  <a:gd name="T31" fmla="*/ 74807622 h 2"/>
                  <a:gd name="T32" fmla="*/ 488280965 w 3"/>
                  <a:gd name="T33" fmla="*/ 74807622 h 2"/>
                  <a:gd name="T34" fmla="*/ 488280965 w 3"/>
                  <a:gd name="T35" fmla="*/ 74807622 h 2"/>
                  <a:gd name="T36" fmla="*/ 488280965 w 3"/>
                  <a:gd name="T37" fmla="*/ 74807622 h 2"/>
                  <a:gd name="T38" fmla="*/ 488280965 w 3"/>
                  <a:gd name="T39" fmla="*/ 74807622 h 2"/>
                  <a:gd name="T40" fmla="*/ 488280965 w 3"/>
                  <a:gd name="T41" fmla="*/ 74807622 h 2"/>
                  <a:gd name="T42" fmla="*/ 244140482 w 3"/>
                  <a:gd name="T43" fmla="*/ 136197979 h 2"/>
                  <a:gd name="T44" fmla="*/ 244140482 w 3"/>
                  <a:gd name="T45" fmla="*/ 136197979 h 2"/>
                  <a:gd name="T46" fmla="*/ 244140482 w 3"/>
                  <a:gd name="T47" fmla="*/ 136197979 h 2"/>
                  <a:gd name="T48" fmla="*/ 0 w 3"/>
                  <a:gd name="T49" fmla="*/ 136197979 h 2"/>
                  <a:gd name="T50" fmla="*/ 0 w 3"/>
                  <a:gd name="T51" fmla="*/ 136197979 h 2"/>
                  <a:gd name="T52" fmla="*/ 0 w 3"/>
                  <a:gd name="T53" fmla="*/ 74807622 h 2"/>
                  <a:gd name="T54" fmla="*/ 244140482 w 3"/>
                  <a:gd name="T55" fmla="*/ 74807622 h 2"/>
                  <a:gd name="T56" fmla="*/ 244140482 w 3"/>
                  <a:gd name="T57" fmla="*/ 74807622 h 2"/>
                  <a:gd name="T58" fmla="*/ 244140482 w 3"/>
                  <a:gd name="T59" fmla="*/ 74807622 h 2"/>
                  <a:gd name="T60" fmla="*/ 244140482 w 3"/>
                  <a:gd name="T61" fmla="*/ 0 h 2"/>
                  <a:gd name="T62" fmla="*/ 488280965 w 3"/>
                  <a:gd name="T63" fmla="*/ 0 h 2"/>
                  <a:gd name="T64" fmla="*/ 488280965 w 3"/>
                  <a:gd name="T65" fmla="*/ 0 h 2"/>
                  <a:gd name="T66" fmla="*/ 488280965 w 3"/>
                  <a:gd name="T67" fmla="*/ 0 h 2"/>
                  <a:gd name="T68" fmla="*/ 488280965 w 3"/>
                  <a:gd name="T69" fmla="*/ 0 h 2"/>
                  <a:gd name="T70" fmla="*/ 488280965 w 3"/>
                  <a:gd name="T71" fmla="*/ 0 h 2"/>
                  <a:gd name="T72" fmla="*/ 488280965 w 3"/>
                  <a:gd name="T73" fmla="*/ 0 h 2"/>
                  <a:gd name="T74" fmla="*/ 488280965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413" name="Freeform 38"/>
              <p:cNvSpPr>
                <a:spLocks/>
              </p:cNvSpPr>
              <p:nvPr/>
            </p:nvSpPr>
            <p:spPr bwMode="auto">
              <a:xfrm>
                <a:off x="796" y="3390"/>
                <a:ext cx="20" cy="10"/>
              </a:xfrm>
              <a:custGeom>
                <a:avLst/>
                <a:gdLst>
                  <a:gd name="T0" fmla="*/ 732420451 w 4"/>
                  <a:gd name="T1" fmla="*/ 244140284 h 2"/>
                  <a:gd name="T2" fmla="*/ 732420451 w 4"/>
                  <a:gd name="T3" fmla="*/ 0 h 2"/>
                  <a:gd name="T4" fmla="*/ 976561134 w 4"/>
                  <a:gd name="T5" fmla="*/ 0 h 2"/>
                  <a:gd name="T6" fmla="*/ 976561134 w 4"/>
                  <a:gd name="T7" fmla="*/ 244140284 h 2"/>
                  <a:gd name="T8" fmla="*/ 244140284 w 4"/>
                  <a:gd name="T9" fmla="*/ 488280567 h 2"/>
                  <a:gd name="T10" fmla="*/ 732420451 w 4"/>
                  <a:gd name="T11" fmla="*/ 244140284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414" name="Freeform 39"/>
              <p:cNvSpPr>
                <a:spLocks/>
              </p:cNvSpPr>
              <p:nvPr/>
            </p:nvSpPr>
            <p:spPr bwMode="auto">
              <a:xfrm>
                <a:off x="802" y="3390"/>
                <a:ext cx="14" cy="10"/>
              </a:xfrm>
              <a:custGeom>
                <a:avLst/>
                <a:gdLst>
                  <a:gd name="T0" fmla="*/ 205818079 w 3"/>
                  <a:gd name="T1" fmla="*/ 244140284 h 2"/>
                  <a:gd name="T2" fmla="*/ 205818079 w 3"/>
                  <a:gd name="T3" fmla="*/ 244140284 h 2"/>
                  <a:gd name="T4" fmla="*/ 205818079 w 3"/>
                  <a:gd name="T5" fmla="*/ 0 h 2"/>
                  <a:gd name="T6" fmla="*/ 205818079 w 3"/>
                  <a:gd name="T7" fmla="*/ 0 h 2"/>
                  <a:gd name="T8" fmla="*/ 205818079 w 3"/>
                  <a:gd name="T9" fmla="*/ 0 h 2"/>
                  <a:gd name="T10" fmla="*/ 205818079 w 3"/>
                  <a:gd name="T11" fmla="*/ 0 h 2"/>
                  <a:gd name="T12" fmla="*/ 205818079 w 3"/>
                  <a:gd name="T13" fmla="*/ 0 h 2"/>
                  <a:gd name="T14" fmla="*/ 318068699 w 3"/>
                  <a:gd name="T15" fmla="*/ 0 h 2"/>
                  <a:gd name="T16" fmla="*/ 318068699 w 3"/>
                  <a:gd name="T17" fmla="*/ 0 h 2"/>
                  <a:gd name="T18" fmla="*/ 318068699 w 3"/>
                  <a:gd name="T19" fmla="*/ 0 h 2"/>
                  <a:gd name="T20" fmla="*/ 318068699 w 3"/>
                  <a:gd name="T21" fmla="*/ 244140284 h 2"/>
                  <a:gd name="T22" fmla="*/ 318068699 w 3"/>
                  <a:gd name="T23" fmla="*/ 244140284 h 2"/>
                  <a:gd name="T24" fmla="*/ 318068699 w 3"/>
                  <a:gd name="T25" fmla="*/ 244140284 h 2"/>
                  <a:gd name="T26" fmla="*/ 318068699 w 3"/>
                  <a:gd name="T27" fmla="*/ 244140284 h 2"/>
                  <a:gd name="T28" fmla="*/ 205818079 w 3"/>
                  <a:gd name="T29" fmla="*/ 488280567 h 2"/>
                  <a:gd name="T30" fmla="*/ 112261484 w 3"/>
                  <a:gd name="T31" fmla="*/ 488280567 h 2"/>
                  <a:gd name="T32" fmla="*/ 0 w 3"/>
                  <a:gd name="T33" fmla="*/ 488280567 h 2"/>
                  <a:gd name="T34" fmla="*/ 0 w 3"/>
                  <a:gd name="T35" fmla="*/ 488280567 h 2"/>
                  <a:gd name="T36" fmla="*/ 0 w 3"/>
                  <a:gd name="T37" fmla="*/ 488280567 h 2"/>
                  <a:gd name="T38" fmla="*/ 0 w 3"/>
                  <a:gd name="T39" fmla="*/ 488280567 h 2"/>
                  <a:gd name="T40" fmla="*/ 0 w 3"/>
                  <a:gd name="T41" fmla="*/ 488280567 h 2"/>
                  <a:gd name="T42" fmla="*/ 0 w 3"/>
                  <a:gd name="T43" fmla="*/ 488280567 h 2"/>
                  <a:gd name="T44" fmla="*/ 112261484 w 3"/>
                  <a:gd name="T45" fmla="*/ 488280567 h 2"/>
                  <a:gd name="T46" fmla="*/ 205818079 w 3"/>
                  <a:gd name="T47" fmla="*/ 244140284 h 2"/>
                  <a:gd name="T48" fmla="*/ 205818079 w 3"/>
                  <a:gd name="T49" fmla="*/ 244140284 h 2"/>
                  <a:gd name="T50" fmla="*/ 205818079 w 3"/>
                  <a:gd name="T51" fmla="*/ 244140284 h 2"/>
                  <a:gd name="T52" fmla="*/ 205818079 w 3"/>
                  <a:gd name="T53" fmla="*/ 244140284 h 2"/>
                  <a:gd name="T54" fmla="*/ 205818079 w 3"/>
                  <a:gd name="T55" fmla="*/ 244140284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415" name="Freeform 40"/>
              <p:cNvSpPr>
                <a:spLocks/>
              </p:cNvSpPr>
              <p:nvPr/>
            </p:nvSpPr>
            <p:spPr bwMode="auto">
              <a:xfrm>
                <a:off x="777" y="3391"/>
                <a:ext cx="10" cy="15"/>
              </a:xfrm>
              <a:custGeom>
                <a:avLst/>
                <a:gdLst>
                  <a:gd name="T0" fmla="*/ 244140284 w 2"/>
                  <a:gd name="T1" fmla="*/ 244140482 h 3"/>
                  <a:gd name="T2" fmla="*/ 0 w 2"/>
                  <a:gd name="T3" fmla="*/ 0 h 3"/>
                  <a:gd name="T4" fmla="*/ 0 w 2"/>
                  <a:gd name="T5" fmla="*/ 0 h 3"/>
                  <a:gd name="T6" fmla="*/ 244140284 w 2"/>
                  <a:gd name="T7" fmla="*/ 488280965 h 3"/>
                  <a:gd name="T8" fmla="*/ 0 w 2"/>
                  <a:gd name="T9" fmla="*/ 488280965 h 3"/>
                  <a:gd name="T10" fmla="*/ 0 w 2"/>
                  <a:gd name="T11" fmla="*/ 488280965 h 3"/>
                  <a:gd name="T12" fmla="*/ 0 w 2"/>
                  <a:gd name="T13" fmla="*/ 732421847 h 3"/>
                  <a:gd name="T14" fmla="*/ 244140284 w 2"/>
                  <a:gd name="T15" fmla="*/ 732421847 h 3"/>
                  <a:gd name="T16" fmla="*/ 244140284 w 2"/>
                  <a:gd name="T17" fmla="*/ 732421847 h 3"/>
                  <a:gd name="T18" fmla="*/ 488280567 w 2"/>
                  <a:gd name="T19" fmla="*/ 732421847 h 3"/>
                  <a:gd name="T20" fmla="*/ 488280567 w 2"/>
                  <a:gd name="T21" fmla="*/ 244140482 h 3"/>
                  <a:gd name="T22" fmla="*/ 488280567 w 2"/>
                  <a:gd name="T23" fmla="*/ 0 h 3"/>
                  <a:gd name="T24" fmla="*/ 244140284 w 2"/>
                  <a:gd name="T25" fmla="*/ 0 h 3"/>
                  <a:gd name="T26" fmla="*/ 244140284 w 2"/>
                  <a:gd name="T27" fmla="*/ 244140482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416" name="Freeform 41"/>
              <p:cNvSpPr>
                <a:spLocks/>
              </p:cNvSpPr>
              <p:nvPr/>
            </p:nvSpPr>
            <p:spPr bwMode="auto">
              <a:xfrm>
                <a:off x="777" y="3391"/>
                <a:ext cx="10" cy="15"/>
              </a:xfrm>
              <a:custGeom>
                <a:avLst/>
                <a:gdLst>
                  <a:gd name="T0" fmla="*/ 244140284 w 2"/>
                  <a:gd name="T1" fmla="*/ 244140482 h 3"/>
                  <a:gd name="T2" fmla="*/ 244140284 w 2"/>
                  <a:gd name="T3" fmla="*/ 0 h 3"/>
                  <a:gd name="T4" fmla="*/ 244140284 w 2"/>
                  <a:gd name="T5" fmla="*/ 0 h 3"/>
                  <a:gd name="T6" fmla="*/ 244140284 w 2"/>
                  <a:gd name="T7" fmla="*/ 0 h 3"/>
                  <a:gd name="T8" fmla="*/ 0 w 2"/>
                  <a:gd name="T9" fmla="*/ 0 h 3"/>
                  <a:gd name="T10" fmla="*/ 0 w 2"/>
                  <a:gd name="T11" fmla="*/ 0 h 3"/>
                  <a:gd name="T12" fmla="*/ 0 w 2"/>
                  <a:gd name="T13" fmla="*/ 244140482 h 3"/>
                  <a:gd name="T14" fmla="*/ 244140284 w 2"/>
                  <a:gd name="T15" fmla="*/ 244140482 h 3"/>
                  <a:gd name="T16" fmla="*/ 244140284 w 2"/>
                  <a:gd name="T17" fmla="*/ 244140482 h 3"/>
                  <a:gd name="T18" fmla="*/ 244140284 w 2"/>
                  <a:gd name="T19" fmla="*/ 488280965 h 3"/>
                  <a:gd name="T20" fmla="*/ 0 w 2"/>
                  <a:gd name="T21" fmla="*/ 488280965 h 3"/>
                  <a:gd name="T22" fmla="*/ 0 w 2"/>
                  <a:gd name="T23" fmla="*/ 488280965 h 3"/>
                  <a:gd name="T24" fmla="*/ 0 w 2"/>
                  <a:gd name="T25" fmla="*/ 488280965 h 3"/>
                  <a:gd name="T26" fmla="*/ 0 w 2"/>
                  <a:gd name="T27" fmla="*/ 488280965 h 3"/>
                  <a:gd name="T28" fmla="*/ 0 w 2"/>
                  <a:gd name="T29" fmla="*/ 488280965 h 3"/>
                  <a:gd name="T30" fmla="*/ 0 w 2"/>
                  <a:gd name="T31" fmla="*/ 488280965 h 3"/>
                  <a:gd name="T32" fmla="*/ 0 w 2"/>
                  <a:gd name="T33" fmla="*/ 732421847 h 3"/>
                  <a:gd name="T34" fmla="*/ 244140284 w 2"/>
                  <a:gd name="T35" fmla="*/ 732421847 h 3"/>
                  <a:gd name="T36" fmla="*/ 244140284 w 2"/>
                  <a:gd name="T37" fmla="*/ 732421847 h 3"/>
                  <a:gd name="T38" fmla="*/ 244140284 w 2"/>
                  <a:gd name="T39" fmla="*/ 732421847 h 3"/>
                  <a:gd name="T40" fmla="*/ 244140284 w 2"/>
                  <a:gd name="T41" fmla="*/ 732421847 h 3"/>
                  <a:gd name="T42" fmla="*/ 244140284 w 2"/>
                  <a:gd name="T43" fmla="*/ 732421847 h 3"/>
                  <a:gd name="T44" fmla="*/ 488280567 w 2"/>
                  <a:gd name="T45" fmla="*/ 732421847 h 3"/>
                  <a:gd name="T46" fmla="*/ 488280567 w 2"/>
                  <a:gd name="T47" fmla="*/ 488280965 h 3"/>
                  <a:gd name="T48" fmla="*/ 488280567 w 2"/>
                  <a:gd name="T49" fmla="*/ 244140482 h 3"/>
                  <a:gd name="T50" fmla="*/ 488280567 w 2"/>
                  <a:gd name="T51" fmla="*/ 244140482 h 3"/>
                  <a:gd name="T52" fmla="*/ 488280567 w 2"/>
                  <a:gd name="T53" fmla="*/ 244140482 h 3"/>
                  <a:gd name="T54" fmla="*/ 488280567 w 2"/>
                  <a:gd name="T55" fmla="*/ 0 h 3"/>
                  <a:gd name="T56" fmla="*/ 488280567 w 2"/>
                  <a:gd name="T57" fmla="*/ 0 h 3"/>
                  <a:gd name="T58" fmla="*/ 488280567 w 2"/>
                  <a:gd name="T59" fmla="*/ 0 h 3"/>
                  <a:gd name="T60" fmla="*/ 244140284 w 2"/>
                  <a:gd name="T61" fmla="*/ 0 h 3"/>
                  <a:gd name="T62" fmla="*/ 244140284 w 2"/>
                  <a:gd name="T63" fmla="*/ 0 h 3"/>
                  <a:gd name="T64" fmla="*/ 244140284 w 2"/>
                  <a:gd name="T65" fmla="*/ 244140482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417" name="Freeform 42"/>
              <p:cNvSpPr>
                <a:spLocks/>
              </p:cNvSpPr>
              <p:nvPr/>
            </p:nvSpPr>
            <p:spPr bwMode="auto">
              <a:xfrm>
                <a:off x="756" y="3393"/>
                <a:ext cx="16" cy="15"/>
              </a:xfrm>
              <a:custGeom>
                <a:avLst/>
                <a:gdLst>
                  <a:gd name="T0" fmla="*/ 1581521759 w 3"/>
                  <a:gd name="T1" fmla="*/ 732421847 h 3"/>
                  <a:gd name="T2" fmla="*/ 1581521759 w 3"/>
                  <a:gd name="T3" fmla="*/ 732421847 h 3"/>
                  <a:gd name="T4" fmla="*/ 1581521759 w 3"/>
                  <a:gd name="T5" fmla="*/ 732421847 h 3"/>
                  <a:gd name="T6" fmla="*/ 1581521759 w 3"/>
                  <a:gd name="T7" fmla="*/ 732421847 h 3"/>
                  <a:gd name="T8" fmla="*/ 1581521759 w 3"/>
                  <a:gd name="T9" fmla="*/ 732421847 h 3"/>
                  <a:gd name="T10" fmla="*/ 1581521759 w 3"/>
                  <a:gd name="T11" fmla="*/ 732421847 h 3"/>
                  <a:gd name="T12" fmla="*/ 1099769165 w 3"/>
                  <a:gd name="T13" fmla="*/ 488280965 h 3"/>
                  <a:gd name="T14" fmla="*/ 502742368 w 3"/>
                  <a:gd name="T15" fmla="*/ 244140482 h 3"/>
                  <a:gd name="T16" fmla="*/ 502742368 w 3"/>
                  <a:gd name="T17" fmla="*/ 244140482 h 3"/>
                  <a:gd name="T18" fmla="*/ 502742368 w 3"/>
                  <a:gd name="T19" fmla="*/ 244140482 h 3"/>
                  <a:gd name="T20" fmla="*/ 502742368 w 3"/>
                  <a:gd name="T21" fmla="*/ 244140482 h 3"/>
                  <a:gd name="T22" fmla="*/ 502742368 w 3"/>
                  <a:gd name="T23" fmla="*/ 244140482 h 3"/>
                  <a:gd name="T24" fmla="*/ 502742368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44140482 h 3"/>
                  <a:gd name="T42" fmla="*/ 0 w 3"/>
                  <a:gd name="T43" fmla="*/ 244140482 h 3"/>
                  <a:gd name="T44" fmla="*/ 0 w 3"/>
                  <a:gd name="T45" fmla="*/ 244140482 h 3"/>
                  <a:gd name="T46" fmla="*/ 0 w 3"/>
                  <a:gd name="T47" fmla="*/ 244140482 h 3"/>
                  <a:gd name="T48" fmla="*/ 502742368 w 3"/>
                  <a:gd name="T49" fmla="*/ 244140482 h 3"/>
                  <a:gd name="T50" fmla="*/ 502742368 w 3"/>
                  <a:gd name="T51" fmla="*/ 488280965 h 3"/>
                  <a:gd name="T52" fmla="*/ 502742368 w 3"/>
                  <a:gd name="T53" fmla="*/ 488280965 h 3"/>
                  <a:gd name="T54" fmla="*/ 1099769165 w 3"/>
                  <a:gd name="T55" fmla="*/ 732421847 h 3"/>
                  <a:gd name="T56" fmla="*/ 1099769165 w 3"/>
                  <a:gd name="T57" fmla="*/ 732421847 h 3"/>
                  <a:gd name="T58" fmla="*/ 1581521759 w 3"/>
                  <a:gd name="T59" fmla="*/ 732421847 h 3"/>
                  <a:gd name="T60" fmla="*/ 1581521759 w 3"/>
                  <a:gd name="T61" fmla="*/ 732421847 h 3"/>
                  <a:gd name="T62" fmla="*/ 1581521759 w 3"/>
                  <a:gd name="T63" fmla="*/ 732421847 h 3"/>
                  <a:gd name="T64" fmla="*/ 1581521759 w 3"/>
                  <a:gd name="T65" fmla="*/ 732421847 h 3"/>
                  <a:gd name="T66" fmla="*/ 1581521759 w 3"/>
                  <a:gd name="T67" fmla="*/ 7324218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418" name="Freeform 43"/>
              <p:cNvSpPr>
                <a:spLocks/>
              </p:cNvSpPr>
              <p:nvPr/>
            </p:nvSpPr>
            <p:spPr bwMode="auto">
              <a:xfrm>
                <a:off x="728" y="3383"/>
                <a:ext cx="20" cy="10"/>
              </a:xfrm>
              <a:custGeom>
                <a:avLst/>
                <a:gdLst>
                  <a:gd name="T0" fmla="*/ 0 w 4"/>
                  <a:gd name="T1" fmla="*/ 244140284 h 2"/>
                  <a:gd name="T2" fmla="*/ 0 w 4"/>
                  <a:gd name="T3" fmla="*/ 244140284 h 2"/>
                  <a:gd name="T4" fmla="*/ 244140284 w 4"/>
                  <a:gd name="T5" fmla="*/ 0 h 2"/>
                  <a:gd name="T6" fmla="*/ 244140284 w 4"/>
                  <a:gd name="T7" fmla="*/ 0 h 2"/>
                  <a:gd name="T8" fmla="*/ 488280567 w 4"/>
                  <a:gd name="T9" fmla="*/ 0 h 2"/>
                  <a:gd name="T10" fmla="*/ 732420451 w 4"/>
                  <a:gd name="T11" fmla="*/ 0 h 2"/>
                  <a:gd name="T12" fmla="*/ 732420451 w 4"/>
                  <a:gd name="T13" fmla="*/ 0 h 2"/>
                  <a:gd name="T14" fmla="*/ 732420451 w 4"/>
                  <a:gd name="T15" fmla="*/ 0 h 2"/>
                  <a:gd name="T16" fmla="*/ 732420451 w 4"/>
                  <a:gd name="T17" fmla="*/ 244140284 h 2"/>
                  <a:gd name="T18" fmla="*/ 976561134 w 4"/>
                  <a:gd name="T19" fmla="*/ 244140284 h 2"/>
                  <a:gd name="T20" fmla="*/ 976561134 w 4"/>
                  <a:gd name="T21" fmla="*/ 244140284 h 2"/>
                  <a:gd name="T22" fmla="*/ 976561134 w 4"/>
                  <a:gd name="T23" fmla="*/ 244140284 h 2"/>
                  <a:gd name="T24" fmla="*/ 976561134 w 4"/>
                  <a:gd name="T25" fmla="*/ 244140284 h 2"/>
                  <a:gd name="T26" fmla="*/ 976561134 w 4"/>
                  <a:gd name="T27" fmla="*/ 244140284 h 2"/>
                  <a:gd name="T28" fmla="*/ 976561134 w 4"/>
                  <a:gd name="T29" fmla="*/ 244140284 h 2"/>
                  <a:gd name="T30" fmla="*/ 976561134 w 4"/>
                  <a:gd name="T31" fmla="*/ 244140284 h 2"/>
                  <a:gd name="T32" fmla="*/ 976561134 w 4"/>
                  <a:gd name="T33" fmla="*/ 488280567 h 2"/>
                  <a:gd name="T34" fmla="*/ 976561134 w 4"/>
                  <a:gd name="T35" fmla="*/ 488280567 h 2"/>
                  <a:gd name="T36" fmla="*/ 976561134 w 4"/>
                  <a:gd name="T37" fmla="*/ 488280567 h 2"/>
                  <a:gd name="T38" fmla="*/ 976561134 w 4"/>
                  <a:gd name="T39" fmla="*/ 488280567 h 2"/>
                  <a:gd name="T40" fmla="*/ 732420451 w 4"/>
                  <a:gd name="T41" fmla="*/ 244140284 h 2"/>
                  <a:gd name="T42" fmla="*/ 732420451 w 4"/>
                  <a:gd name="T43" fmla="*/ 244140284 h 2"/>
                  <a:gd name="T44" fmla="*/ 732420451 w 4"/>
                  <a:gd name="T45" fmla="*/ 488280567 h 2"/>
                  <a:gd name="T46" fmla="*/ 732420451 w 4"/>
                  <a:gd name="T47" fmla="*/ 488280567 h 2"/>
                  <a:gd name="T48" fmla="*/ 732420451 w 4"/>
                  <a:gd name="T49" fmla="*/ 488280567 h 2"/>
                  <a:gd name="T50" fmla="*/ 488280567 w 4"/>
                  <a:gd name="T51" fmla="*/ 488280567 h 2"/>
                  <a:gd name="T52" fmla="*/ 488280567 w 4"/>
                  <a:gd name="T53" fmla="*/ 488280567 h 2"/>
                  <a:gd name="T54" fmla="*/ 488280567 w 4"/>
                  <a:gd name="T55" fmla="*/ 488280567 h 2"/>
                  <a:gd name="T56" fmla="*/ 488280567 w 4"/>
                  <a:gd name="T57" fmla="*/ 488280567 h 2"/>
                  <a:gd name="T58" fmla="*/ 488280567 w 4"/>
                  <a:gd name="T59" fmla="*/ 488280567 h 2"/>
                  <a:gd name="T60" fmla="*/ 488280567 w 4"/>
                  <a:gd name="T61" fmla="*/ 488280567 h 2"/>
                  <a:gd name="T62" fmla="*/ 488280567 w 4"/>
                  <a:gd name="T63" fmla="*/ 488280567 h 2"/>
                  <a:gd name="T64" fmla="*/ 244140284 w 4"/>
                  <a:gd name="T65" fmla="*/ 488280567 h 2"/>
                  <a:gd name="T66" fmla="*/ 244140284 w 4"/>
                  <a:gd name="T67" fmla="*/ 488280567 h 2"/>
                  <a:gd name="T68" fmla="*/ 244140284 w 4"/>
                  <a:gd name="T69" fmla="*/ 244140284 h 2"/>
                  <a:gd name="T70" fmla="*/ 244140284 w 4"/>
                  <a:gd name="T71" fmla="*/ 244140284 h 2"/>
                  <a:gd name="T72" fmla="*/ 244140284 w 4"/>
                  <a:gd name="T73" fmla="*/ 244140284 h 2"/>
                  <a:gd name="T74" fmla="*/ 244140284 w 4"/>
                  <a:gd name="T75" fmla="*/ 244140284 h 2"/>
                  <a:gd name="T76" fmla="*/ 244140284 w 4"/>
                  <a:gd name="T77" fmla="*/ 244140284 h 2"/>
                  <a:gd name="T78" fmla="*/ 244140284 w 4"/>
                  <a:gd name="T79" fmla="*/ 244140284 h 2"/>
                  <a:gd name="T80" fmla="*/ 244140284 w 4"/>
                  <a:gd name="T81" fmla="*/ 244140284 h 2"/>
                  <a:gd name="T82" fmla="*/ 244140284 w 4"/>
                  <a:gd name="T83" fmla="*/ 244140284 h 2"/>
                  <a:gd name="T84" fmla="*/ 244140284 w 4"/>
                  <a:gd name="T85" fmla="*/ 244140284 h 2"/>
                  <a:gd name="T86" fmla="*/ 244140284 w 4"/>
                  <a:gd name="T87" fmla="*/ 244140284 h 2"/>
                  <a:gd name="T88" fmla="*/ 244140284 w 4"/>
                  <a:gd name="T89" fmla="*/ 244140284 h 2"/>
                  <a:gd name="T90" fmla="*/ 244140284 w 4"/>
                  <a:gd name="T91" fmla="*/ 244140284 h 2"/>
                  <a:gd name="T92" fmla="*/ 244140284 w 4"/>
                  <a:gd name="T93" fmla="*/ 244140284 h 2"/>
                  <a:gd name="T94" fmla="*/ 0 w 4"/>
                  <a:gd name="T95" fmla="*/ 244140284 h 2"/>
                  <a:gd name="T96" fmla="*/ 0 w 4"/>
                  <a:gd name="T97" fmla="*/ 244140284 h 2"/>
                  <a:gd name="T98" fmla="*/ 0 w 4"/>
                  <a:gd name="T99" fmla="*/ 244140284 h 2"/>
                  <a:gd name="T100" fmla="*/ 0 w 4"/>
                  <a:gd name="T101" fmla="*/ 244140284 h 2"/>
                  <a:gd name="T102" fmla="*/ 0 w 4"/>
                  <a:gd name="T103" fmla="*/ 244140284 h 2"/>
                  <a:gd name="T104" fmla="*/ 0 w 4"/>
                  <a:gd name="T105" fmla="*/ 244140284 h 2"/>
                  <a:gd name="T106" fmla="*/ 0 w 4"/>
                  <a:gd name="T107" fmla="*/ 244140284 h 2"/>
                  <a:gd name="T108" fmla="*/ 0 w 4"/>
                  <a:gd name="T109" fmla="*/ 244140284 h 2"/>
                  <a:gd name="T110" fmla="*/ 0 w 4"/>
                  <a:gd name="T111" fmla="*/ 244140284 h 2"/>
                  <a:gd name="T112" fmla="*/ 0 w 4"/>
                  <a:gd name="T113" fmla="*/ 244140284 h 2"/>
                  <a:gd name="T114" fmla="*/ 0 w 4"/>
                  <a:gd name="T115" fmla="*/ 244140284 h 2"/>
                  <a:gd name="T116" fmla="*/ 0 w 4"/>
                  <a:gd name="T117" fmla="*/ 244140284 h 2"/>
                  <a:gd name="T118" fmla="*/ 0 w 4"/>
                  <a:gd name="T119" fmla="*/ 244140284 h 2"/>
                  <a:gd name="T120" fmla="*/ 0 w 4"/>
                  <a:gd name="T121" fmla="*/ 244140284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14370" name="Freeform 44"/>
            <p:cNvSpPr>
              <a:spLocks/>
            </p:cNvSpPr>
            <p:nvPr/>
          </p:nvSpPr>
          <p:spPr bwMode="auto">
            <a:xfrm>
              <a:off x="3325813" y="2794002"/>
              <a:ext cx="620712"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71" name="Freeform 45"/>
            <p:cNvSpPr>
              <a:spLocks/>
            </p:cNvSpPr>
            <p:nvPr/>
          </p:nvSpPr>
          <p:spPr bwMode="auto">
            <a:xfrm>
              <a:off x="2439988" y="2035177"/>
              <a:ext cx="87947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72" name="Freeform 46"/>
            <p:cNvSpPr>
              <a:spLocks/>
            </p:cNvSpPr>
            <p:nvPr/>
          </p:nvSpPr>
          <p:spPr bwMode="auto">
            <a:xfrm>
              <a:off x="3155950" y="1833565"/>
              <a:ext cx="658814"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73" name="Freeform 47"/>
            <p:cNvSpPr>
              <a:spLocks/>
            </p:cNvSpPr>
            <p:nvPr/>
          </p:nvSpPr>
          <p:spPr bwMode="auto">
            <a:xfrm>
              <a:off x="3432176" y="1857375"/>
              <a:ext cx="1122363"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74" name="Freeform 48"/>
            <p:cNvSpPr>
              <a:spLocks/>
            </p:cNvSpPr>
            <p:nvPr/>
          </p:nvSpPr>
          <p:spPr bwMode="auto">
            <a:xfrm>
              <a:off x="2757488" y="2662240"/>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75" name="Freeform 49"/>
            <p:cNvSpPr>
              <a:spLocks/>
            </p:cNvSpPr>
            <p:nvPr/>
          </p:nvSpPr>
          <p:spPr bwMode="auto">
            <a:xfrm>
              <a:off x="3122613" y="3444875"/>
              <a:ext cx="741362"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76" name="Freeform 50"/>
            <p:cNvSpPr>
              <a:spLocks/>
            </p:cNvSpPr>
            <p:nvPr/>
          </p:nvSpPr>
          <p:spPr bwMode="auto">
            <a:xfrm>
              <a:off x="5183188" y="1981202"/>
              <a:ext cx="722312"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77" name="Freeform 51"/>
            <p:cNvSpPr>
              <a:spLocks/>
            </p:cNvSpPr>
            <p:nvPr/>
          </p:nvSpPr>
          <p:spPr bwMode="auto">
            <a:xfrm>
              <a:off x="5514976" y="4133852"/>
              <a:ext cx="627063"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78" name="Freeform 52"/>
            <p:cNvSpPr>
              <a:spLocks/>
            </p:cNvSpPr>
            <p:nvPr/>
          </p:nvSpPr>
          <p:spPr bwMode="auto">
            <a:xfrm>
              <a:off x="5767389" y="2855913"/>
              <a:ext cx="43973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79" name="Freeform 53"/>
            <p:cNvSpPr>
              <a:spLocks/>
            </p:cNvSpPr>
            <p:nvPr/>
          </p:nvSpPr>
          <p:spPr bwMode="auto">
            <a:xfrm>
              <a:off x="6230938" y="2390777"/>
              <a:ext cx="423862" cy="549275"/>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47483647 h 71"/>
                <a:gd name="T46" fmla="*/ 2147483647 w 52"/>
                <a:gd name="T47" fmla="*/ 2147483647 h 71"/>
                <a:gd name="T48" fmla="*/ 2147483647 w 52"/>
                <a:gd name="T49" fmla="*/ 2147483647 h 71"/>
                <a:gd name="T50" fmla="*/ 2147483647 w 52"/>
                <a:gd name="T51" fmla="*/ 2147483647 h 71"/>
                <a:gd name="T52" fmla="*/ 2147483647 w 52"/>
                <a:gd name="T53" fmla="*/ 2147483647 h 71"/>
                <a:gd name="T54" fmla="*/ 2147483647 w 52"/>
                <a:gd name="T55" fmla="*/ 2147483647 h 71"/>
                <a:gd name="T56" fmla="*/ 2147483647 w 52"/>
                <a:gd name="T57" fmla="*/ 2147483647 h 71"/>
                <a:gd name="T58" fmla="*/ 2147483647 w 52"/>
                <a:gd name="T59" fmla="*/ 2147483647 h 71"/>
                <a:gd name="T60" fmla="*/ 2147483647 w 52"/>
                <a:gd name="T61" fmla="*/ 2147483647 h 71"/>
                <a:gd name="T62" fmla="*/ 2147483647 w 52"/>
                <a:gd name="T63" fmla="*/ 2147483647 h 71"/>
                <a:gd name="T64" fmla="*/ 2147483647 w 52"/>
                <a:gd name="T65" fmla="*/ 2147483647 h 71"/>
                <a:gd name="T66" fmla="*/ 2147483647 w 52"/>
                <a:gd name="T67" fmla="*/ 2147483647 h 71"/>
                <a:gd name="T68" fmla="*/ 2147483647 w 52"/>
                <a:gd name="T69" fmla="*/ 2147483647 h 71"/>
                <a:gd name="T70" fmla="*/ 2147483647 w 52"/>
                <a:gd name="T71" fmla="*/ 2147483647 h 71"/>
                <a:gd name="T72" fmla="*/ 2147483647 w 52"/>
                <a:gd name="T73" fmla="*/ 2147483647 h 71"/>
                <a:gd name="T74" fmla="*/ 2147483647 w 52"/>
                <a:gd name="T75" fmla="*/ 2147483647 h 71"/>
                <a:gd name="T76" fmla="*/ 2147483647 w 52"/>
                <a:gd name="T77" fmla="*/ 2147483647 h 71"/>
                <a:gd name="T78" fmla="*/ 2147483647 w 52"/>
                <a:gd name="T79" fmla="*/ 2147483647 h 71"/>
                <a:gd name="T80" fmla="*/ 2147483647 w 52"/>
                <a:gd name="T81" fmla="*/ 2147483647 h 71"/>
                <a:gd name="T82" fmla="*/ 2147483647 w 52"/>
                <a:gd name="T83" fmla="*/ 2147483647 h 71"/>
                <a:gd name="T84" fmla="*/ 2147483647 w 52"/>
                <a:gd name="T85" fmla="*/ 2147483647 h 71"/>
                <a:gd name="T86" fmla="*/ 2147483647 w 52"/>
                <a:gd name="T87" fmla="*/ 2147483647 h 71"/>
                <a:gd name="T88" fmla="*/ 2147483647 w 52"/>
                <a:gd name="T89" fmla="*/ 2147483647 h 71"/>
                <a:gd name="T90" fmla="*/ 2147483647 w 52"/>
                <a:gd name="T91" fmla="*/ 2147483647 h 71"/>
                <a:gd name="T92" fmla="*/ 2147483647 w 52"/>
                <a:gd name="T93" fmla="*/ 2147483647 h 71"/>
                <a:gd name="T94" fmla="*/ 2147483647 w 52"/>
                <a:gd name="T95" fmla="*/ 2147483647 h 71"/>
                <a:gd name="T96" fmla="*/ 2147483647 w 52"/>
                <a:gd name="T97" fmla="*/ 2147483647 h 71"/>
                <a:gd name="T98" fmla="*/ 2147483647 w 52"/>
                <a:gd name="T99" fmla="*/ 2147483647 h 71"/>
                <a:gd name="T100" fmla="*/ 2147483647 w 52"/>
                <a:gd name="T101" fmla="*/ 2147483647 h 71"/>
                <a:gd name="T102" fmla="*/ 2147483647 w 52"/>
                <a:gd name="T103" fmla="*/ 2147483647 h 71"/>
                <a:gd name="T104" fmla="*/ 2147483647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80" name="Freeform 54"/>
            <p:cNvSpPr>
              <a:spLocks/>
            </p:cNvSpPr>
            <p:nvPr/>
          </p:nvSpPr>
          <p:spPr bwMode="auto">
            <a:xfrm>
              <a:off x="5824539" y="2197100"/>
              <a:ext cx="676275" cy="317500"/>
            </a:xfrm>
            <a:custGeom>
              <a:avLst/>
              <a:gdLst>
                <a:gd name="T0" fmla="*/ 2147483647 w 83"/>
                <a:gd name="T1" fmla="*/ 2147483647 h 41"/>
                <a:gd name="T2" fmla="*/ 2147483647 w 83"/>
                <a:gd name="T3" fmla="*/ 2147483647 h 41"/>
                <a:gd name="T4" fmla="*/ 2147483647 w 83"/>
                <a:gd name="T5" fmla="*/ 2147483647 h 41"/>
                <a:gd name="T6" fmla="*/ 2147483647 w 83"/>
                <a:gd name="T7" fmla="*/ 2147483647 h 41"/>
                <a:gd name="T8" fmla="*/ 2147483647 w 83"/>
                <a:gd name="T9" fmla="*/ 2147483647 h 41"/>
                <a:gd name="T10" fmla="*/ 2147483647 w 83"/>
                <a:gd name="T11" fmla="*/ 2147483647 h 41"/>
                <a:gd name="T12" fmla="*/ 2147483647 w 83"/>
                <a:gd name="T13" fmla="*/ 2147483647 h 41"/>
                <a:gd name="T14" fmla="*/ 2147483647 w 83"/>
                <a:gd name="T15" fmla="*/ 2147483647 h 41"/>
                <a:gd name="T16" fmla="*/ 2147483647 w 83"/>
                <a:gd name="T17" fmla="*/ 2147483647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2147483647 h 41"/>
                <a:gd name="T28" fmla="*/ 2147483647 w 83"/>
                <a:gd name="T29" fmla="*/ 2147483647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2147483647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81" name="Freeform 55"/>
            <p:cNvSpPr>
              <a:spLocks/>
            </p:cNvSpPr>
            <p:nvPr/>
          </p:nvSpPr>
          <p:spPr bwMode="auto">
            <a:xfrm>
              <a:off x="6157914" y="2917827"/>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82" name="Freeform 56"/>
            <p:cNvSpPr>
              <a:spLocks/>
            </p:cNvSpPr>
            <p:nvPr/>
          </p:nvSpPr>
          <p:spPr bwMode="auto">
            <a:xfrm>
              <a:off x="5818189" y="3846515"/>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83" name="Freeform 57"/>
            <p:cNvSpPr>
              <a:spLocks/>
            </p:cNvSpPr>
            <p:nvPr/>
          </p:nvSpPr>
          <p:spPr bwMode="auto">
            <a:xfrm>
              <a:off x="6875464" y="2732090"/>
              <a:ext cx="641350"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84" name="Freeform 58"/>
            <p:cNvSpPr>
              <a:spLocks/>
            </p:cNvSpPr>
            <p:nvPr/>
          </p:nvSpPr>
          <p:spPr bwMode="auto">
            <a:xfrm>
              <a:off x="6662739" y="3127377"/>
              <a:ext cx="83026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85" name="Freeform 59"/>
            <p:cNvSpPr>
              <a:spLocks/>
            </p:cNvSpPr>
            <p:nvPr/>
          </p:nvSpPr>
          <p:spPr bwMode="auto">
            <a:xfrm>
              <a:off x="6719888" y="3730627"/>
              <a:ext cx="560387"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86" name="Freeform 60"/>
            <p:cNvSpPr>
              <a:spLocks/>
            </p:cNvSpPr>
            <p:nvPr/>
          </p:nvSpPr>
          <p:spPr bwMode="auto">
            <a:xfrm>
              <a:off x="6467476" y="3784600"/>
              <a:ext cx="595313"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87" name="Freeform 61"/>
            <p:cNvSpPr>
              <a:spLocks/>
            </p:cNvSpPr>
            <p:nvPr/>
          </p:nvSpPr>
          <p:spPr bwMode="auto">
            <a:xfrm>
              <a:off x="7027864"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88" name="Freeform 62"/>
            <p:cNvSpPr>
              <a:spLocks/>
            </p:cNvSpPr>
            <p:nvPr/>
          </p:nvSpPr>
          <p:spPr bwMode="auto">
            <a:xfrm>
              <a:off x="7412038" y="3017840"/>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89" name="Freeform 63"/>
            <p:cNvSpPr>
              <a:spLocks/>
            </p:cNvSpPr>
            <p:nvPr/>
          </p:nvSpPr>
          <p:spPr bwMode="auto">
            <a:xfrm>
              <a:off x="7443789" y="2801940"/>
              <a:ext cx="155575"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90" name="Freeform 64"/>
            <p:cNvSpPr>
              <a:spLocks/>
            </p:cNvSpPr>
            <p:nvPr/>
          </p:nvSpPr>
          <p:spPr bwMode="auto">
            <a:xfrm>
              <a:off x="7581901" y="2654302"/>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91" name="Freeform 65"/>
            <p:cNvSpPr>
              <a:spLocks/>
            </p:cNvSpPr>
            <p:nvPr/>
          </p:nvSpPr>
          <p:spPr bwMode="auto">
            <a:xfrm>
              <a:off x="7573963"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92" name="Freeform 66"/>
            <p:cNvSpPr>
              <a:spLocks/>
            </p:cNvSpPr>
            <p:nvPr/>
          </p:nvSpPr>
          <p:spPr bwMode="auto">
            <a:xfrm>
              <a:off x="7745414" y="2638425"/>
              <a:ext cx="9683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93" name="Freeform 67"/>
            <p:cNvSpPr>
              <a:spLocks/>
            </p:cNvSpPr>
            <p:nvPr/>
          </p:nvSpPr>
          <p:spPr bwMode="auto">
            <a:xfrm>
              <a:off x="7639050"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94" name="Freeform 68"/>
            <p:cNvSpPr>
              <a:spLocks/>
            </p:cNvSpPr>
            <p:nvPr/>
          </p:nvSpPr>
          <p:spPr bwMode="auto">
            <a:xfrm>
              <a:off x="7696201" y="1887540"/>
              <a:ext cx="398463"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14395" name="Group 69"/>
            <p:cNvGrpSpPr>
              <a:grpSpLocks/>
            </p:cNvGrpSpPr>
            <p:nvPr/>
          </p:nvGrpSpPr>
          <p:grpSpPr bwMode="auto">
            <a:xfrm>
              <a:off x="3235316" y="4635484"/>
              <a:ext cx="966787" cy="588962"/>
              <a:chOff x="1991" y="3321"/>
              <a:chExt cx="361" cy="231"/>
            </a:xfrm>
          </p:grpSpPr>
          <p:sp>
            <p:nvSpPr>
              <p:cNvPr id="14396" name="Freeform 70"/>
              <p:cNvSpPr>
                <a:spLocks/>
              </p:cNvSpPr>
              <p:nvPr/>
            </p:nvSpPr>
            <p:spPr bwMode="auto">
              <a:xfrm>
                <a:off x="2274" y="3459"/>
                <a:ext cx="78" cy="93"/>
              </a:xfrm>
              <a:custGeom>
                <a:avLst/>
                <a:gdLst>
                  <a:gd name="T0" fmla="*/ 0 w 16"/>
                  <a:gd name="T1" fmla="*/ 1311005476 h 19"/>
                  <a:gd name="T2" fmla="*/ 181852311 w 16"/>
                  <a:gd name="T3" fmla="*/ 2147483647 h 19"/>
                  <a:gd name="T4" fmla="*/ 181852311 w 16"/>
                  <a:gd name="T5" fmla="*/ 2147483647 h 19"/>
                  <a:gd name="T6" fmla="*/ 1068315259 w 16"/>
                  <a:gd name="T7" fmla="*/ 2147483647 h 19"/>
                  <a:gd name="T8" fmla="*/ 1439996001 w 16"/>
                  <a:gd name="T9" fmla="*/ 2147483647 h 19"/>
                  <a:gd name="T10" fmla="*/ 2147483647 w 16"/>
                  <a:gd name="T11" fmla="*/ 2083638358 h 19"/>
                  <a:gd name="T12" fmla="*/ 2147483647 w 16"/>
                  <a:gd name="T13" fmla="*/ 924224623 h 19"/>
                  <a:gd name="T14" fmla="*/ 553467612 w 16"/>
                  <a:gd name="T15" fmla="*/ 0 h 19"/>
                  <a:gd name="T16" fmla="*/ 553467612 w 16"/>
                  <a:gd name="T17" fmla="*/ 924224623 h 19"/>
                  <a:gd name="T18" fmla="*/ 0 w 16"/>
                  <a:gd name="T19" fmla="*/ 1311005476 h 19"/>
                  <a:gd name="T20" fmla="*/ 0 w 16"/>
                  <a:gd name="T21" fmla="*/ 131100547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97" name="Freeform 71"/>
              <p:cNvSpPr>
                <a:spLocks/>
              </p:cNvSpPr>
              <p:nvPr/>
            </p:nvSpPr>
            <p:spPr bwMode="auto">
              <a:xfrm>
                <a:off x="2235" y="3409"/>
                <a:ext cx="44" cy="29"/>
              </a:xfrm>
              <a:custGeom>
                <a:avLst/>
                <a:gdLst>
                  <a:gd name="T0" fmla="*/ 569467705 w 9"/>
                  <a:gd name="T1" fmla="*/ 974528682 h 6"/>
                  <a:gd name="T2" fmla="*/ 1490132076 w 9"/>
                  <a:gd name="T3" fmla="*/ 974528682 h 6"/>
                  <a:gd name="T4" fmla="*/ 1676767716 w 9"/>
                  <a:gd name="T5" fmla="*/ 500977083 h 6"/>
                  <a:gd name="T6" fmla="*/ 912443375 w 9"/>
                  <a:gd name="T7" fmla="*/ 333859803 h 6"/>
                  <a:gd name="T8" fmla="*/ 569467705 w 9"/>
                  <a:gd name="T9" fmla="*/ 333859803 h 6"/>
                  <a:gd name="T10" fmla="*/ 382832065 w 9"/>
                  <a:gd name="T11" fmla="*/ 0 h 6"/>
                  <a:gd name="T12" fmla="*/ 0 w 9"/>
                  <a:gd name="T13" fmla="*/ 333859803 h 6"/>
                  <a:gd name="T14" fmla="*/ 382832065 w 9"/>
                  <a:gd name="T15" fmla="*/ 807720735 h 6"/>
                  <a:gd name="T16" fmla="*/ 569467705 w 9"/>
                  <a:gd name="T17" fmla="*/ 974528682 h 6"/>
                  <a:gd name="T18" fmla="*/ 569467705 w 9"/>
                  <a:gd name="T19" fmla="*/ 97452868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98" name="Freeform 72"/>
              <p:cNvSpPr>
                <a:spLocks/>
              </p:cNvSpPr>
              <p:nvPr/>
            </p:nvSpPr>
            <p:spPr bwMode="auto">
              <a:xfrm>
                <a:off x="2225" y="3438"/>
                <a:ext cx="20" cy="10"/>
              </a:xfrm>
              <a:custGeom>
                <a:avLst/>
                <a:gdLst>
                  <a:gd name="T0" fmla="*/ 0 w 4"/>
                  <a:gd name="T1" fmla="*/ 488280567 h 2"/>
                  <a:gd name="T2" fmla="*/ 976561134 w 4"/>
                  <a:gd name="T3" fmla="*/ 0 h 2"/>
                  <a:gd name="T4" fmla="*/ 976561134 w 4"/>
                  <a:gd name="T5" fmla="*/ 488280567 h 2"/>
                  <a:gd name="T6" fmla="*/ 0 w 4"/>
                  <a:gd name="T7" fmla="*/ 488280567 h 2"/>
                  <a:gd name="T8" fmla="*/ 0 w 4"/>
                  <a:gd name="T9" fmla="*/ 48828056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399" name="Freeform 73"/>
              <p:cNvSpPr>
                <a:spLocks/>
              </p:cNvSpPr>
              <p:nvPr/>
            </p:nvSpPr>
            <p:spPr bwMode="auto">
              <a:xfrm>
                <a:off x="2211" y="3419"/>
                <a:ext cx="19" cy="14"/>
              </a:xfrm>
              <a:custGeom>
                <a:avLst/>
                <a:gdLst>
                  <a:gd name="T0" fmla="*/ 274418465 w 4"/>
                  <a:gd name="T1" fmla="*/ 0 h 3"/>
                  <a:gd name="T2" fmla="*/ 274418465 w 4"/>
                  <a:gd name="T3" fmla="*/ 0 h 3"/>
                  <a:gd name="T4" fmla="*/ 385337296 w 4"/>
                  <a:gd name="T5" fmla="*/ 0 h 3"/>
                  <a:gd name="T6" fmla="*/ 385337296 w 4"/>
                  <a:gd name="T7" fmla="*/ 0 h 3"/>
                  <a:gd name="T8" fmla="*/ 385337296 w 4"/>
                  <a:gd name="T9" fmla="*/ 0 h 3"/>
                  <a:gd name="T10" fmla="*/ 385337296 w 4"/>
                  <a:gd name="T11" fmla="*/ 112261484 h 3"/>
                  <a:gd name="T12" fmla="*/ 385337296 w 4"/>
                  <a:gd name="T13" fmla="*/ 112261484 h 3"/>
                  <a:gd name="T14" fmla="*/ 385337296 w 4"/>
                  <a:gd name="T15" fmla="*/ 112261484 h 3"/>
                  <a:gd name="T16" fmla="*/ 525555709 w 4"/>
                  <a:gd name="T17" fmla="*/ 112261484 h 3"/>
                  <a:gd name="T18" fmla="*/ 385337296 w 4"/>
                  <a:gd name="T19" fmla="*/ 205818079 h 3"/>
                  <a:gd name="T20" fmla="*/ 385337296 w 4"/>
                  <a:gd name="T21" fmla="*/ 205818079 h 3"/>
                  <a:gd name="T22" fmla="*/ 385337296 w 4"/>
                  <a:gd name="T23" fmla="*/ 205818079 h 3"/>
                  <a:gd name="T24" fmla="*/ 385337296 w 4"/>
                  <a:gd name="T25" fmla="*/ 318068699 h 3"/>
                  <a:gd name="T26" fmla="*/ 385337296 w 4"/>
                  <a:gd name="T27" fmla="*/ 318068699 h 3"/>
                  <a:gd name="T28" fmla="*/ 385337296 w 4"/>
                  <a:gd name="T29" fmla="*/ 318068699 h 3"/>
                  <a:gd name="T30" fmla="*/ 274418465 w 4"/>
                  <a:gd name="T31" fmla="*/ 318068699 h 3"/>
                  <a:gd name="T32" fmla="*/ 274418465 w 4"/>
                  <a:gd name="T33" fmla="*/ 318068699 h 3"/>
                  <a:gd name="T34" fmla="*/ 274418465 w 4"/>
                  <a:gd name="T35" fmla="*/ 318068699 h 3"/>
                  <a:gd name="T36" fmla="*/ 140206367 w 4"/>
                  <a:gd name="T37" fmla="*/ 318068699 h 3"/>
                  <a:gd name="T38" fmla="*/ 140206367 w 4"/>
                  <a:gd name="T39" fmla="*/ 318068699 h 3"/>
                  <a:gd name="T40" fmla="*/ 140206367 w 4"/>
                  <a:gd name="T41" fmla="*/ 318068699 h 3"/>
                  <a:gd name="T42" fmla="*/ 140206367 w 4"/>
                  <a:gd name="T43" fmla="*/ 205818079 h 3"/>
                  <a:gd name="T44" fmla="*/ 0 w 4"/>
                  <a:gd name="T45" fmla="*/ 205818079 h 3"/>
                  <a:gd name="T46" fmla="*/ 0 w 4"/>
                  <a:gd name="T47" fmla="*/ 205818079 h 3"/>
                  <a:gd name="T48" fmla="*/ 0 w 4"/>
                  <a:gd name="T49" fmla="*/ 112261484 h 3"/>
                  <a:gd name="T50" fmla="*/ 0 w 4"/>
                  <a:gd name="T51" fmla="*/ 112261484 h 3"/>
                  <a:gd name="T52" fmla="*/ 0 w 4"/>
                  <a:gd name="T53" fmla="*/ 112261484 h 3"/>
                  <a:gd name="T54" fmla="*/ 140206367 w 4"/>
                  <a:gd name="T55" fmla="*/ 112261484 h 3"/>
                  <a:gd name="T56" fmla="*/ 140206367 w 4"/>
                  <a:gd name="T57" fmla="*/ 0 h 3"/>
                  <a:gd name="T58" fmla="*/ 140206367 w 4"/>
                  <a:gd name="T59" fmla="*/ 0 h 3"/>
                  <a:gd name="T60" fmla="*/ 140206367 w 4"/>
                  <a:gd name="T61" fmla="*/ 0 h 3"/>
                  <a:gd name="T62" fmla="*/ 274418465 w 4"/>
                  <a:gd name="T63" fmla="*/ 0 h 3"/>
                  <a:gd name="T64" fmla="*/ 274418465 w 4"/>
                  <a:gd name="T65" fmla="*/ 0 h 3"/>
                  <a:gd name="T66" fmla="*/ 274418465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400" name="Freeform 74"/>
              <p:cNvSpPr>
                <a:spLocks/>
              </p:cNvSpPr>
              <p:nvPr/>
            </p:nvSpPr>
            <p:spPr bwMode="auto">
              <a:xfrm>
                <a:off x="2186" y="3394"/>
                <a:ext cx="39" cy="15"/>
              </a:xfrm>
              <a:custGeom>
                <a:avLst/>
                <a:gdLst>
                  <a:gd name="T0" fmla="*/ 0 w 8"/>
                  <a:gd name="T1" fmla="*/ 732421847 h 3"/>
                  <a:gd name="T2" fmla="*/ 1258155936 w 8"/>
                  <a:gd name="T3" fmla="*/ 732421847 h 3"/>
                  <a:gd name="T4" fmla="*/ 1439996001 w 8"/>
                  <a:gd name="T5" fmla="*/ 0 h 3"/>
                  <a:gd name="T6" fmla="*/ 371612259 w 8"/>
                  <a:gd name="T7" fmla="*/ 0 h 3"/>
                  <a:gd name="T8" fmla="*/ 0 w 8"/>
                  <a:gd name="T9" fmla="*/ 732421847 h 3"/>
                  <a:gd name="T10" fmla="*/ 0 w 8"/>
                  <a:gd name="T11" fmla="*/ 7324218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401" name="Freeform 75"/>
              <p:cNvSpPr>
                <a:spLocks/>
              </p:cNvSpPr>
              <p:nvPr/>
            </p:nvSpPr>
            <p:spPr bwMode="auto">
              <a:xfrm>
                <a:off x="2026" y="3321"/>
                <a:ext cx="38" cy="24"/>
              </a:xfrm>
              <a:custGeom>
                <a:avLst/>
                <a:gdLst>
                  <a:gd name="T0" fmla="*/ 0 w 8"/>
                  <a:gd name="T1" fmla="*/ 591177451 h 5"/>
                  <a:gd name="T2" fmla="*/ 385337296 w 8"/>
                  <a:gd name="T3" fmla="*/ 746750998 h 5"/>
                  <a:gd name="T4" fmla="*/ 777932285 w 8"/>
                  <a:gd name="T5" fmla="*/ 746750998 h 5"/>
                  <a:gd name="T6" fmla="*/ 1052408282 w 8"/>
                  <a:gd name="T7" fmla="*/ 311084656 h 5"/>
                  <a:gd name="T8" fmla="*/ 665980082 w 8"/>
                  <a:gd name="T9" fmla="*/ 0 h 5"/>
                  <a:gd name="T10" fmla="*/ 140206367 w 8"/>
                  <a:gd name="T11" fmla="*/ 311084656 h 5"/>
                  <a:gd name="T12" fmla="*/ 0 w 8"/>
                  <a:gd name="T13" fmla="*/ 591177451 h 5"/>
                  <a:gd name="T14" fmla="*/ 0 w 8"/>
                  <a:gd name="T15" fmla="*/ 59117745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402" name="Freeform 76"/>
              <p:cNvSpPr>
                <a:spLocks/>
              </p:cNvSpPr>
              <p:nvPr/>
            </p:nvSpPr>
            <p:spPr bwMode="auto">
              <a:xfrm>
                <a:off x="1991" y="3321"/>
                <a:ext cx="20" cy="24"/>
              </a:xfrm>
              <a:custGeom>
                <a:avLst/>
                <a:gdLst>
                  <a:gd name="T0" fmla="*/ 0 w 4"/>
                  <a:gd name="T1" fmla="*/ 746750998 h 5"/>
                  <a:gd name="T2" fmla="*/ 976561134 w 4"/>
                  <a:gd name="T3" fmla="*/ 311084656 h 5"/>
                  <a:gd name="T4" fmla="*/ 976561134 w 4"/>
                  <a:gd name="T5" fmla="*/ 0 h 5"/>
                  <a:gd name="T6" fmla="*/ 0 w 4"/>
                  <a:gd name="T7" fmla="*/ 591177451 h 5"/>
                  <a:gd name="T8" fmla="*/ 0 w 4"/>
                  <a:gd name="T9" fmla="*/ 746750998 h 5"/>
                  <a:gd name="T10" fmla="*/ 0 w 4"/>
                  <a:gd name="T11" fmla="*/ 746750998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4403" name="Freeform 77"/>
              <p:cNvSpPr>
                <a:spLocks/>
              </p:cNvSpPr>
              <p:nvPr/>
            </p:nvSpPr>
            <p:spPr bwMode="auto">
              <a:xfrm>
                <a:off x="2128" y="3360"/>
                <a:ext cx="39" cy="34"/>
              </a:xfrm>
              <a:custGeom>
                <a:avLst/>
                <a:gdLst>
                  <a:gd name="T0" fmla="*/ 553467612 w 8"/>
                  <a:gd name="T1" fmla="*/ 1205323064 h 7"/>
                  <a:gd name="T2" fmla="*/ 1439996001 w 8"/>
                  <a:gd name="T3" fmla="*/ 1205323064 h 7"/>
                  <a:gd name="T4" fmla="*/ 1439996001 w 8"/>
                  <a:gd name="T5" fmla="*/ 672536448 h 7"/>
                  <a:gd name="T6" fmla="*/ 735641673 w 8"/>
                  <a:gd name="T7" fmla="*/ 0 h 7"/>
                  <a:gd name="T8" fmla="*/ 0 w 8"/>
                  <a:gd name="T9" fmla="*/ 358111838 h 7"/>
                  <a:gd name="T10" fmla="*/ 553467612 w 8"/>
                  <a:gd name="T11" fmla="*/ 1205323064 h 7"/>
                  <a:gd name="T12" fmla="*/ 553467612 w 8"/>
                  <a:gd name="T13" fmla="*/ 120532306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grpSp>
      <p:sp>
        <p:nvSpPr>
          <p:cNvPr id="14340" name="Text Box 152"/>
          <p:cNvSpPr txBox="1">
            <a:spLocks noChangeArrowheads="1"/>
          </p:cNvSpPr>
          <p:nvPr/>
        </p:nvSpPr>
        <p:spPr bwMode="auto">
          <a:xfrm>
            <a:off x="757238"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r>
              <a:rPr lang="en-US" altLang="en-US" sz="1400" b="1">
                <a:solidFill>
                  <a:srgbClr val="000000"/>
                </a:solidFill>
                <a:latin typeface="Arial Narrow" pitchFamily="34" charset="0"/>
              </a:rPr>
              <a:t>No Data          &lt;10%           10%–14%	              </a:t>
            </a:r>
            <a:r>
              <a:rPr lang="en-US" altLang="en-US" sz="1400">
                <a:solidFill>
                  <a:srgbClr val="000000"/>
                </a:solidFill>
                <a:latin typeface="Arial Narrow" pitchFamily="34" charset="0"/>
              </a:rPr>
              <a:t> </a:t>
            </a:r>
          </a:p>
        </p:txBody>
      </p:sp>
      <p:sp>
        <p:nvSpPr>
          <p:cNvPr id="14341" name="Rectangle 153"/>
          <p:cNvSpPr>
            <a:spLocks noChangeArrowheads="1"/>
          </p:cNvSpPr>
          <p:nvPr/>
        </p:nvSpPr>
        <p:spPr bwMode="auto">
          <a:xfrm>
            <a:off x="5492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14342" name="Rectangle 154"/>
          <p:cNvSpPr>
            <a:spLocks noChangeArrowheads="1"/>
          </p:cNvSpPr>
          <p:nvPr/>
        </p:nvSpPr>
        <p:spPr bwMode="auto">
          <a:xfrm>
            <a:off x="15160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14343" name="Rectangle 158"/>
          <p:cNvSpPr>
            <a:spLocks noChangeArrowheads="1"/>
          </p:cNvSpPr>
          <p:nvPr/>
        </p:nvSpPr>
        <p:spPr bwMode="auto">
          <a:xfrm>
            <a:off x="444500" y="5892800"/>
            <a:ext cx="2984500"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14344" name="Rectangle 153"/>
          <p:cNvSpPr>
            <a:spLocks noChangeArrowheads="1"/>
          </p:cNvSpPr>
          <p:nvPr/>
        </p:nvSpPr>
        <p:spPr bwMode="auto">
          <a:xfrm>
            <a:off x="23256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algn="ctr" defTabSz="914400" fontAlgn="base">
              <a:spcBef>
                <a:spcPct val="0"/>
              </a:spcBef>
              <a:spcAft>
                <a:spcPct val="0"/>
              </a:spcAft>
            </a:pPr>
            <a:endParaRPr lang="en-US" altLang="en-US">
              <a:solidFill>
                <a:srgbClr val="000000"/>
              </a:solidFill>
              <a:latin typeface="Myriad Web Pro" pitchFamily="34" charset="0"/>
            </a:endParaRPr>
          </a:p>
        </p:txBody>
      </p:sp>
    </p:spTree>
    <p:extLst>
      <p:ext uri="{BB962C8B-B14F-4D97-AF65-F5344CB8AC3E}">
        <p14:creationId xmlns:p14="http://schemas.microsoft.com/office/powerpoint/2010/main" val="2506992077"/>
      </p:ext>
    </p:extLst>
  </p:cSld>
  <p:clrMapOvr>
    <a:masterClrMapping/>
  </p:clrMapOvr>
  <p:transition advClick="0" advTm="1000">
    <p:randomBar/>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endParaRPr lang="en-US" altLang="en-US"/>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873680"/>
            <a:ext cx="9144000" cy="5110639"/>
          </a:xfrm>
          <a:prstGeom prst="rect">
            <a:avLst/>
          </a:prstGeom>
        </p:spPr>
      </p:pic>
    </p:spTree>
    <p:extLst>
      <p:ext uri="{BB962C8B-B14F-4D97-AF65-F5344CB8AC3E}">
        <p14:creationId xmlns:p14="http://schemas.microsoft.com/office/powerpoint/2010/main" val="14009773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1186" name="Content Placeholder 4"/>
          <p:cNvPicPr>
            <a:picLocks noGrp="1" noChangeAspect="1"/>
          </p:cNvPicPr>
          <p:nvPr>
            <p:ph idx="1"/>
          </p:nvPr>
        </p:nvPicPr>
        <p:blipFill>
          <a:blip r:embed="rId3">
            <a:extLst>
              <a:ext uri="{28A0092B-C50C-407E-A947-70E740481C1C}">
                <a14:useLocalDpi xmlns:a14="http://schemas.microsoft.com/office/drawing/2010/main" val="0"/>
              </a:ext>
            </a:extLst>
          </a:blip>
          <a:srcRect/>
          <a:stretch>
            <a:fillRect/>
          </a:stretch>
        </p:blipFill>
        <p:spPr>
          <a:xfrm>
            <a:off x="1588" y="1454228"/>
            <a:ext cx="9144000" cy="3776586"/>
          </a:xfrm>
        </p:spPr>
      </p:pic>
      <p:sp>
        <p:nvSpPr>
          <p:cNvPr id="221187" name="Slide Number Placeholder 3"/>
          <p:cNvSpPr>
            <a:spLocks noGrp="1"/>
          </p:cNvSpPr>
          <p:nvPr>
            <p:ph type="sldNum" sz="quarter" idx="4294967295"/>
          </p:nvPr>
        </p:nvSpPr>
        <p:spPr>
          <a:xfrm>
            <a:off x="8640763" y="6454775"/>
            <a:ext cx="282575" cy="279400"/>
          </a:xfrm>
          <a:prstGeom prst="rect">
            <a:avLst/>
          </a:prstGeom>
          <a:noFill/>
        </p:spPr>
        <p:txBody>
          <a:bodyPr/>
          <a:lstStyle>
            <a:lvl1pPr>
              <a:defRPr sz="1200">
                <a:solidFill>
                  <a:srgbClr val="000000"/>
                </a:solidFill>
                <a:latin typeface="Gill Sans" pitchFamily="2" charset="0"/>
                <a:ea typeface="ヒラギノ角ゴ ProN W3" pitchFamily="2" charset="-128"/>
                <a:sym typeface="Gill Sans" pitchFamily="2" charset="0"/>
              </a:defRPr>
            </a:lvl1pPr>
            <a:lvl2pPr marL="742950" indent="-285750">
              <a:defRPr sz="1200">
                <a:solidFill>
                  <a:srgbClr val="000000"/>
                </a:solidFill>
                <a:latin typeface="Gill Sans" pitchFamily="2" charset="0"/>
                <a:ea typeface="ヒラギノ角ゴ ProN W3" pitchFamily="2" charset="-128"/>
                <a:sym typeface="Gill Sans" pitchFamily="2" charset="0"/>
              </a:defRPr>
            </a:lvl2pPr>
            <a:lvl3pPr marL="1143000" indent="-228600">
              <a:defRPr sz="1200">
                <a:solidFill>
                  <a:srgbClr val="000000"/>
                </a:solidFill>
                <a:latin typeface="Gill Sans" pitchFamily="2" charset="0"/>
                <a:ea typeface="ヒラギノ角ゴ ProN W3" pitchFamily="2" charset="-128"/>
                <a:sym typeface="Gill Sans" pitchFamily="2" charset="0"/>
              </a:defRPr>
            </a:lvl3pPr>
            <a:lvl4pPr marL="1600200" indent="-228600">
              <a:defRPr sz="1200">
                <a:solidFill>
                  <a:srgbClr val="000000"/>
                </a:solidFill>
                <a:latin typeface="Gill Sans" pitchFamily="2" charset="0"/>
                <a:ea typeface="ヒラギノ角ゴ ProN W3" pitchFamily="2" charset="-128"/>
                <a:sym typeface="Gill Sans" pitchFamily="2" charset="0"/>
              </a:defRPr>
            </a:lvl4pPr>
            <a:lvl5pPr marL="2057400" indent="-228600">
              <a:defRPr sz="1200">
                <a:solidFill>
                  <a:srgbClr val="000000"/>
                </a:solidFill>
                <a:latin typeface="Gill Sans" pitchFamily="2" charset="0"/>
                <a:ea typeface="ヒラギノ角ゴ ProN W3" pitchFamily="2" charset="-128"/>
                <a:sym typeface="Gill Sans" pitchFamily="2" charset="0"/>
              </a:defRPr>
            </a:lvl5pPr>
            <a:lvl6pPr marL="2514600" indent="-228600" eaLnBrk="0" fontAlgn="base" hangingPunct="0">
              <a:spcBef>
                <a:spcPct val="0"/>
              </a:spcBef>
              <a:spcAft>
                <a:spcPct val="0"/>
              </a:spcAft>
              <a:defRPr sz="1200">
                <a:solidFill>
                  <a:srgbClr val="000000"/>
                </a:solidFill>
                <a:latin typeface="Gill Sans" pitchFamily="2" charset="0"/>
                <a:ea typeface="ヒラギノ角ゴ ProN W3" pitchFamily="2" charset="-128"/>
                <a:sym typeface="Gill Sans" pitchFamily="2" charset="0"/>
              </a:defRPr>
            </a:lvl6pPr>
            <a:lvl7pPr marL="2971800" indent="-228600" eaLnBrk="0" fontAlgn="base" hangingPunct="0">
              <a:spcBef>
                <a:spcPct val="0"/>
              </a:spcBef>
              <a:spcAft>
                <a:spcPct val="0"/>
              </a:spcAft>
              <a:defRPr sz="1200">
                <a:solidFill>
                  <a:srgbClr val="000000"/>
                </a:solidFill>
                <a:latin typeface="Gill Sans" pitchFamily="2" charset="0"/>
                <a:ea typeface="ヒラギノ角ゴ ProN W3" pitchFamily="2" charset="-128"/>
                <a:sym typeface="Gill Sans" pitchFamily="2" charset="0"/>
              </a:defRPr>
            </a:lvl7pPr>
            <a:lvl8pPr marL="3429000" indent="-228600" eaLnBrk="0" fontAlgn="base" hangingPunct="0">
              <a:spcBef>
                <a:spcPct val="0"/>
              </a:spcBef>
              <a:spcAft>
                <a:spcPct val="0"/>
              </a:spcAft>
              <a:defRPr sz="1200">
                <a:solidFill>
                  <a:srgbClr val="000000"/>
                </a:solidFill>
                <a:latin typeface="Gill Sans" pitchFamily="2" charset="0"/>
                <a:ea typeface="ヒラギノ角ゴ ProN W3" pitchFamily="2" charset="-128"/>
                <a:sym typeface="Gill Sans" pitchFamily="2" charset="0"/>
              </a:defRPr>
            </a:lvl8pPr>
            <a:lvl9pPr marL="3886200" indent="-228600" eaLnBrk="0" fontAlgn="base" hangingPunct="0">
              <a:spcBef>
                <a:spcPct val="0"/>
              </a:spcBef>
              <a:spcAft>
                <a:spcPct val="0"/>
              </a:spcAft>
              <a:defRPr sz="1200">
                <a:solidFill>
                  <a:srgbClr val="000000"/>
                </a:solidFill>
                <a:latin typeface="Gill Sans" pitchFamily="2" charset="0"/>
                <a:ea typeface="ヒラギノ角ゴ ProN W3" pitchFamily="2" charset="-128"/>
                <a:sym typeface="Gill Sans" pitchFamily="2" charset="0"/>
              </a:defRPr>
            </a:lvl9pPr>
          </a:lstStyle>
          <a:p>
            <a:fld id="{1DD15263-B82A-4E5A-A61B-03C8CDAE2C49}" type="slidenum">
              <a:rPr lang="en-US" altLang="en-US" smtClean="0">
                <a:solidFill>
                  <a:srgbClr val="29AAE2"/>
                </a:solidFill>
                <a:latin typeface="Arial" panose="020B0604020202020204" pitchFamily="34" charset="0"/>
                <a:sym typeface="Arial" panose="020B0604020202020204" pitchFamily="34" charset="0"/>
              </a:rPr>
              <a:pPr/>
              <a:t>71</a:t>
            </a:fld>
            <a:endParaRPr lang="en-US" altLang="en-US" smtClean="0">
              <a:solidFill>
                <a:srgbClr val="29AAE2"/>
              </a:solidFill>
              <a:latin typeface="Arial" panose="020B0604020202020204" pitchFamily="34" charset="0"/>
              <a:sym typeface="Arial" panose="020B0604020202020204" pitchFamily="34" charset="0"/>
            </a:endParaRPr>
          </a:p>
        </p:txBody>
      </p:sp>
    </p:spTree>
    <p:extLst>
      <p:ext uri="{BB962C8B-B14F-4D97-AF65-F5344CB8AC3E}">
        <p14:creationId xmlns:p14="http://schemas.microsoft.com/office/powerpoint/2010/main" val="163833273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a:defRPr sz="1200">
                <a:solidFill>
                  <a:srgbClr val="000000"/>
                </a:solidFill>
                <a:latin typeface="Gill Sans" charset="0"/>
                <a:ea typeface="ヒラギノ角ゴ ProN W3" charset="-128"/>
                <a:sym typeface="Gill Sans" charset="0"/>
              </a:defRPr>
            </a:lvl1pPr>
            <a:lvl2pPr marL="742950" indent="-285750">
              <a:defRPr sz="1200">
                <a:solidFill>
                  <a:srgbClr val="000000"/>
                </a:solidFill>
                <a:latin typeface="Gill Sans" charset="0"/>
                <a:ea typeface="ヒラギノ角ゴ ProN W3" charset="-128"/>
                <a:sym typeface="Gill Sans" charset="0"/>
              </a:defRPr>
            </a:lvl2pPr>
            <a:lvl3pPr marL="1143000" indent="-228600">
              <a:defRPr sz="1200">
                <a:solidFill>
                  <a:srgbClr val="000000"/>
                </a:solidFill>
                <a:latin typeface="Gill Sans" charset="0"/>
                <a:ea typeface="ヒラギノ角ゴ ProN W3" charset="-128"/>
                <a:sym typeface="Gill Sans" charset="0"/>
              </a:defRPr>
            </a:lvl3pPr>
            <a:lvl4pPr marL="1600200" indent="-228600">
              <a:defRPr sz="1200">
                <a:solidFill>
                  <a:srgbClr val="000000"/>
                </a:solidFill>
                <a:latin typeface="Gill Sans" charset="0"/>
                <a:ea typeface="ヒラギノ角ゴ ProN W3" charset="-128"/>
                <a:sym typeface="Gill Sans" charset="0"/>
              </a:defRPr>
            </a:lvl4pPr>
            <a:lvl5pPr marL="2057400" indent="-228600">
              <a:defRPr sz="1200">
                <a:solidFill>
                  <a:srgbClr val="000000"/>
                </a:solidFill>
                <a:latin typeface="Gill Sans" charset="0"/>
                <a:ea typeface="ヒラギノ角ゴ ProN W3" charset="-128"/>
                <a:sym typeface="Gill Sans" charset="0"/>
              </a:defRPr>
            </a:lvl5pPr>
            <a:lvl6pPr marL="25146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6pPr>
            <a:lvl7pPr marL="29718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7pPr>
            <a:lvl8pPr marL="34290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8pPr>
            <a:lvl9pPr marL="3886200" indent="-228600" eaLnBrk="0" fontAlgn="base" hangingPunct="0">
              <a:spcBef>
                <a:spcPct val="0"/>
              </a:spcBef>
              <a:spcAft>
                <a:spcPct val="0"/>
              </a:spcAft>
              <a:defRPr sz="1200">
                <a:solidFill>
                  <a:srgbClr val="000000"/>
                </a:solidFill>
                <a:latin typeface="Gill Sans" charset="0"/>
                <a:ea typeface="ヒラギノ角ゴ ProN W3" charset="-128"/>
                <a:sym typeface="Gill Sans" charset="0"/>
              </a:defRPr>
            </a:lvl9pPr>
          </a:lstStyle>
          <a:p>
            <a:endParaRPr lang="en-US" altLang="en-US"/>
          </a:p>
        </p:txBody>
      </p:sp>
      <p:pic>
        <p:nvPicPr>
          <p:cNvPr id="5" name="Picture 4"/>
          <p:cNvPicPr>
            <a:picLocks noChangeAspect="1"/>
          </p:cNvPicPr>
          <p:nvPr/>
        </p:nvPicPr>
        <p:blipFill rotWithShape="1">
          <a:blip r:embed="rId2">
            <a:extLst>
              <a:ext uri="{28A0092B-C50C-407E-A947-70E740481C1C}">
                <a14:useLocalDpi xmlns:a14="http://schemas.microsoft.com/office/drawing/2010/main" val="0"/>
              </a:ext>
            </a:extLst>
          </a:blip>
          <a:srcRect t="2878" b="13559"/>
          <a:stretch/>
        </p:blipFill>
        <p:spPr>
          <a:xfrm>
            <a:off x="187838" y="1081023"/>
            <a:ext cx="4398449" cy="4898368"/>
          </a:xfrm>
          <a:prstGeom prst="rect">
            <a:avLst/>
          </a:prstGeom>
        </p:spPr>
      </p:pic>
      <p:pic>
        <p:nvPicPr>
          <p:cNvPr id="6" name="Picture 5"/>
          <p:cNvPicPr>
            <a:picLocks noChangeAspect="1"/>
          </p:cNvPicPr>
          <p:nvPr/>
        </p:nvPicPr>
        <p:blipFill rotWithShape="1">
          <a:blip r:embed="rId3">
            <a:extLst>
              <a:ext uri="{28A0092B-C50C-407E-A947-70E740481C1C}">
                <a14:useLocalDpi xmlns:a14="http://schemas.microsoft.com/office/drawing/2010/main" val="0"/>
              </a:ext>
            </a:extLst>
          </a:blip>
          <a:srcRect l="-266" t="6119" r="266" b="4696"/>
          <a:stretch/>
        </p:blipFill>
        <p:spPr>
          <a:xfrm>
            <a:off x="4737252" y="1061758"/>
            <a:ext cx="4137315" cy="4917633"/>
          </a:xfrm>
          <a:prstGeom prst="rect">
            <a:avLst/>
          </a:prstGeom>
        </p:spPr>
      </p:pic>
      <p:pic>
        <p:nvPicPr>
          <p:cNvPr id="7" name="Picture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532136" y="212725"/>
            <a:ext cx="4108302" cy="1960170"/>
          </a:xfrm>
          <a:prstGeom prst="rect">
            <a:avLst/>
          </a:prstGeom>
        </p:spPr>
      </p:pic>
    </p:spTree>
    <p:extLst>
      <p:ext uri="{BB962C8B-B14F-4D97-AF65-F5344CB8AC3E}">
        <p14:creationId xmlns:p14="http://schemas.microsoft.com/office/powerpoint/2010/main" val="10270177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1"/>
          <p:cNvSpPr>
            <a:spLocks/>
          </p:cNvSpPr>
          <p:nvPr/>
        </p:nvSpPr>
        <p:spPr bwMode="auto">
          <a:xfrm>
            <a:off x="0" y="0"/>
            <a:ext cx="9172575" cy="212725"/>
          </a:xfrm>
          <a:prstGeom prst="rect">
            <a:avLst/>
          </a:prstGeom>
          <a:solidFill>
            <a:schemeClr val="accent1"/>
          </a:solidFill>
          <a:ln>
            <a:noFill/>
          </a:ln>
          <a:extLst>
            <a:ext uri="{91240B29-F687-4F45-9708-019B960494DF}">
              <a14:hiddenLine xmlns:a14="http://schemas.microsoft.com/office/drawing/2010/main" w="9525">
                <a:solidFill>
                  <a:schemeClr val="tx1"/>
                </a:solidFill>
                <a:round/>
                <a:headEnd/>
                <a:tailEnd/>
              </a14:hiddenLine>
            </a:ext>
          </a:extLst>
        </p:spPr>
        <p:txBody>
          <a:bodyPr lIns="0" tIns="0" rIns="0" bIns="0"/>
          <a:lstStyle>
            <a:lvl1pPr defTabSz="457200">
              <a:spcBef>
                <a:spcPct val="20000"/>
              </a:spcBef>
              <a:buFont typeface="Arial" panose="020B0604020202020204" pitchFamily="34" charset="0"/>
              <a:defRPr sz="3200">
                <a:solidFill>
                  <a:schemeClr val="tx1"/>
                </a:solidFill>
                <a:latin typeface="Arial" panose="020B0604020202020204" pitchFamily="34" charset="0"/>
              </a:defRPr>
            </a:lvl1pPr>
            <a:lvl2pPr marL="742950" indent="-285750" defTabSz="45720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defTabSz="4572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defTabSz="4572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defTabSz="4572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defTabSz="457200" fontAlgn="base">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defTabSz="457200" fontAlgn="base">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defTabSz="457200" fontAlgn="base">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defTabSz="457200" fontAlgn="base">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eaLnBrk="1" hangingPunct="1">
              <a:spcBef>
                <a:spcPct val="0"/>
              </a:spcBef>
              <a:buFontTx/>
              <a:buNone/>
            </a:pPr>
            <a:endParaRPr lang="en-US" altLang="en-US" sz="1200">
              <a:solidFill>
                <a:srgbClr val="000000"/>
              </a:solidFill>
              <a:latin typeface="Gill Sans" pitchFamily="2" charset="0"/>
            </a:endParaRPr>
          </a:p>
        </p:txBody>
      </p:sp>
      <p:pic>
        <p:nvPicPr>
          <p:cNvPr id="2" name="Picture 1"/>
          <p:cNvPicPr>
            <a:picLocks noChangeAspect="1"/>
          </p:cNvPicPr>
          <p:nvPr/>
        </p:nvPicPr>
        <p:blipFill rotWithShape="1">
          <a:blip r:embed="rId2"/>
          <a:srcRect l="11022" t="11543" r="11265" b="15924"/>
          <a:stretch/>
        </p:blipFill>
        <p:spPr>
          <a:xfrm>
            <a:off x="14287" y="838200"/>
            <a:ext cx="9144000" cy="4800600"/>
          </a:xfrm>
          <a:prstGeom prst="rect">
            <a:avLst/>
          </a:prstGeom>
        </p:spPr>
      </p:pic>
    </p:spTree>
    <p:extLst>
      <p:ext uri="{BB962C8B-B14F-4D97-AF65-F5344CB8AC3E}">
        <p14:creationId xmlns:p14="http://schemas.microsoft.com/office/powerpoint/2010/main" val="2518274314"/>
      </p:ext>
    </p:extLst>
  </p:cSld>
  <p:clrMapOvr>
    <a:masterClrMapping/>
  </p:clrMapOvr>
  <p:transition spd="slow"/>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556133" y="1887292"/>
            <a:ext cx="6122624" cy="3640539"/>
          </a:xfrm>
        </p:spPr>
        <p:txBody>
          <a:bodyPr anchor="t"/>
          <a:lstStyle/>
          <a:p>
            <a:pPr algn="ctr"/>
            <a:r>
              <a:rPr lang="en-US" sz="2000" dirty="0" smtClean="0"/>
              <a:t/>
            </a:r>
            <a:br>
              <a:rPr lang="en-US" sz="2000" dirty="0" smtClean="0"/>
            </a:br>
            <a:r>
              <a:rPr lang="en-US" sz="2000" dirty="0" smtClean="0"/>
              <a:t/>
            </a:r>
            <a:br>
              <a:rPr lang="en-US" sz="2000" dirty="0" smtClean="0"/>
            </a:br>
            <a:r>
              <a:rPr lang="en-US" sz="8000" dirty="0" smtClean="0"/>
              <a:t>THANK YOU!</a:t>
            </a:r>
            <a:endParaRPr lang="en-US" sz="8000" dirty="0"/>
          </a:p>
        </p:txBody>
      </p:sp>
      <p:pic>
        <p:nvPicPr>
          <p:cNvPr id="6" name="Picture 5" descr="ITT_LOGO_WHITE.pn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85799" y="4913525"/>
            <a:ext cx="1260592" cy="1260592"/>
          </a:xfrm>
          <a:prstGeom prst="rect">
            <a:avLst/>
          </a:prstGeom>
        </p:spPr>
      </p:pic>
    </p:spTree>
    <p:extLst>
      <p:ext uri="{BB962C8B-B14F-4D97-AF65-F5344CB8AC3E}">
        <p14:creationId xmlns:p14="http://schemas.microsoft.com/office/powerpoint/2010/main" val="1080848645"/>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ChangeArrowheads="1"/>
          </p:cNvSpPr>
          <p:nvPr/>
        </p:nvSpPr>
        <p:spPr bwMode="auto">
          <a:xfrm>
            <a:off x="3057525" y="160020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r>
              <a:rPr lang="en-US" altLang="en-US" sz="1800" dirty="0">
                <a:solidFill>
                  <a:prstClr val="black"/>
                </a:solidFill>
                <a:latin typeface="Arial"/>
              </a:rPr>
              <a:t/>
            </a:r>
            <a:br>
              <a:rPr lang="en-US" altLang="en-US" sz="1800" dirty="0">
                <a:solidFill>
                  <a:prstClr val="black"/>
                </a:solidFill>
                <a:latin typeface="Arial"/>
              </a:rPr>
            </a:br>
            <a:endParaRPr lang="en-US" altLang="en-US" sz="1800" dirty="0">
              <a:solidFill>
                <a:prstClr val="black"/>
              </a:solidFill>
              <a:latin typeface="Arial"/>
            </a:endParaRPr>
          </a:p>
          <a:p>
            <a:endParaRPr lang="en-US" altLang="en-US" sz="1800" dirty="0">
              <a:solidFill>
                <a:prstClr val="black"/>
              </a:solidFill>
              <a:latin typeface="Arial"/>
            </a:endParaRPr>
          </a:p>
        </p:txBody>
      </p:sp>
      <p:sp>
        <p:nvSpPr>
          <p:cNvPr id="2" name="TextBox 1"/>
          <p:cNvSpPr txBox="1"/>
          <p:nvPr/>
        </p:nvSpPr>
        <p:spPr>
          <a:xfrm>
            <a:off x="178420" y="1489219"/>
            <a:ext cx="8865219" cy="4431983"/>
          </a:xfrm>
          <a:prstGeom prst="rect">
            <a:avLst/>
          </a:prstGeom>
          <a:noFill/>
        </p:spPr>
        <p:txBody>
          <a:bodyPr wrap="square" rtlCol="0">
            <a:spAutoFit/>
          </a:bodyPr>
          <a:lstStyle/>
          <a:p>
            <a:endParaRPr lang="en-US" sz="4000" dirty="0">
              <a:latin typeface="Arial"/>
            </a:endParaRPr>
          </a:p>
          <a:p>
            <a:pPr marL="457200" indent="-457200">
              <a:buFont typeface="Arial" panose="020B0604020202020204" pitchFamily="34" charset="0"/>
              <a:buChar char="•"/>
            </a:pPr>
            <a:r>
              <a:rPr lang="en-US" sz="4000" dirty="0">
                <a:solidFill>
                  <a:srgbClr val="363636"/>
                </a:solidFill>
                <a:latin typeface="Arial"/>
              </a:rPr>
              <a:t>Website:</a:t>
            </a:r>
            <a:r>
              <a:rPr lang="en-US" sz="4000" dirty="0">
                <a:latin typeface="Arial"/>
              </a:rPr>
              <a:t> </a:t>
            </a:r>
            <a:r>
              <a:rPr lang="en-US" sz="4000" dirty="0">
                <a:latin typeface="Arial"/>
                <a:hlinkClick r:id="rId2"/>
              </a:rPr>
              <a:t>www.itstimetexas.org</a:t>
            </a:r>
            <a:r>
              <a:rPr lang="en-US" sz="4000" dirty="0">
                <a:latin typeface="Arial"/>
              </a:rPr>
              <a:t> </a:t>
            </a:r>
          </a:p>
          <a:p>
            <a:pPr marL="457200" indent="-457200">
              <a:buFont typeface="Arial" panose="020B0604020202020204" pitchFamily="34" charset="0"/>
              <a:buChar char="•"/>
            </a:pPr>
            <a:endParaRPr lang="en-US" sz="1800" dirty="0">
              <a:latin typeface="Arial"/>
            </a:endParaRPr>
          </a:p>
          <a:p>
            <a:pPr marL="457200" indent="-457200">
              <a:buFont typeface="Arial" panose="020B0604020202020204" pitchFamily="34" charset="0"/>
              <a:buChar char="•"/>
            </a:pPr>
            <a:r>
              <a:rPr lang="en-US" sz="4000" dirty="0">
                <a:solidFill>
                  <a:srgbClr val="363636"/>
                </a:solidFill>
                <a:latin typeface="Arial"/>
              </a:rPr>
              <a:t>Facebook:</a:t>
            </a:r>
            <a:r>
              <a:rPr lang="en-US" sz="4000" dirty="0">
                <a:latin typeface="Arial"/>
              </a:rPr>
              <a:t> </a:t>
            </a:r>
            <a:r>
              <a:rPr lang="en-US" sz="4000" dirty="0">
                <a:latin typeface="Arial"/>
                <a:hlinkClick r:id="rId3"/>
              </a:rPr>
              <a:t>facebook.com/</a:t>
            </a:r>
            <a:r>
              <a:rPr lang="en-US" sz="4000" dirty="0" err="1">
                <a:latin typeface="Arial"/>
                <a:hlinkClick r:id="rId3"/>
              </a:rPr>
              <a:t>itstimetx</a:t>
            </a:r>
            <a:endParaRPr lang="en-US" sz="4000" dirty="0">
              <a:latin typeface="Arial"/>
            </a:endParaRPr>
          </a:p>
          <a:p>
            <a:pPr marL="457200" indent="-457200">
              <a:buFont typeface="Arial" panose="020B0604020202020204" pitchFamily="34" charset="0"/>
              <a:buChar char="•"/>
            </a:pPr>
            <a:endParaRPr lang="en-US" sz="1800" dirty="0">
              <a:latin typeface="Arial"/>
            </a:endParaRPr>
          </a:p>
          <a:p>
            <a:pPr marL="457200" indent="-457200">
              <a:buFont typeface="Arial" panose="020B0604020202020204" pitchFamily="34" charset="0"/>
              <a:buChar char="•"/>
            </a:pPr>
            <a:r>
              <a:rPr lang="en-US" sz="4000" dirty="0">
                <a:solidFill>
                  <a:srgbClr val="363636"/>
                </a:solidFill>
                <a:latin typeface="Arial"/>
              </a:rPr>
              <a:t>Twitter:</a:t>
            </a:r>
            <a:r>
              <a:rPr lang="en-US" sz="4000" dirty="0">
                <a:latin typeface="Arial"/>
              </a:rPr>
              <a:t> @</a:t>
            </a:r>
            <a:r>
              <a:rPr lang="en-US" sz="4000" dirty="0" err="1">
                <a:latin typeface="Arial"/>
              </a:rPr>
              <a:t>itstime</a:t>
            </a:r>
            <a:endParaRPr lang="en-US" sz="4000" dirty="0">
              <a:latin typeface="Arial"/>
            </a:endParaRPr>
          </a:p>
          <a:p>
            <a:pPr marL="457200" indent="-457200">
              <a:buFont typeface="Arial" panose="020B0604020202020204" pitchFamily="34" charset="0"/>
              <a:buChar char="•"/>
            </a:pPr>
            <a:endParaRPr lang="en-US" sz="1800" dirty="0">
              <a:latin typeface="Arial"/>
            </a:endParaRPr>
          </a:p>
          <a:p>
            <a:pPr marL="457200" indent="-457200">
              <a:buFont typeface="Arial" panose="020B0604020202020204" pitchFamily="34" charset="0"/>
              <a:buChar char="•"/>
            </a:pPr>
            <a:r>
              <a:rPr lang="en-US" sz="4000" dirty="0">
                <a:solidFill>
                  <a:srgbClr val="363636"/>
                </a:solidFill>
                <a:latin typeface="Arial"/>
              </a:rPr>
              <a:t>Instagram:</a:t>
            </a:r>
            <a:r>
              <a:rPr lang="en-US" sz="4000" dirty="0">
                <a:latin typeface="Arial"/>
              </a:rPr>
              <a:t> </a:t>
            </a:r>
            <a:r>
              <a:rPr lang="en-US" sz="4000" dirty="0">
                <a:latin typeface="Arial"/>
                <a:hlinkClick r:id="rId4"/>
              </a:rPr>
              <a:t>instagram.com/</a:t>
            </a:r>
            <a:r>
              <a:rPr lang="en-US" sz="4000" dirty="0" err="1">
                <a:latin typeface="Arial"/>
                <a:hlinkClick r:id="rId4"/>
              </a:rPr>
              <a:t>itstimetx</a:t>
            </a:r>
            <a:endParaRPr lang="en-US" sz="4000" dirty="0">
              <a:latin typeface="Arial"/>
            </a:endParaRPr>
          </a:p>
          <a:p>
            <a:pPr marL="457200" indent="-457200">
              <a:buFont typeface="Arial" panose="020B0604020202020204" pitchFamily="34" charset="0"/>
              <a:buChar char="•"/>
            </a:pPr>
            <a:endParaRPr lang="en-US" sz="2800" dirty="0">
              <a:latin typeface="Arial"/>
            </a:endParaRPr>
          </a:p>
        </p:txBody>
      </p:sp>
      <p:sp>
        <p:nvSpPr>
          <p:cNvPr id="5" name="Rectangle 2"/>
          <p:cNvSpPr>
            <a:spLocks/>
          </p:cNvSpPr>
          <p:nvPr/>
        </p:nvSpPr>
        <p:spPr bwMode="auto">
          <a:xfrm>
            <a:off x="388279" y="1178069"/>
            <a:ext cx="8445500"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40639" bIns="0"/>
          <a:lstStyle>
            <a:lvl1pPr marL="39688">
              <a:defRPr sz="1200">
                <a:solidFill>
                  <a:schemeClr val="tx1"/>
                </a:solidFill>
                <a:latin typeface="Gill Sans" charset="0"/>
              </a:defRPr>
            </a:lvl1pPr>
            <a:lvl2pPr>
              <a:defRPr sz="1200">
                <a:solidFill>
                  <a:schemeClr val="tx1"/>
                </a:solidFill>
                <a:latin typeface="Gill Sans" charset="0"/>
              </a:defRPr>
            </a:lvl2pPr>
            <a:lvl3pPr>
              <a:defRPr sz="1200">
                <a:solidFill>
                  <a:schemeClr val="tx1"/>
                </a:solidFill>
                <a:latin typeface="Gill Sans" charset="0"/>
              </a:defRPr>
            </a:lvl3pPr>
            <a:lvl4pPr>
              <a:defRPr sz="1200">
                <a:solidFill>
                  <a:schemeClr val="tx1"/>
                </a:solidFill>
                <a:latin typeface="Gill Sans" charset="0"/>
              </a:defRPr>
            </a:lvl4pPr>
            <a:lvl5pPr>
              <a:defRPr sz="1200">
                <a:solidFill>
                  <a:schemeClr val="tx1"/>
                </a:solidFill>
                <a:latin typeface="Gill Sans" charset="0"/>
              </a:defRPr>
            </a:lvl5pPr>
            <a:lvl6pPr fontAlgn="base">
              <a:spcBef>
                <a:spcPct val="0"/>
              </a:spcBef>
              <a:spcAft>
                <a:spcPct val="0"/>
              </a:spcAft>
              <a:defRPr sz="1200">
                <a:solidFill>
                  <a:schemeClr val="tx1"/>
                </a:solidFill>
                <a:latin typeface="Gill Sans" charset="0"/>
              </a:defRPr>
            </a:lvl6pPr>
            <a:lvl7pPr fontAlgn="base">
              <a:spcBef>
                <a:spcPct val="0"/>
              </a:spcBef>
              <a:spcAft>
                <a:spcPct val="0"/>
              </a:spcAft>
              <a:defRPr sz="1200">
                <a:solidFill>
                  <a:schemeClr val="tx1"/>
                </a:solidFill>
                <a:latin typeface="Gill Sans" charset="0"/>
              </a:defRPr>
            </a:lvl7pPr>
            <a:lvl8pPr fontAlgn="base">
              <a:spcBef>
                <a:spcPct val="0"/>
              </a:spcBef>
              <a:spcAft>
                <a:spcPct val="0"/>
              </a:spcAft>
              <a:defRPr sz="1200">
                <a:solidFill>
                  <a:schemeClr val="tx1"/>
                </a:solidFill>
                <a:latin typeface="Gill Sans" charset="0"/>
              </a:defRPr>
            </a:lvl8pPr>
            <a:lvl9pPr fontAlgn="base">
              <a:spcBef>
                <a:spcPct val="0"/>
              </a:spcBef>
              <a:spcAft>
                <a:spcPct val="0"/>
              </a:spcAft>
              <a:defRPr sz="1200">
                <a:solidFill>
                  <a:schemeClr val="tx1"/>
                </a:solidFill>
                <a:latin typeface="Gill Sans" charset="0"/>
              </a:defRPr>
            </a:lvl9pPr>
          </a:lstStyle>
          <a:p>
            <a:pPr algn="ctr" defTabSz="457200" eaLnBrk="1" fontAlgn="auto" hangingPunct="1">
              <a:spcBef>
                <a:spcPts val="0"/>
              </a:spcBef>
              <a:spcAft>
                <a:spcPts val="0"/>
              </a:spcAft>
            </a:pPr>
            <a:r>
              <a:rPr lang="en-US" altLang="en-US" sz="4200" b="1" u="sng" dirty="0" smtClean="0">
                <a:solidFill>
                  <a:srgbClr val="4D4D4D"/>
                </a:solidFill>
                <a:ea typeface="Gill Sans" charset="0"/>
                <a:cs typeface="Gill Sans" charset="0"/>
              </a:rPr>
              <a:t>Let’s Connect:</a:t>
            </a:r>
            <a:endParaRPr lang="en-US" altLang="en-US" sz="4200" b="1" u="sng" dirty="0">
              <a:solidFill>
                <a:srgbClr val="4D4D4D"/>
              </a:solidFill>
              <a:ea typeface="Gill Sans" charset="0"/>
              <a:cs typeface="Gill Sans" charset="0"/>
            </a:endParaRPr>
          </a:p>
        </p:txBody>
      </p:sp>
    </p:spTree>
    <p:extLst>
      <p:ext uri="{BB962C8B-B14F-4D97-AF65-F5344CB8AC3E}">
        <p14:creationId xmlns:p14="http://schemas.microsoft.com/office/powerpoint/2010/main" val="2093605932"/>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76"/>
          <p:cNvSpPr>
            <a:spLocks noGrp="1" noChangeArrowheads="1"/>
          </p:cNvSpPr>
          <p:nvPr>
            <p:ph type="title" idx="4294967295"/>
          </p:nvPr>
        </p:nvSpPr>
        <p:spPr>
          <a:xfrm>
            <a:off x="0" y="242888"/>
            <a:ext cx="9144000" cy="1143000"/>
          </a:xfrm>
        </p:spPr>
        <p:txBody>
          <a:bodyPr/>
          <a:lstStyle/>
          <a:p>
            <a:r>
              <a:rPr lang="en-US" altLang="en-US" sz="2800" smtClean="0">
                <a:solidFill>
                  <a:srgbClr val="000099"/>
                </a:solidFill>
              </a:rPr>
              <a:t>Obesity Trends* Among U.S. Adults, BRFSS 1991</a:t>
            </a:r>
            <a:br>
              <a:rPr lang="en-US" altLang="en-US" sz="2800" smtClean="0">
                <a:solidFill>
                  <a:srgbClr val="000099"/>
                </a:solidFill>
              </a:rPr>
            </a:br>
            <a:r>
              <a:rPr lang="en-US" altLang="en-US" sz="1400" smtClean="0">
                <a:solidFill>
                  <a:srgbClr val="000099"/>
                </a:solidFill>
              </a:rPr>
              <a:t>(*BMI ≥30, or ~ 30 lbs. overweight for 5’ 4” person)</a:t>
            </a:r>
          </a:p>
        </p:txBody>
      </p:sp>
      <p:grpSp>
        <p:nvGrpSpPr>
          <p:cNvPr id="15363" name="Group 165"/>
          <p:cNvGrpSpPr>
            <a:grpSpLocks/>
          </p:cNvGrpSpPr>
          <p:nvPr/>
        </p:nvGrpSpPr>
        <p:grpSpPr bwMode="auto">
          <a:xfrm>
            <a:off x="854075" y="1709738"/>
            <a:ext cx="6938963" cy="3567112"/>
            <a:chOff x="1155701" y="1709740"/>
            <a:chExt cx="6938963" cy="3567110"/>
          </a:xfrm>
        </p:grpSpPr>
        <p:sp>
          <p:nvSpPr>
            <p:cNvPr id="15370" name="Freeform 5"/>
            <p:cNvSpPr>
              <a:spLocks/>
            </p:cNvSpPr>
            <p:nvPr/>
          </p:nvSpPr>
          <p:spPr bwMode="auto">
            <a:xfrm>
              <a:off x="4513264" y="2003425"/>
              <a:ext cx="72548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371" name="Freeform 6"/>
            <p:cNvSpPr>
              <a:spLocks/>
            </p:cNvSpPr>
            <p:nvPr/>
          </p:nvSpPr>
          <p:spPr bwMode="auto">
            <a:xfrm>
              <a:off x="4481513" y="2398713"/>
              <a:ext cx="766762"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372" name="Freeform 7"/>
            <p:cNvSpPr>
              <a:spLocks/>
            </p:cNvSpPr>
            <p:nvPr/>
          </p:nvSpPr>
          <p:spPr bwMode="auto">
            <a:xfrm>
              <a:off x="4456113" y="2794000"/>
              <a:ext cx="906462"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373" name="Freeform 8"/>
            <p:cNvSpPr>
              <a:spLocks/>
            </p:cNvSpPr>
            <p:nvPr/>
          </p:nvSpPr>
          <p:spPr bwMode="auto">
            <a:xfrm>
              <a:off x="4637089" y="3203577"/>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374" name="Freeform 9"/>
            <p:cNvSpPr>
              <a:spLocks/>
            </p:cNvSpPr>
            <p:nvPr/>
          </p:nvSpPr>
          <p:spPr bwMode="auto">
            <a:xfrm>
              <a:off x="4521200" y="3590925"/>
              <a:ext cx="944564"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375" name="Freeform 10"/>
            <p:cNvSpPr>
              <a:spLocks/>
            </p:cNvSpPr>
            <p:nvPr/>
          </p:nvSpPr>
          <p:spPr bwMode="auto">
            <a:xfrm>
              <a:off x="5232401" y="2740027"/>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376" name="Freeform 11"/>
            <p:cNvSpPr>
              <a:spLocks/>
            </p:cNvSpPr>
            <p:nvPr/>
          </p:nvSpPr>
          <p:spPr bwMode="auto">
            <a:xfrm>
              <a:off x="5322889"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377" name="Freeform 12"/>
            <p:cNvSpPr>
              <a:spLocks/>
            </p:cNvSpPr>
            <p:nvPr/>
          </p:nvSpPr>
          <p:spPr bwMode="auto">
            <a:xfrm>
              <a:off x="5597525" y="2282827"/>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378" name="Freeform 13"/>
            <p:cNvSpPr>
              <a:spLocks/>
            </p:cNvSpPr>
            <p:nvPr/>
          </p:nvSpPr>
          <p:spPr bwMode="auto">
            <a:xfrm>
              <a:off x="6011864" y="3265490"/>
              <a:ext cx="808037"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379" name="Freeform 14"/>
            <p:cNvSpPr>
              <a:spLocks/>
            </p:cNvSpPr>
            <p:nvPr/>
          </p:nvSpPr>
          <p:spPr bwMode="auto">
            <a:xfrm>
              <a:off x="5940426" y="3560765"/>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380" name="Freeform 15"/>
            <p:cNvSpPr>
              <a:spLocks/>
            </p:cNvSpPr>
            <p:nvPr/>
          </p:nvSpPr>
          <p:spPr bwMode="auto">
            <a:xfrm>
              <a:off x="6175375" y="3824288"/>
              <a:ext cx="42227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381" name="Freeform 16"/>
            <p:cNvSpPr>
              <a:spLocks/>
            </p:cNvSpPr>
            <p:nvPr/>
          </p:nvSpPr>
          <p:spPr bwMode="auto">
            <a:xfrm>
              <a:off x="6445250"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382" name="Freeform 17"/>
            <p:cNvSpPr>
              <a:spLocks/>
            </p:cNvSpPr>
            <p:nvPr/>
          </p:nvSpPr>
          <p:spPr bwMode="auto">
            <a:xfrm>
              <a:off x="6573839" y="3459163"/>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383" name="Freeform 18"/>
            <p:cNvSpPr>
              <a:spLocks/>
            </p:cNvSpPr>
            <p:nvPr/>
          </p:nvSpPr>
          <p:spPr bwMode="auto">
            <a:xfrm>
              <a:off x="6289676" y="4311650"/>
              <a:ext cx="1000125"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384" name="Freeform 19"/>
            <p:cNvSpPr>
              <a:spLocks/>
            </p:cNvSpPr>
            <p:nvPr/>
          </p:nvSpPr>
          <p:spPr bwMode="auto">
            <a:xfrm>
              <a:off x="6735765" y="3009900"/>
              <a:ext cx="49688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385" name="Freeform 20"/>
            <p:cNvSpPr>
              <a:spLocks/>
            </p:cNvSpPr>
            <p:nvPr/>
          </p:nvSpPr>
          <p:spPr bwMode="auto">
            <a:xfrm>
              <a:off x="5449888" y="3660776"/>
              <a:ext cx="546100"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386" name="Freeform 21"/>
            <p:cNvSpPr>
              <a:spLocks/>
            </p:cNvSpPr>
            <p:nvPr/>
          </p:nvSpPr>
          <p:spPr bwMode="auto">
            <a:xfrm>
              <a:off x="2366964" y="2562225"/>
              <a:ext cx="877887"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387" name="Freeform 22"/>
            <p:cNvSpPr>
              <a:spLocks/>
            </p:cNvSpPr>
            <p:nvPr/>
          </p:nvSpPr>
          <p:spPr bwMode="auto">
            <a:xfrm>
              <a:off x="3740151" y="2452690"/>
              <a:ext cx="766763"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388" name="Freeform 23"/>
            <p:cNvSpPr>
              <a:spLocks/>
            </p:cNvSpPr>
            <p:nvPr/>
          </p:nvSpPr>
          <p:spPr bwMode="auto">
            <a:xfrm>
              <a:off x="3863975" y="3003552"/>
              <a:ext cx="806450"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389" name="Freeform 24"/>
            <p:cNvSpPr>
              <a:spLocks/>
            </p:cNvSpPr>
            <p:nvPr/>
          </p:nvSpPr>
          <p:spPr bwMode="auto">
            <a:xfrm>
              <a:off x="3759200" y="3521076"/>
              <a:ext cx="769938"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390" name="Freeform 25"/>
            <p:cNvSpPr>
              <a:spLocks/>
            </p:cNvSpPr>
            <p:nvPr/>
          </p:nvSpPr>
          <p:spPr bwMode="auto">
            <a:xfrm>
              <a:off x="4051301" y="3660777"/>
              <a:ext cx="1538288"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391" name="Freeform 26"/>
            <p:cNvSpPr>
              <a:spLocks/>
            </p:cNvSpPr>
            <p:nvPr/>
          </p:nvSpPr>
          <p:spPr bwMode="auto">
            <a:xfrm>
              <a:off x="6940550"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392" name="Freeform 27"/>
            <p:cNvSpPr>
              <a:spLocks/>
            </p:cNvSpPr>
            <p:nvPr/>
          </p:nvSpPr>
          <p:spPr bwMode="auto">
            <a:xfrm>
              <a:off x="7493001"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15393" name="Group 28"/>
            <p:cNvGrpSpPr>
              <a:grpSpLocks/>
            </p:cNvGrpSpPr>
            <p:nvPr/>
          </p:nvGrpSpPr>
          <p:grpSpPr bwMode="auto">
            <a:xfrm>
              <a:off x="1155697" y="3886215"/>
              <a:ext cx="2009775" cy="1390654"/>
              <a:chOff x="768" y="2832"/>
              <a:chExt cx="1203" cy="876"/>
            </a:xfrm>
          </p:grpSpPr>
          <p:sp>
            <p:nvSpPr>
              <p:cNvPr id="15430" name="Freeform 29"/>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871840685 w 188"/>
                  <a:gd name="T9" fmla="*/ 2147483647 h 160"/>
                  <a:gd name="T10" fmla="*/ 1961554403 w 188"/>
                  <a:gd name="T11" fmla="*/ 2147483647 h 160"/>
                  <a:gd name="T12" fmla="*/ 2147483647 w 188"/>
                  <a:gd name="T13" fmla="*/ 2147483647 h 160"/>
                  <a:gd name="T14" fmla="*/ 2147483647 w 188"/>
                  <a:gd name="T15" fmla="*/ 2147483647 h 160"/>
                  <a:gd name="T16" fmla="*/ 2147483647 w 188"/>
                  <a:gd name="T17" fmla="*/ 2147483647 h 160"/>
                  <a:gd name="T18" fmla="*/ 1774530021 w 188"/>
                  <a:gd name="T19" fmla="*/ 2147483647 h 160"/>
                  <a:gd name="T20" fmla="*/ 1051290271 w 188"/>
                  <a:gd name="T21" fmla="*/ 2147483647 h 160"/>
                  <a:gd name="T22" fmla="*/ 1961554403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544053840 w 188"/>
                  <a:gd name="T37" fmla="*/ 2147483647 h 160"/>
                  <a:gd name="T38" fmla="*/ 544053840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886529878 h 160"/>
                  <a:gd name="T88" fmla="*/ 2147483647 w 188"/>
                  <a:gd name="T89" fmla="*/ 886529878 h 160"/>
                  <a:gd name="T90" fmla="*/ 2147483647 w 188"/>
                  <a:gd name="T91" fmla="*/ 886529878 h 160"/>
                  <a:gd name="T92" fmla="*/ 2147483647 w 188"/>
                  <a:gd name="T93" fmla="*/ 0 h 160"/>
                  <a:gd name="T94" fmla="*/ 2147483647 w 188"/>
                  <a:gd name="T95" fmla="*/ 743294476 h 160"/>
                  <a:gd name="T96" fmla="*/ 2147483647 w 188"/>
                  <a:gd name="T97" fmla="*/ 2147483647 h 160"/>
                  <a:gd name="T98" fmla="*/ 2147483647 w 188"/>
                  <a:gd name="T99" fmla="*/ 2147483647 h 160"/>
                  <a:gd name="T100" fmla="*/ 1774530021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31" name="Freeform 30"/>
              <p:cNvSpPr>
                <a:spLocks/>
              </p:cNvSpPr>
              <p:nvPr/>
            </p:nvSpPr>
            <p:spPr bwMode="auto">
              <a:xfrm>
                <a:off x="1021" y="3608"/>
                <a:ext cx="20" cy="14"/>
              </a:xfrm>
              <a:custGeom>
                <a:avLst/>
                <a:gdLst>
                  <a:gd name="T0" fmla="*/ 488280567 w 4"/>
                  <a:gd name="T1" fmla="*/ 205818079 h 3"/>
                  <a:gd name="T2" fmla="*/ 488280567 w 4"/>
                  <a:gd name="T3" fmla="*/ 112261484 h 3"/>
                  <a:gd name="T4" fmla="*/ 488280567 w 4"/>
                  <a:gd name="T5" fmla="*/ 112261484 h 3"/>
                  <a:gd name="T6" fmla="*/ 488280567 w 4"/>
                  <a:gd name="T7" fmla="*/ 112261484 h 3"/>
                  <a:gd name="T8" fmla="*/ 488280567 w 4"/>
                  <a:gd name="T9" fmla="*/ 112261484 h 3"/>
                  <a:gd name="T10" fmla="*/ 488280567 w 4"/>
                  <a:gd name="T11" fmla="*/ 112261484 h 3"/>
                  <a:gd name="T12" fmla="*/ 488280567 w 4"/>
                  <a:gd name="T13" fmla="*/ 112261484 h 3"/>
                  <a:gd name="T14" fmla="*/ 244140284 w 4"/>
                  <a:gd name="T15" fmla="*/ 0 h 3"/>
                  <a:gd name="T16" fmla="*/ 244140284 w 4"/>
                  <a:gd name="T17" fmla="*/ 0 h 3"/>
                  <a:gd name="T18" fmla="*/ 0 w 4"/>
                  <a:gd name="T19" fmla="*/ 112261484 h 3"/>
                  <a:gd name="T20" fmla="*/ 0 w 4"/>
                  <a:gd name="T21" fmla="*/ 112261484 h 3"/>
                  <a:gd name="T22" fmla="*/ 0 w 4"/>
                  <a:gd name="T23" fmla="*/ 112261484 h 3"/>
                  <a:gd name="T24" fmla="*/ 0 w 4"/>
                  <a:gd name="T25" fmla="*/ 112261484 h 3"/>
                  <a:gd name="T26" fmla="*/ 0 w 4"/>
                  <a:gd name="T27" fmla="*/ 112261484 h 3"/>
                  <a:gd name="T28" fmla="*/ 0 w 4"/>
                  <a:gd name="T29" fmla="*/ 112261484 h 3"/>
                  <a:gd name="T30" fmla="*/ 0 w 4"/>
                  <a:gd name="T31" fmla="*/ 205818079 h 3"/>
                  <a:gd name="T32" fmla="*/ 0 w 4"/>
                  <a:gd name="T33" fmla="*/ 205818079 h 3"/>
                  <a:gd name="T34" fmla="*/ 244140284 w 4"/>
                  <a:gd name="T35" fmla="*/ 205818079 h 3"/>
                  <a:gd name="T36" fmla="*/ 244140284 w 4"/>
                  <a:gd name="T37" fmla="*/ 205818079 h 3"/>
                  <a:gd name="T38" fmla="*/ 244140284 w 4"/>
                  <a:gd name="T39" fmla="*/ 318068699 h 3"/>
                  <a:gd name="T40" fmla="*/ 488280567 w 4"/>
                  <a:gd name="T41" fmla="*/ 318068699 h 3"/>
                  <a:gd name="T42" fmla="*/ 488280567 w 4"/>
                  <a:gd name="T43" fmla="*/ 318068699 h 3"/>
                  <a:gd name="T44" fmla="*/ 732420451 w 4"/>
                  <a:gd name="T45" fmla="*/ 318068699 h 3"/>
                  <a:gd name="T46" fmla="*/ 732420451 w 4"/>
                  <a:gd name="T47" fmla="*/ 318068699 h 3"/>
                  <a:gd name="T48" fmla="*/ 976561134 w 4"/>
                  <a:gd name="T49" fmla="*/ 205818079 h 3"/>
                  <a:gd name="T50" fmla="*/ 976561134 w 4"/>
                  <a:gd name="T51" fmla="*/ 205818079 h 3"/>
                  <a:gd name="T52" fmla="*/ 976561134 w 4"/>
                  <a:gd name="T53" fmla="*/ 205818079 h 3"/>
                  <a:gd name="T54" fmla="*/ 976561134 w 4"/>
                  <a:gd name="T55" fmla="*/ 112261484 h 3"/>
                  <a:gd name="T56" fmla="*/ 976561134 w 4"/>
                  <a:gd name="T57" fmla="*/ 112261484 h 3"/>
                  <a:gd name="T58" fmla="*/ 976561134 w 4"/>
                  <a:gd name="T59" fmla="*/ 112261484 h 3"/>
                  <a:gd name="T60" fmla="*/ 976561134 w 4"/>
                  <a:gd name="T61" fmla="*/ 112261484 h 3"/>
                  <a:gd name="T62" fmla="*/ 976561134 w 4"/>
                  <a:gd name="T63" fmla="*/ 112261484 h 3"/>
                  <a:gd name="T64" fmla="*/ 976561134 w 4"/>
                  <a:gd name="T65" fmla="*/ 0 h 3"/>
                  <a:gd name="T66" fmla="*/ 976561134 w 4"/>
                  <a:gd name="T67" fmla="*/ 0 h 3"/>
                  <a:gd name="T68" fmla="*/ 976561134 w 4"/>
                  <a:gd name="T69" fmla="*/ 0 h 3"/>
                  <a:gd name="T70" fmla="*/ 976561134 w 4"/>
                  <a:gd name="T71" fmla="*/ 0 h 3"/>
                  <a:gd name="T72" fmla="*/ 976561134 w 4"/>
                  <a:gd name="T73" fmla="*/ 112261484 h 3"/>
                  <a:gd name="T74" fmla="*/ 732420451 w 4"/>
                  <a:gd name="T75" fmla="*/ 112261484 h 3"/>
                  <a:gd name="T76" fmla="*/ 732420451 w 4"/>
                  <a:gd name="T77" fmla="*/ 112261484 h 3"/>
                  <a:gd name="T78" fmla="*/ 488280567 w 4"/>
                  <a:gd name="T79" fmla="*/ 205818079 h 3"/>
                  <a:gd name="T80" fmla="*/ 488280567 w 4"/>
                  <a:gd name="T81" fmla="*/ 205818079 h 3"/>
                  <a:gd name="T82" fmla="*/ 488280567 w 4"/>
                  <a:gd name="T83" fmla="*/ 205818079 h 3"/>
                  <a:gd name="T84" fmla="*/ 488280567 w 4"/>
                  <a:gd name="T85" fmla="*/ 205818079 h 3"/>
                  <a:gd name="T86" fmla="*/ 488280567 w 4"/>
                  <a:gd name="T87" fmla="*/ 318068699 h 3"/>
                  <a:gd name="T88" fmla="*/ 732420451 w 4"/>
                  <a:gd name="T89" fmla="*/ 318068699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32" name="Freeform 31"/>
              <p:cNvSpPr>
                <a:spLocks/>
              </p:cNvSpPr>
              <p:nvPr/>
            </p:nvSpPr>
            <p:spPr bwMode="auto">
              <a:xfrm>
                <a:off x="978" y="3610"/>
                <a:ext cx="43" cy="30"/>
              </a:xfrm>
              <a:custGeom>
                <a:avLst/>
                <a:gdLst>
                  <a:gd name="T0" fmla="*/ 979352908 w 9"/>
                  <a:gd name="T1" fmla="*/ 0 h 6"/>
                  <a:gd name="T2" fmla="*/ 564215260 w 9"/>
                  <a:gd name="T3" fmla="*/ 0 h 6"/>
                  <a:gd name="T4" fmla="*/ 415150796 w 9"/>
                  <a:gd name="T5" fmla="*/ 244140482 h 6"/>
                  <a:gd name="T6" fmla="*/ 415150796 w 9"/>
                  <a:gd name="T7" fmla="*/ 244140482 h 6"/>
                  <a:gd name="T8" fmla="*/ 415150796 w 9"/>
                  <a:gd name="T9" fmla="*/ 488280965 h 6"/>
                  <a:gd name="T10" fmla="*/ 415150796 w 9"/>
                  <a:gd name="T11" fmla="*/ 732421847 h 6"/>
                  <a:gd name="T12" fmla="*/ 297046244 w 9"/>
                  <a:gd name="T13" fmla="*/ 732421847 h 6"/>
                  <a:gd name="T14" fmla="*/ 297046244 w 9"/>
                  <a:gd name="T15" fmla="*/ 732421847 h 6"/>
                  <a:gd name="T16" fmla="*/ 149064501 w 9"/>
                  <a:gd name="T17" fmla="*/ 732421847 h 6"/>
                  <a:gd name="T18" fmla="*/ 149064501 w 9"/>
                  <a:gd name="T19" fmla="*/ 976561930 h 6"/>
                  <a:gd name="T20" fmla="*/ 149064501 w 9"/>
                  <a:gd name="T21" fmla="*/ 1220702012 h 6"/>
                  <a:gd name="T22" fmla="*/ 0 w 9"/>
                  <a:gd name="T23" fmla="*/ 1220702012 h 6"/>
                  <a:gd name="T24" fmla="*/ 0 w 9"/>
                  <a:gd name="T25" fmla="*/ 1464842414 h 6"/>
                  <a:gd name="T26" fmla="*/ 0 w 9"/>
                  <a:gd name="T27" fmla="*/ 1464842414 h 6"/>
                  <a:gd name="T28" fmla="*/ 0 w 9"/>
                  <a:gd name="T29" fmla="*/ 1464842414 h 6"/>
                  <a:gd name="T30" fmla="*/ 0 w 9"/>
                  <a:gd name="T31" fmla="*/ 1464842414 h 6"/>
                  <a:gd name="T32" fmla="*/ 0 w 9"/>
                  <a:gd name="T33" fmla="*/ 1464842414 h 6"/>
                  <a:gd name="T34" fmla="*/ 0 w 9"/>
                  <a:gd name="T35" fmla="*/ 1464842414 h 6"/>
                  <a:gd name="T36" fmla="*/ 0 w 9"/>
                  <a:gd name="T37" fmla="*/ 1464842414 h 6"/>
                  <a:gd name="T38" fmla="*/ 149064501 w 9"/>
                  <a:gd name="T39" fmla="*/ 1464842414 h 6"/>
                  <a:gd name="T40" fmla="*/ 297046244 w 9"/>
                  <a:gd name="T41" fmla="*/ 1464842414 h 6"/>
                  <a:gd name="T42" fmla="*/ 415150796 w 9"/>
                  <a:gd name="T43" fmla="*/ 1220702012 h 6"/>
                  <a:gd name="T44" fmla="*/ 861263415 w 9"/>
                  <a:gd name="T45" fmla="*/ 732421847 h 6"/>
                  <a:gd name="T46" fmla="*/ 979352908 w 9"/>
                  <a:gd name="T47" fmla="*/ 488280965 h 6"/>
                  <a:gd name="T48" fmla="*/ 1128703273 w 9"/>
                  <a:gd name="T49" fmla="*/ 488280965 h 6"/>
                  <a:gd name="T50" fmla="*/ 1269931572 w 9"/>
                  <a:gd name="T51" fmla="*/ 244140482 h 6"/>
                  <a:gd name="T52" fmla="*/ 1269931572 w 9"/>
                  <a:gd name="T53" fmla="*/ 244140482 h 6"/>
                  <a:gd name="T54" fmla="*/ 1269931572 w 9"/>
                  <a:gd name="T55" fmla="*/ 244140482 h 6"/>
                  <a:gd name="T56" fmla="*/ 1128703273 w 9"/>
                  <a:gd name="T57" fmla="*/ 0 h 6"/>
                  <a:gd name="T58" fmla="*/ 1128703273 w 9"/>
                  <a:gd name="T59" fmla="*/ 0 h 6"/>
                  <a:gd name="T60" fmla="*/ 1128703273 w 9"/>
                  <a:gd name="T61" fmla="*/ 0 h 6"/>
                  <a:gd name="T62" fmla="*/ 1128703273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33" name="Freeform 32"/>
              <p:cNvSpPr>
                <a:spLocks/>
              </p:cNvSpPr>
              <p:nvPr/>
            </p:nvSpPr>
            <p:spPr bwMode="auto">
              <a:xfrm>
                <a:off x="934" y="3632"/>
                <a:ext cx="44" cy="34"/>
              </a:xfrm>
              <a:custGeom>
                <a:avLst/>
                <a:gdLst>
                  <a:gd name="T0" fmla="*/ 1490132076 w 9"/>
                  <a:gd name="T1" fmla="*/ 534073098 h 7"/>
                  <a:gd name="T2" fmla="*/ 1490132076 w 9"/>
                  <a:gd name="T3" fmla="*/ 175964446 h 7"/>
                  <a:gd name="T4" fmla="*/ 912443375 w 9"/>
                  <a:gd name="T5" fmla="*/ 534073098 h 7"/>
                  <a:gd name="T6" fmla="*/ 764323715 w 9"/>
                  <a:gd name="T7" fmla="*/ 672536448 h 7"/>
                  <a:gd name="T8" fmla="*/ 764323715 w 9"/>
                  <a:gd name="T9" fmla="*/ 672536448 h 7"/>
                  <a:gd name="T10" fmla="*/ 382832065 w 9"/>
                  <a:gd name="T11" fmla="*/ 854684384 h 7"/>
                  <a:gd name="T12" fmla="*/ 186636188 w 9"/>
                  <a:gd name="T13" fmla="*/ 1030635696 h 7"/>
                  <a:gd name="T14" fmla="*/ 0 w 9"/>
                  <a:gd name="T15" fmla="*/ 1030635696 h 7"/>
                  <a:gd name="T16" fmla="*/ 382832065 w 9"/>
                  <a:gd name="T17" fmla="*/ 1030635696 h 7"/>
                  <a:gd name="T18" fmla="*/ 569467705 w 9"/>
                  <a:gd name="T19" fmla="*/ 854684384 h 7"/>
                  <a:gd name="T20" fmla="*/ 1107298603 w 9"/>
                  <a:gd name="T21" fmla="*/ 672536448 h 7"/>
                  <a:gd name="T22" fmla="*/ 1490132076 w 9"/>
                  <a:gd name="T23" fmla="*/ 534073098 h 7"/>
                  <a:gd name="T24" fmla="*/ 1490132076 w 9"/>
                  <a:gd name="T25" fmla="*/ 534073098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34" name="Freeform 33"/>
              <p:cNvSpPr>
                <a:spLocks/>
              </p:cNvSpPr>
              <p:nvPr/>
            </p:nvSpPr>
            <p:spPr bwMode="auto">
              <a:xfrm>
                <a:off x="934" y="3637"/>
                <a:ext cx="39" cy="29"/>
              </a:xfrm>
              <a:custGeom>
                <a:avLst/>
                <a:gdLst>
                  <a:gd name="T0" fmla="*/ 1439996001 w 8"/>
                  <a:gd name="T1" fmla="*/ 333859803 h 6"/>
                  <a:gd name="T2" fmla="*/ 1439996001 w 8"/>
                  <a:gd name="T3" fmla="*/ 167114728 h 6"/>
                  <a:gd name="T4" fmla="*/ 1439996001 w 8"/>
                  <a:gd name="T5" fmla="*/ 167114728 h 6"/>
                  <a:gd name="T6" fmla="*/ 1439996001 w 8"/>
                  <a:gd name="T7" fmla="*/ 0 h 6"/>
                  <a:gd name="T8" fmla="*/ 1439996001 w 8"/>
                  <a:gd name="T9" fmla="*/ 0 h 6"/>
                  <a:gd name="T10" fmla="*/ 1439996001 w 8"/>
                  <a:gd name="T11" fmla="*/ 0 h 6"/>
                  <a:gd name="T12" fmla="*/ 1439996001 w 8"/>
                  <a:gd name="T13" fmla="*/ 0 h 6"/>
                  <a:gd name="T14" fmla="*/ 1439996001 w 8"/>
                  <a:gd name="T15" fmla="*/ 0 h 6"/>
                  <a:gd name="T16" fmla="*/ 1439996001 w 8"/>
                  <a:gd name="T17" fmla="*/ 0 h 6"/>
                  <a:gd name="T18" fmla="*/ 1439996001 w 8"/>
                  <a:gd name="T19" fmla="*/ 0 h 6"/>
                  <a:gd name="T20" fmla="*/ 1258155936 w 8"/>
                  <a:gd name="T21" fmla="*/ 0 h 6"/>
                  <a:gd name="T22" fmla="*/ 1258155936 w 8"/>
                  <a:gd name="T23" fmla="*/ 0 h 6"/>
                  <a:gd name="T24" fmla="*/ 1068315259 w 8"/>
                  <a:gd name="T25" fmla="*/ 0 h 6"/>
                  <a:gd name="T26" fmla="*/ 886529793 w 8"/>
                  <a:gd name="T27" fmla="*/ 167114728 h 6"/>
                  <a:gd name="T28" fmla="*/ 886529793 w 8"/>
                  <a:gd name="T29" fmla="*/ 333859803 h 6"/>
                  <a:gd name="T30" fmla="*/ 886529793 w 8"/>
                  <a:gd name="T31" fmla="*/ 333859803 h 6"/>
                  <a:gd name="T32" fmla="*/ 735641673 w 8"/>
                  <a:gd name="T33" fmla="*/ 333859803 h 6"/>
                  <a:gd name="T34" fmla="*/ 735641673 w 8"/>
                  <a:gd name="T35" fmla="*/ 333859803 h 6"/>
                  <a:gd name="T36" fmla="*/ 735641673 w 8"/>
                  <a:gd name="T37" fmla="*/ 333859803 h 6"/>
                  <a:gd name="T38" fmla="*/ 735641673 w 8"/>
                  <a:gd name="T39" fmla="*/ 500977083 h 6"/>
                  <a:gd name="T40" fmla="*/ 735641673 w 8"/>
                  <a:gd name="T41" fmla="*/ 500977083 h 6"/>
                  <a:gd name="T42" fmla="*/ 735641673 w 8"/>
                  <a:gd name="T43" fmla="*/ 500977083 h 6"/>
                  <a:gd name="T44" fmla="*/ 735641673 w 8"/>
                  <a:gd name="T45" fmla="*/ 500977083 h 6"/>
                  <a:gd name="T46" fmla="*/ 371612259 w 8"/>
                  <a:gd name="T47" fmla="*/ 640669498 h 6"/>
                  <a:gd name="T48" fmla="*/ 371612259 w 8"/>
                  <a:gd name="T49" fmla="*/ 640669498 h 6"/>
                  <a:gd name="T50" fmla="*/ 371612259 w 8"/>
                  <a:gd name="T51" fmla="*/ 640669498 h 6"/>
                  <a:gd name="T52" fmla="*/ 371612259 w 8"/>
                  <a:gd name="T53" fmla="*/ 640669498 h 6"/>
                  <a:gd name="T54" fmla="*/ 181852311 w 8"/>
                  <a:gd name="T55" fmla="*/ 640669498 h 6"/>
                  <a:gd name="T56" fmla="*/ 181852311 w 8"/>
                  <a:gd name="T57" fmla="*/ 807720735 h 6"/>
                  <a:gd name="T58" fmla="*/ 181852311 w 8"/>
                  <a:gd name="T59" fmla="*/ 807720735 h 6"/>
                  <a:gd name="T60" fmla="*/ 0 w 8"/>
                  <a:gd name="T61" fmla="*/ 807720735 h 6"/>
                  <a:gd name="T62" fmla="*/ 0 w 8"/>
                  <a:gd name="T63" fmla="*/ 807720735 h 6"/>
                  <a:gd name="T64" fmla="*/ 0 w 8"/>
                  <a:gd name="T65" fmla="*/ 807720735 h 6"/>
                  <a:gd name="T66" fmla="*/ 181852311 w 8"/>
                  <a:gd name="T67" fmla="*/ 974528682 h 6"/>
                  <a:gd name="T68" fmla="*/ 181852311 w 8"/>
                  <a:gd name="T69" fmla="*/ 974528682 h 6"/>
                  <a:gd name="T70" fmla="*/ 181852311 w 8"/>
                  <a:gd name="T71" fmla="*/ 974528682 h 6"/>
                  <a:gd name="T72" fmla="*/ 181852311 w 8"/>
                  <a:gd name="T73" fmla="*/ 974528682 h 6"/>
                  <a:gd name="T74" fmla="*/ 371612259 w 8"/>
                  <a:gd name="T75" fmla="*/ 807720735 h 6"/>
                  <a:gd name="T76" fmla="*/ 371612259 w 8"/>
                  <a:gd name="T77" fmla="*/ 807720735 h 6"/>
                  <a:gd name="T78" fmla="*/ 553467612 w 8"/>
                  <a:gd name="T79" fmla="*/ 807720735 h 6"/>
                  <a:gd name="T80" fmla="*/ 553467612 w 8"/>
                  <a:gd name="T81" fmla="*/ 640669498 h 6"/>
                  <a:gd name="T82" fmla="*/ 553467612 w 8"/>
                  <a:gd name="T83" fmla="*/ 640669498 h 6"/>
                  <a:gd name="T84" fmla="*/ 886529793 w 8"/>
                  <a:gd name="T85" fmla="*/ 640669498 h 6"/>
                  <a:gd name="T86" fmla="*/ 886529793 w 8"/>
                  <a:gd name="T87" fmla="*/ 500977083 h 6"/>
                  <a:gd name="T88" fmla="*/ 1068315259 w 8"/>
                  <a:gd name="T89" fmla="*/ 500977083 h 6"/>
                  <a:gd name="T90" fmla="*/ 1258155936 w 8"/>
                  <a:gd name="T91" fmla="*/ 500977083 h 6"/>
                  <a:gd name="T92" fmla="*/ 1258155936 w 8"/>
                  <a:gd name="T93" fmla="*/ 333859803 h 6"/>
                  <a:gd name="T94" fmla="*/ 1258155936 w 8"/>
                  <a:gd name="T95" fmla="*/ 333859803 h 6"/>
                  <a:gd name="T96" fmla="*/ 1439996001 w 8"/>
                  <a:gd name="T97" fmla="*/ 333859803 h 6"/>
                  <a:gd name="T98" fmla="*/ 1439996001 w 8"/>
                  <a:gd name="T99" fmla="*/ 333859803 h 6"/>
                  <a:gd name="T100" fmla="*/ 1439996001 w 8"/>
                  <a:gd name="T101" fmla="*/ 333859803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35" name="Freeform 34"/>
              <p:cNvSpPr>
                <a:spLocks/>
              </p:cNvSpPr>
              <p:nvPr/>
            </p:nvSpPr>
            <p:spPr bwMode="auto">
              <a:xfrm>
                <a:off x="909" y="3676"/>
                <a:ext cx="5" cy="5"/>
              </a:xfrm>
              <a:custGeom>
                <a:avLst/>
                <a:gdLst>
                  <a:gd name="T0" fmla="*/ 244140284 w 1"/>
                  <a:gd name="T1" fmla="*/ 0 h 1"/>
                  <a:gd name="T2" fmla="*/ 0 w 1"/>
                  <a:gd name="T3" fmla="*/ 0 h 1"/>
                  <a:gd name="T4" fmla="*/ 0 w 1"/>
                  <a:gd name="T5" fmla="*/ 244140284 h 1"/>
                  <a:gd name="T6" fmla="*/ 244140284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36" name="Freeform 35"/>
              <p:cNvSpPr>
                <a:spLocks/>
              </p:cNvSpPr>
              <p:nvPr/>
            </p:nvSpPr>
            <p:spPr bwMode="auto">
              <a:xfrm>
                <a:off x="909" y="3676"/>
                <a:ext cx="5" cy="5"/>
              </a:xfrm>
              <a:custGeom>
                <a:avLst/>
                <a:gdLst>
                  <a:gd name="T0" fmla="*/ 244140284 w 1"/>
                  <a:gd name="T1" fmla="*/ 0 h 1"/>
                  <a:gd name="T2" fmla="*/ 244140284 w 1"/>
                  <a:gd name="T3" fmla="*/ 0 h 1"/>
                  <a:gd name="T4" fmla="*/ 244140284 w 1"/>
                  <a:gd name="T5" fmla="*/ 0 h 1"/>
                  <a:gd name="T6" fmla="*/ 244140284 w 1"/>
                  <a:gd name="T7" fmla="*/ 0 h 1"/>
                  <a:gd name="T8" fmla="*/ 0 w 1"/>
                  <a:gd name="T9" fmla="*/ 0 h 1"/>
                  <a:gd name="T10" fmla="*/ 0 w 1"/>
                  <a:gd name="T11" fmla="*/ 0 h 1"/>
                  <a:gd name="T12" fmla="*/ 0 w 1"/>
                  <a:gd name="T13" fmla="*/ 0 h 1"/>
                  <a:gd name="T14" fmla="*/ 0 w 1"/>
                  <a:gd name="T15" fmla="*/ 0 h 1"/>
                  <a:gd name="T16" fmla="*/ 0 w 1"/>
                  <a:gd name="T17" fmla="*/ 244140284 h 1"/>
                  <a:gd name="T18" fmla="*/ 0 w 1"/>
                  <a:gd name="T19" fmla="*/ 244140284 h 1"/>
                  <a:gd name="T20" fmla="*/ 0 w 1"/>
                  <a:gd name="T21" fmla="*/ 244140284 h 1"/>
                  <a:gd name="T22" fmla="*/ 0 w 1"/>
                  <a:gd name="T23" fmla="*/ 244140284 h 1"/>
                  <a:gd name="T24" fmla="*/ 0 w 1"/>
                  <a:gd name="T25" fmla="*/ 244140284 h 1"/>
                  <a:gd name="T26" fmla="*/ 244140284 w 1"/>
                  <a:gd name="T27" fmla="*/ 244140284 h 1"/>
                  <a:gd name="T28" fmla="*/ 244140284 w 1"/>
                  <a:gd name="T29" fmla="*/ 0 h 1"/>
                  <a:gd name="T30" fmla="*/ 244140284 w 1"/>
                  <a:gd name="T31" fmla="*/ 0 h 1"/>
                  <a:gd name="T32" fmla="*/ 244140284 w 1"/>
                  <a:gd name="T33" fmla="*/ 0 h 1"/>
                  <a:gd name="T34" fmla="*/ 244140284 w 1"/>
                  <a:gd name="T35" fmla="*/ 0 h 1"/>
                  <a:gd name="T36" fmla="*/ 244140284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37" name="Freeform 36"/>
              <p:cNvSpPr>
                <a:spLocks/>
              </p:cNvSpPr>
              <p:nvPr/>
            </p:nvSpPr>
            <p:spPr bwMode="auto">
              <a:xfrm>
                <a:off x="870" y="3682"/>
                <a:ext cx="14" cy="14"/>
              </a:xfrm>
              <a:custGeom>
                <a:avLst/>
                <a:gdLst>
                  <a:gd name="T0" fmla="*/ 205818079 w 3"/>
                  <a:gd name="T1" fmla="*/ 112261484 h 3"/>
                  <a:gd name="T2" fmla="*/ 318068699 w 3"/>
                  <a:gd name="T3" fmla="*/ 112261484 h 3"/>
                  <a:gd name="T4" fmla="*/ 205818079 w 3"/>
                  <a:gd name="T5" fmla="*/ 112261484 h 3"/>
                  <a:gd name="T6" fmla="*/ 318068699 w 3"/>
                  <a:gd name="T7" fmla="*/ 205818079 h 3"/>
                  <a:gd name="T8" fmla="*/ 205818079 w 3"/>
                  <a:gd name="T9" fmla="*/ 205818079 h 3"/>
                  <a:gd name="T10" fmla="*/ 112261484 w 3"/>
                  <a:gd name="T11" fmla="*/ 318068699 h 3"/>
                  <a:gd name="T12" fmla="*/ 0 w 3"/>
                  <a:gd name="T13" fmla="*/ 318068699 h 3"/>
                  <a:gd name="T14" fmla="*/ 112261484 w 3"/>
                  <a:gd name="T15" fmla="*/ 112261484 h 3"/>
                  <a:gd name="T16" fmla="*/ 205818079 w 3"/>
                  <a:gd name="T17" fmla="*/ 112261484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38" name="Freeform 37"/>
              <p:cNvSpPr>
                <a:spLocks/>
              </p:cNvSpPr>
              <p:nvPr/>
            </p:nvSpPr>
            <p:spPr bwMode="auto">
              <a:xfrm>
                <a:off x="875" y="3684"/>
                <a:ext cx="14" cy="9"/>
              </a:xfrm>
              <a:custGeom>
                <a:avLst/>
                <a:gdLst>
                  <a:gd name="T0" fmla="*/ 205818079 w 3"/>
                  <a:gd name="T1" fmla="*/ 0 h 2"/>
                  <a:gd name="T2" fmla="*/ 205818079 w 3"/>
                  <a:gd name="T3" fmla="*/ 0 h 2"/>
                  <a:gd name="T4" fmla="*/ 205818079 w 3"/>
                  <a:gd name="T5" fmla="*/ 0 h 2"/>
                  <a:gd name="T6" fmla="*/ 205818079 w 3"/>
                  <a:gd name="T7" fmla="*/ 0 h 2"/>
                  <a:gd name="T8" fmla="*/ 318068699 w 3"/>
                  <a:gd name="T9" fmla="*/ 0 h 2"/>
                  <a:gd name="T10" fmla="*/ 318068699 w 3"/>
                  <a:gd name="T11" fmla="*/ 0 h 2"/>
                  <a:gd name="T12" fmla="*/ 318068699 w 3"/>
                  <a:gd name="T13" fmla="*/ 0 h 2"/>
                  <a:gd name="T14" fmla="*/ 318068699 w 3"/>
                  <a:gd name="T15" fmla="*/ 0 h 2"/>
                  <a:gd name="T16" fmla="*/ 318068699 w 3"/>
                  <a:gd name="T17" fmla="*/ 0 h 2"/>
                  <a:gd name="T18" fmla="*/ 318068699 w 3"/>
                  <a:gd name="T19" fmla="*/ 0 h 2"/>
                  <a:gd name="T20" fmla="*/ 318068699 w 3"/>
                  <a:gd name="T21" fmla="*/ 0 h 2"/>
                  <a:gd name="T22" fmla="*/ 205818079 w 3"/>
                  <a:gd name="T23" fmla="*/ 0 h 2"/>
                  <a:gd name="T24" fmla="*/ 205818079 w 3"/>
                  <a:gd name="T25" fmla="*/ 74807622 h 2"/>
                  <a:gd name="T26" fmla="*/ 318068699 w 3"/>
                  <a:gd name="T27" fmla="*/ 74807622 h 2"/>
                  <a:gd name="T28" fmla="*/ 318068699 w 3"/>
                  <a:gd name="T29" fmla="*/ 74807622 h 2"/>
                  <a:gd name="T30" fmla="*/ 318068699 w 3"/>
                  <a:gd name="T31" fmla="*/ 74807622 h 2"/>
                  <a:gd name="T32" fmla="*/ 205818079 w 3"/>
                  <a:gd name="T33" fmla="*/ 74807622 h 2"/>
                  <a:gd name="T34" fmla="*/ 205818079 w 3"/>
                  <a:gd name="T35" fmla="*/ 74807622 h 2"/>
                  <a:gd name="T36" fmla="*/ 205818079 w 3"/>
                  <a:gd name="T37" fmla="*/ 74807622 h 2"/>
                  <a:gd name="T38" fmla="*/ 205818079 w 3"/>
                  <a:gd name="T39" fmla="*/ 74807622 h 2"/>
                  <a:gd name="T40" fmla="*/ 205818079 w 3"/>
                  <a:gd name="T41" fmla="*/ 74807622 h 2"/>
                  <a:gd name="T42" fmla="*/ 112261484 w 3"/>
                  <a:gd name="T43" fmla="*/ 136197979 h 2"/>
                  <a:gd name="T44" fmla="*/ 112261484 w 3"/>
                  <a:gd name="T45" fmla="*/ 136197979 h 2"/>
                  <a:gd name="T46" fmla="*/ 112261484 w 3"/>
                  <a:gd name="T47" fmla="*/ 136197979 h 2"/>
                  <a:gd name="T48" fmla="*/ 0 w 3"/>
                  <a:gd name="T49" fmla="*/ 136197979 h 2"/>
                  <a:gd name="T50" fmla="*/ 0 w 3"/>
                  <a:gd name="T51" fmla="*/ 136197979 h 2"/>
                  <a:gd name="T52" fmla="*/ 0 w 3"/>
                  <a:gd name="T53" fmla="*/ 74807622 h 2"/>
                  <a:gd name="T54" fmla="*/ 112261484 w 3"/>
                  <a:gd name="T55" fmla="*/ 74807622 h 2"/>
                  <a:gd name="T56" fmla="*/ 112261484 w 3"/>
                  <a:gd name="T57" fmla="*/ 74807622 h 2"/>
                  <a:gd name="T58" fmla="*/ 112261484 w 3"/>
                  <a:gd name="T59" fmla="*/ 74807622 h 2"/>
                  <a:gd name="T60" fmla="*/ 112261484 w 3"/>
                  <a:gd name="T61" fmla="*/ 0 h 2"/>
                  <a:gd name="T62" fmla="*/ 205818079 w 3"/>
                  <a:gd name="T63" fmla="*/ 0 h 2"/>
                  <a:gd name="T64" fmla="*/ 205818079 w 3"/>
                  <a:gd name="T65" fmla="*/ 0 h 2"/>
                  <a:gd name="T66" fmla="*/ 205818079 w 3"/>
                  <a:gd name="T67" fmla="*/ 0 h 2"/>
                  <a:gd name="T68" fmla="*/ 205818079 w 3"/>
                  <a:gd name="T69" fmla="*/ 0 h 2"/>
                  <a:gd name="T70" fmla="*/ 205818079 w 3"/>
                  <a:gd name="T71" fmla="*/ 0 h 2"/>
                  <a:gd name="T72" fmla="*/ 205818079 w 3"/>
                  <a:gd name="T73" fmla="*/ 0 h 2"/>
                  <a:gd name="T74" fmla="*/ 20581807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39" name="Freeform 38"/>
              <p:cNvSpPr>
                <a:spLocks/>
              </p:cNvSpPr>
              <p:nvPr/>
            </p:nvSpPr>
            <p:spPr bwMode="auto">
              <a:xfrm>
                <a:off x="833" y="3690"/>
                <a:ext cx="19" cy="10"/>
              </a:xfrm>
              <a:custGeom>
                <a:avLst/>
                <a:gdLst>
                  <a:gd name="T0" fmla="*/ 385337296 w 4"/>
                  <a:gd name="T1" fmla="*/ 244140284 h 2"/>
                  <a:gd name="T2" fmla="*/ 385337296 w 4"/>
                  <a:gd name="T3" fmla="*/ 0 h 2"/>
                  <a:gd name="T4" fmla="*/ 525555709 w 4"/>
                  <a:gd name="T5" fmla="*/ 0 h 2"/>
                  <a:gd name="T6" fmla="*/ 525555709 w 4"/>
                  <a:gd name="T7" fmla="*/ 244140284 h 2"/>
                  <a:gd name="T8" fmla="*/ 140206367 w 4"/>
                  <a:gd name="T9" fmla="*/ 488280567 h 2"/>
                  <a:gd name="T10" fmla="*/ 385337296 w 4"/>
                  <a:gd name="T11" fmla="*/ 244140284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40" name="Freeform 39"/>
              <p:cNvSpPr>
                <a:spLocks/>
              </p:cNvSpPr>
              <p:nvPr/>
            </p:nvSpPr>
            <p:spPr bwMode="auto">
              <a:xfrm>
                <a:off x="838" y="3690"/>
                <a:ext cx="14" cy="10"/>
              </a:xfrm>
              <a:custGeom>
                <a:avLst/>
                <a:gdLst>
                  <a:gd name="T0" fmla="*/ 205818079 w 3"/>
                  <a:gd name="T1" fmla="*/ 244140284 h 2"/>
                  <a:gd name="T2" fmla="*/ 205818079 w 3"/>
                  <a:gd name="T3" fmla="*/ 244140284 h 2"/>
                  <a:gd name="T4" fmla="*/ 205818079 w 3"/>
                  <a:gd name="T5" fmla="*/ 0 h 2"/>
                  <a:gd name="T6" fmla="*/ 205818079 w 3"/>
                  <a:gd name="T7" fmla="*/ 0 h 2"/>
                  <a:gd name="T8" fmla="*/ 205818079 w 3"/>
                  <a:gd name="T9" fmla="*/ 0 h 2"/>
                  <a:gd name="T10" fmla="*/ 205818079 w 3"/>
                  <a:gd name="T11" fmla="*/ 0 h 2"/>
                  <a:gd name="T12" fmla="*/ 205818079 w 3"/>
                  <a:gd name="T13" fmla="*/ 0 h 2"/>
                  <a:gd name="T14" fmla="*/ 318068699 w 3"/>
                  <a:gd name="T15" fmla="*/ 0 h 2"/>
                  <a:gd name="T16" fmla="*/ 318068699 w 3"/>
                  <a:gd name="T17" fmla="*/ 0 h 2"/>
                  <a:gd name="T18" fmla="*/ 318068699 w 3"/>
                  <a:gd name="T19" fmla="*/ 0 h 2"/>
                  <a:gd name="T20" fmla="*/ 318068699 w 3"/>
                  <a:gd name="T21" fmla="*/ 244140284 h 2"/>
                  <a:gd name="T22" fmla="*/ 318068699 w 3"/>
                  <a:gd name="T23" fmla="*/ 244140284 h 2"/>
                  <a:gd name="T24" fmla="*/ 318068699 w 3"/>
                  <a:gd name="T25" fmla="*/ 244140284 h 2"/>
                  <a:gd name="T26" fmla="*/ 318068699 w 3"/>
                  <a:gd name="T27" fmla="*/ 244140284 h 2"/>
                  <a:gd name="T28" fmla="*/ 205818079 w 3"/>
                  <a:gd name="T29" fmla="*/ 488280567 h 2"/>
                  <a:gd name="T30" fmla="*/ 112261484 w 3"/>
                  <a:gd name="T31" fmla="*/ 488280567 h 2"/>
                  <a:gd name="T32" fmla="*/ 0 w 3"/>
                  <a:gd name="T33" fmla="*/ 488280567 h 2"/>
                  <a:gd name="T34" fmla="*/ 0 w 3"/>
                  <a:gd name="T35" fmla="*/ 488280567 h 2"/>
                  <a:gd name="T36" fmla="*/ 0 w 3"/>
                  <a:gd name="T37" fmla="*/ 488280567 h 2"/>
                  <a:gd name="T38" fmla="*/ 0 w 3"/>
                  <a:gd name="T39" fmla="*/ 488280567 h 2"/>
                  <a:gd name="T40" fmla="*/ 0 w 3"/>
                  <a:gd name="T41" fmla="*/ 488280567 h 2"/>
                  <a:gd name="T42" fmla="*/ 0 w 3"/>
                  <a:gd name="T43" fmla="*/ 488280567 h 2"/>
                  <a:gd name="T44" fmla="*/ 112261484 w 3"/>
                  <a:gd name="T45" fmla="*/ 488280567 h 2"/>
                  <a:gd name="T46" fmla="*/ 205818079 w 3"/>
                  <a:gd name="T47" fmla="*/ 244140284 h 2"/>
                  <a:gd name="T48" fmla="*/ 205818079 w 3"/>
                  <a:gd name="T49" fmla="*/ 244140284 h 2"/>
                  <a:gd name="T50" fmla="*/ 205818079 w 3"/>
                  <a:gd name="T51" fmla="*/ 244140284 h 2"/>
                  <a:gd name="T52" fmla="*/ 205818079 w 3"/>
                  <a:gd name="T53" fmla="*/ 244140284 h 2"/>
                  <a:gd name="T54" fmla="*/ 205818079 w 3"/>
                  <a:gd name="T55" fmla="*/ 244140284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41" name="Freeform 40"/>
              <p:cNvSpPr>
                <a:spLocks/>
              </p:cNvSpPr>
              <p:nvPr/>
            </p:nvSpPr>
            <p:spPr bwMode="auto">
              <a:xfrm>
                <a:off x="814" y="3691"/>
                <a:ext cx="10" cy="15"/>
              </a:xfrm>
              <a:custGeom>
                <a:avLst/>
                <a:gdLst>
                  <a:gd name="T0" fmla="*/ 244140284 w 2"/>
                  <a:gd name="T1" fmla="*/ 244140482 h 3"/>
                  <a:gd name="T2" fmla="*/ 0 w 2"/>
                  <a:gd name="T3" fmla="*/ 0 h 3"/>
                  <a:gd name="T4" fmla="*/ 0 w 2"/>
                  <a:gd name="T5" fmla="*/ 0 h 3"/>
                  <a:gd name="T6" fmla="*/ 244140284 w 2"/>
                  <a:gd name="T7" fmla="*/ 488280965 h 3"/>
                  <a:gd name="T8" fmla="*/ 0 w 2"/>
                  <a:gd name="T9" fmla="*/ 488280965 h 3"/>
                  <a:gd name="T10" fmla="*/ 0 w 2"/>
                  <a:gd name="T11" fmla="*/ 488280965 h 3"/>
                  <a:gd name="T12" fmla="*/ 0 w 2"/>
                  <a:gd name="T13" fmla="*/ 732421847 h 3"/>
                  <a:gd name="T14" fmla="*/ 244140284 w 2"/>
                  <a:gd name="T15" fmla="*/ 732421847 h 3"/>
                  <a:gd name="T16" fmla="*/ 244140284 w 2"/>
                  <a:gd name="T17" fmla="*/ 732421847 h 3"/>
                  <a:gd name="T18" fmla="*/ 488280567 w 2"/>
                  <a:gd name="T19" fmla="*/ 732421847 h 3"/>
                  <a:gd name="T20" fmla="*/ 488280567 w 2"/>
                  <a:gd name="T21" fmla="*/ 244140482 h 3"/>
                  <a:gd name="T22" fmla="*/ 488280567 w 2"/>
                  <a:gd name="T23" fmla="*/ 0 h 3"/>
                  <a:gd name="T24" fmla="*/ 244140284 w 2"/>
                  <a:gd name="T25" fmla="*/ 0 h 3"/>
                  <a:gd name="T26" fmla="*/ 244140284 w 2"/>
                  <a:gd name="T27" fmla="*/ 244140482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42" name="Freeform 41"/>
              <p:cNvSpPr>
                <a:spLocks/>
              </p:cNvSpPr>
              <p:nvPr/>
            </p:nvSpPr>
            <p:spPr bwMode="auto">
              <a:xfrm>
                <a:off x="814" y="3691"/>
                <a:ext cx="10" cy="15"/>
              </a:xfrm>
              <a:custGeom>
                <a:avLst/>
                <a:gdLst>
                  <a:gd name="T0" fmla="*/ 244140284 w 2"/>
                  <a:gd name="T1" fmla="*/ 244140482 h 3"/>
                  <a:gd name="T2" fmla="*/ 244140284 w 2"/>
                  <a:gd name="T3" fmla="*/ 0 h 3"/>
                  <a:gd name="T4" fmla="*/ 244140284 w 2"/>
                  <a:gd name="T5" fmla="*/ 0 h 3"/>
                  <a:gd name="T6" fmla="*/ 244140284 w 2"/>
                  <a:gd name="T7" fmla="*/ 0 h 3"/>
                  <a:gd name="T8" fmla="*/ 0 w 2"/>
                  <a:gd name="T9" fmla="*/ 0 h 3"/>
                  <a:gd name="T10" fmla="*/ 0 w 2"/>
                  <a:gd name="T11" fmla="*/ 0 h 3"/>
                  <a:gd name="T12" fmla="*/ 0 w 2"/>
                  <a:gd name="T13" fmla="*/ 244140482 h 3"/>
                  <a:gd name="T14" fmla="*/ 244140284 w 2"/>
                  <a:gd name="T15" fmla="*/ 244140482 h 3"/>
                  <a:gd name="T16" fmla="*/ 244140284 w 2"/>
                  <a:gd name="T17" fmla="*/ 244140482 h 3"/>
                  <a:gd name="T18" fmla="*/ 244140284 w 2"/>
                  <a:gd name="T19" fmla="*/ 488280965 h 3"/>
                  <a:gd name="T20" fmla="*/ 0 w 2"/>
                  <a:gd name="T21" fmla="*/ 488280965 h 3"/>
                  <a:gd name="T22" fmla="*/ 0 w 2"/>
                  <a:gd name="T23" fmla="*/ 488280965 h 3"/>
                  <a:gd name="T24" fmla="*/ 0 w 2"/>
                  <a:gd name="T25" fmla="*/ 488280965 h 3"/>
                  <a:gd name="T26" fmla="*/ 0 w 2"/>
                  <a:gd name="T27" fmla="*/ 488280965 h 3"/>
                  <a:gd name="T28" fmla="*/ 0 w 2"/>
                  <a:gd name="T29" fmla="*/ 488280965 h 3"/>
                  <a:gd name="T30" fmla="*/ 0 w 2"/>
                  <a:gd name="T31" fmla="*/ 488280965 h 3"/>
                  <a:gd name="T32" fmla="*/ 0 w 2"/>
                  <a:gd name="T33" fmla="*/ 732421847 h 3"/>
                  <a:gd name="T34" fmla="*/ 244140284 w 2"/>
                  <a:gd name="T35" fmla="*/ 732421847 h 3"/>
                  <a:gd name="T36" fmla="*/ 244140284 w 2"/>
                  <a:gd name="T37" fmla="*/ 732421847 h 3"/>
                  <a:gd name="T38" fmla="*/ 244140284 w 2"/>
                  <a:gd name="T39" fmla="*/ 732421847 h 3"/>
                  <a:gd name="T40" fmla="*/ 244140284 w 2"/>
                  <a:gd name="T41" fmla="*/ 732421847 h 3"/>
                  <a:gd name="T42" fmla="*/ 244140284 w 2"/>
                  <a:gd name="T43" fmla="*/ 732421847 h 3"/>
                  <a:gd name="T44" fmla="*/ 488280567 w 2"/>
                  <a:gd name="T45" fmla="*/ 732421847 h 3"/>
                  <a:gd name="T46" fmla="*/ 488280567 w 2"/>
                  <a:gd name="T47" fmla="*/ 488280965 h 3"/>
                  <a:gd name="T48" fmla="*/ 488280567 w 2"/>
                  <a:gd name="T49" fmla="*/ 244140482 h 3"/>
                  <a:gd name="T50" fmla="*/ 488280567 w 2"/>
                  <a:gd name="T51" fmla="*/ 244140482 h 3"/>
                  <a:gd name="T52" fmla="*/ 488280567 w 2"/>
                  <a:gd name="T53" fmla="*/ 244140482 h 3"/>
                  <a:gd name="T54" fmla="*/ 488280567 w 2"/>
                  <a:gd name="T55" fmla="*/ 0 h 3"/>
                  <a:gd name="T56" fmla="*/ 488280567 w 2"/>
                  <a:gd name="T57" fmla="*/ 0 h 3"/>
                  <a:gd name="T58" fmla="*/ 488280567 w 2"/>
                  <a:gd name="T59" fmla="*/ 0 h 3"/>
                  <a:gd name="T60" fmla="*/ 244140284 w 2"/>
                  <a:gd name="T61" fmla="*/ 0 h 3"/>
                  <a:gd name="T62" fmla="*/ 244140284 w 2"/>
                  <a:gd name="T63" fmla="*/ 0 h 3"/>
                  <a:gd name="T64" fmla="*/ 244140284 w 2"/>
                  <a:gd name="T65" fmla="*/ 244140482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43" name="Freeform 42"/>
              <p:cNvSpPr>
                <a:spLocks/>
              </p:cNvSpPr>
              <p:nvPr/>
            </p:nvSpPr>
            <p:spPr bwMode="auto">
              <a:xfrm>
                <a:off x="795" y="3693"/>
                <a:ext cx="15" cy="15"/>
              </a:xfrm>
              <a:custGeom>
                <a:avLst/>
                <a:gdLst>
                  <a:gd name="T0" fmla="*/ 732421847 w 3"/>
                  <a:gd name="T1" fmla="*/ 732421847 h 3"/>
                  <a:gd name="T2" fmla="*/ 732421847 w 3"/>
                  <a:gd name="T3" fmla="*/ 732421847 h 3"/>
                  <a:gd name="T4" fmla="*/ 732421847 w 3"/>
                  <a:gd name="T5" fmla="*/ 732421847 h 3"/>
                  <a:gd name="T6" fmla="*/ 732421847 w 3"/>
                  <a:gd name="T7" fmla="*/ 732421847 h 3"/>
                  <a:gd name="T8" fmla="*/ 732421847 w 3"/>
                  <a:gd name="T9" fmla="*/ 732421847 h 3"/>
                  <a:gd name="T10" fmla="*/ 732421847 w 3"/>
                  <a:gd name="T11" fmla="*/ 732421847 h 3"/>
                  <a:gd name="T12" fmla="*/ 488280965 w 3"/>
                  <a:gd name="T13" fmla="*/ 488280965 h 3"/>
                  <a:gd name="T14" fmla="*/ 244140482 w 3"/>
                  <a:gd name="T15" fmla="*/ 244140482 h 3"/>
                  <a:gd name="T16" fmla="*/ 244140482 w 3"/>
                  <a:gd name="T17" fmla="*/ 244140482 h 3"/>
                  <a:gd name="T18" fmla="*/ 244140482 w 3"/>
                  <a:gd name="T19" fmla="*/ 244140482 h 3"/>
                  <a:gd name="T20" fmla="*/ 244140482 w 3"/>
                  <a:gd name="T21" fmla="*/ 244140482 h 3"/>
                  <a:gd name="T22" fmla="*/ 244140482 w 3"/>
                  <a:gd name="T23" fmla="*/ 244140482 h 3"/>
                  <a:gd name="T24" fmla="*/ 244140482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44140482 h 3"/>
                  <a:gd name="T42" fmla="*/ 0 w 3"/>
                  <a:gd name="T43" fmla="*/ 244140482 h 3"/>
                  <a:gd name="T44" fmla="*/ 0 w 3"/>
                  <a:gd name="T45" fmla="*/ 244140482 h 3"/>
                  <a:gd name="T46" fmla="*/ 0 w 3"/>
                  <a:gd name="T47" fmla="*/ 244140482 h 3"/>
                  <a:gd name="T48" fmla="*/ 244140482 w 3"/>
                  <a:gd name="T49" fmla="*/ 244140482 h 3"/>
                  <a:gd name="T50" fmla="*/ 244140482 w 3"/>
                  <a:gd name="T51" fmla="*/ 488280965 h 3"/>
                  <a:gd name="T52" fmla="*/ 244140482 w 3"/>
                  <a:gd name="T53" fmla="*/ 488280965 h 3"/>
                  <a:gd name="T54" fmla="*/ 488280965 w 3"/>
                  <a:gd name="T55" fmla="*/ 732421847 h 3"/>
                  <a:gd name="T56" fmla="*/ 488280965 w 3"/>
                  <a:gd name="T57" fmla="*/ 732421847 h 3"/>
                  <a:gd name="T58" fmla="*/ 732421847 w 3"/>
                  <a:gd name="T59" fmla="*/ 732421847 h 3"/>
                  <a:gd name="T60" fmla="*/ 732421847 w 3"/>
                  <a:gd name="T61" fmla="*/ 732421847 h 3"/>
                  <a:gd name="T62" fmla="*/ 732421847 w 3"/>
                  <a:gd name="T63" fmla="*/ 732421847 h 3"/>
                  <a:gd name="T64" fmla="*/ 732421847 w 3"/>
                  <a:gd name="T65" fmla="*/ 732421847 h 3"/>
                  <a:gd name="T66" fmla="*/ 732421847 w 3"/>
                  <a:gd name="T67" fmla="*/ 7324218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44" name="Freeform 43"/>
              <p:cNvSpPr>
                <a:spLocks/>
              </p:cNvSpPr>
              <p:nvPr/>
            </p:nvSpPr>
            <p:spPr bwMode="auto">
              <a:xfrm>
                <a:off x="768" y="3683"/>
                <a:ext cx="19" cy="10"/>
              </a:xfrm>
              <a:custGeom>
                <a:avLst/>
                <a:gdLst>
                  <a:gd name="T0" fmla="*/ 0 w 4"/>
                  <a:gd name="T1" fmla="*/ 244140284 h 2"/>
                  <a:gd name="T2" fmla="*/ 0 w 4"/>
                  <a:gd name="T3" fmla="*/ 244140284 h 2"/>
                  <a:gd name="T4" fmla="*/ 140206367 w 4"/>
                  <a:gd name="T5" fmla="*/ 0 h 2"/>
                  <a:gd name="T6" fmla="*/ 140206367 w 4"/>
                  <a:gd name="T7" fmla="*/ 0 h 2"/>
                  <a:gd name="T8" fmla="*/ 274418465 w 4"/>
                  <a:gd name="T9" fmla="*/ 0 h 2"/>
                  <a:gd name="T10" fmla="*/ 385337296 w 4"/>
                  <a:gd name="T11" fmla="*/ 0 h 2"/>
                  <a:gd name="T12" fmla="*/ 385337296 w 4"/>
                  <a:gd name="T13" fmla="*/ 0 h 2"/>
                  <a:gd name="T14" fmla="*/ 385337296 w 4"/>
                  <a:gd name="T15" fmla="*/ 0 h 2"/>
                  <a:gd name="T16" fmla="*/ 385337296 w 4"/>
                  <a:gd name="T17" fmla="*/ 244140284 h 2"/>
                  <a:gd name="T18" fmla="*/ 525555709 w 4"/>
                  <a:gd name="T19" fmla="*/ 244140284 h 2"/>
                  <a:gd name="T20" fmla="*/ 525555709 w 4"/>
                  <a:gd name="T21" fmla="*/ 244140284 h 2"/>
                  <a:gd name="T22" fmla="*/ 525555709 w 4"/>
                  <a:gd name="T23" fmla="*/ 244140284 h 2"/>
                  <a:gd name="T24" fmla="*/ 525555709 w 4"/>
                  <a:gd name="T25" fmla="*/ 244140284 h 2"/>
                  <a:gd name="T26" fmla="*/ 525555709 w 4"/>
                  <a:gd name="T27" fmla="*/ 244140284 h 2"/>
                  <a:gd name="T28" fmla="*/ 525555709 w 4"/>
                  <a:gd name="T29" fmla="*/ 244140284 h 2"/>
                  <a:gd name="T30" fmla="*/ 525555709 w 4"/>
                  <a:gd name="T31" fmla="*/ 244140284 h 2"/>
                  <a:gd name="T32" fmla="*/ 525555709 w 4"/>
                  <a:gd name="T33" fmla="*/ 488280567 h 2"/>
                  <a:gd name="T34" fmla="*/ 525555709 w 4"/>
                  <a:gd name="T35" fmla="*/ 488280567 h 2"/>
                  <a:gd name="T36" fmla="*/ 525555709 w 4"/>
                  <a:gd name="T37" fmla="*/ 488280567 h 2"/>
                  <a:gd name="T38" fmla="*/ 525555709 w 4"/>
                  <a:gd name="T39" fmla="*/ 488280567 h 2"/>
                  <a:gd name="T40" fmla="*/ 385337296 w 4"/>
                  <a:gd name="T41" fmla="*/ 244140284 h 2"/>
                  <a:gd name="T42" fmla="*/ 385337296 w 4"/>
                  <a:gd name="T43" fmla="*/ 244140284 h 2"/>
                  <a:gd name="T44" fmla="*/ 385337296 w 4"/>
                  <a:gd name="T45" fmla="*/ 488280567 h 2"/>
                  <a:gd name="T46" fmla="*/ 385337296 w 4"/>
                  <a:gd name="T47" fmla="*/ 488280567 h 2"/>
                  <a:gd name="T48" fmla="*/ 385337296 w 4"/>
                  <a:gd name="T49" fmla="*/ 488280567 h 2"/>
                  <a:gd name="T50" fmla="*/ 274418465 w 4"/>
                  <a:gd name="T51" fmla="*/ 488280567 h 2"/>
                  <a:gd name="T52" fmla="*/ 274418465 w 4"/>
                  <a:gd name="T53" fmla="*/ 488280567 h 2"/>
                  <a:gd name="T54" fmla="*/ 274418465 w 4"/>
                  <a:gd name="T55" fmla="*/ 488280567 h 2"/>
                  <a:gd name="T56" fmla="*/ 274418465 w 4"/>
                  <a:gd name="T57" fmla="*/ 488280567 h 2"/>
                  <a:gd name="T58" fmla="*/ 274418465 w 4"/>
                  <a:gd name="T59" fmla="*/ 488280567 h 2"/>
                  <a:gd name="T60" fmla="*/ 274418465 w 4"/>
                  <a:gd name="T61" fmla="*/ 488280567 h 2"/>
                  <a:gd name="T62" fmla="*/ 274418465 w 4"/>
                  <a:gd name="T63" fmla="*/ 488280567 h 2"/>
                  <a:gd name="T64" fmla="*/ 140206367 w 4"/>
                  <a:gd name="T65" fmla="*/ 488280567 h 2"/>
                  <a:gd name="T66" fmla="*/ 140206367 w 4"/>
                  <a:gd name="T67" fmla="*/ 488280567 h 2"/>
                  <a:gd name="T68" fmla="*/ 140206367 w 4"/>
                  <a:gd name="T69" fmla="*/ 244140284 h 2"/>
                  <a:gd name="T70" fmla="*/ 140206367 w 4"/>
                  <a:gd name="T71" fmla="*/ 244140284 h 2"/>
                  <a:gd name="T72" fmla="*/ 140206367 w 4"/>
                  <a:gd name="T73" fmla="*/ 244140284 h 2"/>
                  <a:gd name="T74" fmla="*/ 140206367 w 4"/>
                  <a:gd name="T75" fmla="*/ 244140284 h 2"/>
                  <a:gd name="T76" fmla="*/ 140206367 w 4"/>
                  <a:gd name="T77" fmla="*/ 244140284 h 2"/>
                  <a:gd name="T78" fmla="*/ 140206367 w 4"/>
                  <a:gd name="T79" fmla="*/ 244140284 h 2"/>
                  <a:gd name="T80" fmla="*/ 140206367 w 4"/>
                  <a:gd name="T81" fmla="*/ 244140284 h 2"/>
                  <a:gd name="T82" fmla="*/ 140206367 w 4"/>
                  <a:gd name="T83" fmla="*/ 244140284 h 2"/>
                  <a:gd name="T84" fmla="*/ 140206367 w 4"/>
                  <a:gd name="T85" fmla="*/ 244140284 h 2"/>
                  <a:gd name="T86" fmla="*/ 140206367 w 4"/>
                  <a:gd name="T87" fmla="*/ 244140284 h 2"/>
                  <a:gd name="T88" fmla="*/ 140206367 w 4"/>
                  <a:gd name="T89" fmla="*/ 244140284 h 2"/>
                  <a:gd name="T90" fmla="*/ 140206367 w 4"/>
                  <a:gd name="T91" fmla="*/ 244140284 h 2"/>
                  <a:gd name="T92" fmla="*/ 140206367 w 4"/>
                  <a:gd name="T93" fmla="*/ 244140284 h 2"/>
                  <a:gd name="T94" fmla="*/ 0 w 4"/>
                  <a:gd name="T95" fmla="*/ 244140284 h 2"/>
                  <a:gd name="T96" fmla="*/ 0 w 4"/>
                  <a:gd name="T97" fmla="*/ 244140284 h 2"/>
                  <a:gd name="T98" fmla="*/ 0 w 4"/>
                  <a:gd name="T99" fmla="*/ 244140284 h 2"/>
                  <a:gd name="T100" fmla="*/ 0 w 4"/>
                  <a:gd name="T101" fmla="*/ 244140284 h 2"/>
                  <a:gd name="T102" fmla="*/ 0 w 4"/>
                  <a:gd name="T103" fmla="*/ 244140284 h 2"/>
                  <a:gd name="T104" fmla="*/ 0 w 4"/>
                  <a:gd name="T105" fmla="*/ 244140284 h 2"/>
                  <a:gd name="T106" fmla="*/ 0 w 4"/>
                  <a:gd name="T107" fmla="*/ 244140284 h 2"/>
                  <a:gd name="T108" fmla="*/ 0 w 4"/>
                  <a:gd name="T109" fmla="*/ 244140284 h 2"/>
                  <a:gd name="T110" fmla="*/ 0 w 4"/>
                  <a:gd name="T111" fmla="*/ 244140284 h 2"/>
                  <a:gd name="T112" fmla="*/ 0 w 4"/>
                  <a:gd name="T113" fmla="*/ 244140284 h 2"/>
                  <a:gd name="T114" fmla="*/ 0 w 4"/>
                  <a:gd name="T115" fmla="*/ 244140284 h 2"/>
                  <a:gd name="T116" fmla="*/ 0 w 4"/>
                  <a:gd name="T117" fmla="*/ 244140284 h 2"/>
                  <a:gd name="T118" fmla="*/ 0 w 4"/>
                  <a:gd name="T119" fmla="*/ 244140284 h 2"/>
                  <a:gd name="T120" fmla="*/ 0 w 4"/>
                  <a:gd name="T121" fmla="*/ 244140284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15394" name="Freeform 44"/>
            <p:cNvSpPr>
              <a:spLocks/>
            </p:cNvSpPr>
            <p:nvPr/>
          </p:nvSpPr>
          <p:spPr bwMode="auto">
            <a:xfrm>
              <a:off x="3325813" y="2794002"/>
              <a:ext cx="620712"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395" name="Freeform 45"/>
            <p:cNvSpPr>
              <a:spLocks/>
            </p:cNvSpPr>
            <p:nvPr/>
          </p:nvSpPr>
          <p:spPr bwMode="auto">
            <a:xfrm>
              <a:off x="2636839" y="1709740"/>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396" name="Freeform 46"/>
            <p:cNvSpPr>
              <a:spLocks/>
            </p:cNvSpPr>
            <p:nvPr/>
          </p:nvSpPr>
          <p:spPr bwMode="auto">
            <a:xfrm>
              <a:off x="2439988" y="2035177"/>
              <a:ext cx="87947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397" name="Freeform 47"/>
            <p:cNvSpPr>
              <a:spLocks/>
            </p:cNvSpPr>
            <p:nvPr/>
          </p:nvSpPr>
          <p:spPr bwMode="auto">
            <a:xfrm>
              <a:off x="3155950" y="1833565"/>
              <a:ext cx="658814"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398" name="Freeform 48"/>
            <p:cNvSpPr>
              <a:spLocks/>
            </p:cNvSpPr>
            <p:nvPr/>
          </p:nvSpPr>
          <p:spPr bwMode="auto">
            <a:xfrm>
              <a:off x="3432176" y="1857375"/>
              <a:ext cx="1122363"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399" name="Freeform 49"/>
            <p:cNvSpPr>
              <a:spLocks/>
            </p:cNvSpPr>
            <p:nvPr/>
          </p:nvSpPr>
          <p:spPr bwMode="auto">
            <a:xfrm>
              <a:off x="2757488" y="2662240"/>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00" name="Freeform 50"/>
            <p:cNvSpPr>
              <a:spLocks/>
            </p:cNvSpPr>
            <p:nvPr/>
          </p:nvSpPr>
          <p:spPr bwMode="auto">
            <a:xfrm>
              <a:off x="3122613" y="3444875"/>
              <a:ext cx="741362"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01" name="Freeform 51"/>
            <p:cNvSpPr>
              <a:spLocks/>
            </p:cNvSpPr>
            <p:nvPr/>
          </p:nvSpPr>
          <p:spPr bwMode="auto">
            <a:xfrm>
              <a:off x="5183188" y="1981202"/>
              <a:ext cx="722312"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02" name="Freeform 52"/>
            <p:cNvSpPr>
              <a:spLocks/>
            </p:cNvSpPr>
            <p:nvPr/>
          </p:nvSpPr>
          <p:spPr bwMode="auto">
            <a:xfrm>
              <a:off x="5514976" y="4133852"/>
              <a:ext cx="627063"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03" name="Freeform 53"/>
            <p:cNvSpPr>
              <a:spLocks/>
            </p:cNvSpPr>
            <p:nvPr/>
          </p:nvSpPr>
          <p:spPr bwMode="auto">
            <a:xfrm>
              <a:off x="5767389" y="2855913"/>
              <a:ext cx="43973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15404" name="Group 54"/>
            <p:cNvGrpSpPr>
              <a:grpSpLocks/>
            </p:cNvGrpSpPr>
            <p:nvPr/>
          </p:nvGrpSpPr>
          <p:grpSpPr bwMode="auto">
            <a:xfrm>
              <a:off x="5824532" y="2197100"/>
              <a:ext cx="830261" cy="742950"/>
              <a:chOff x="3562" y="1636"/>
              <a:chExt cx="497" cy="468"/>
            </a:xfrm>
          </p:grpSpPr>
          <p:sp>
            <p:nvSpPr>
              <p:cNvPr id="15428" name="Freeform 55"/>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37510747 h 71"/>
                  <a:gd name="T46" fmla="*/ 2147483647 w 52"/>
                  <a:gd name="T47" fmla="*/ 1805733887 h 71"/>
                  <a:gd name="T48" fmla="*/ 2147483647 w 52"/>
                  <a:gd name="T49" fmla="*/ 1253865411 h 71"/>
                  <a:gd name="T50" fmla="*/ 2147483647 w 52"/>
                  <a:gd name="T51" fmla="*/ 702319738 h 71"/>
                  <a:gd name="T52" fmla="*/ 2147483647 w 52"/>
                  <a:gd name="T53" fmla="*/ 370540851 h 71"/>
                  <a:gd name="T54" fmla="*/ 2147483647 w 52"/>
                  <a:gd name="T55" fmla="*/ 181326456 h 71"/>
                  <a:gd name="T56" fmla="*/ 2147483647 w 52"/>
                  <a:gd name="T57" fmla="*/ 181326456 h 71"/>
                  <a:gd name="T58" fmla="*/ 2147483647 w 52"/>
                  <a:gd name="T59" fmla="*/ 551866761 h 71"/>
                  <a:gd name="T60" fmla="*/ 2147483647 w 52"/>
                  <a:gd name="T61" fmla="*/ 1064972182 h 71"/>
                  <a:gd name="T62" fmla="*/ 2147483647 w 52"/>
                  <a:gd name="T63" fmla="*/ 1253865411 h 71"/>
                  <a:gd name="T64" fmla="*/ 2147483647 w 52"/>
                  <a:gd name="T65" fmla="*/ 1435513812 h 71"/>
                  <a:gd name="T66" fmla="*/ 2147483647 w 52"/>
                  <a:gd name="T67" fmla="*/ 1805733887 h 71"/>
                  <a:gd name="T68" fmla="*/ 2095954765 w 52"/>
                  <a:gd name="T69" fmla="*/ 2147483647 h 71"/>
                  <a:gd name="T70" fmla="*/ 2095954765 w 52"/>
                  <a:gd name="T71" fmla="*/ 2147483647 h 71"/>
                  <a:gd name="T72" fmla="*/ 1769133041 w 52"/>
                  <a:gd name="T73" fmla="*/ 2147483647 h 71"/>
                  <a:gd name="T74" fmla="*/ 1769133041 w 52"/>
                  <a:gd name="T75" fmla="*/ 2147483647 h 71"/>
                  <a:gd name="T76" fmla="*/ 1769133041 w 52"/>
                  <a:gd name="T77" fmla="*/ 1987058862 h 71"/>
                  <a:gd name="T78" fmla="*/ 1411779443 w 52"/>
                  <a:gd name="T79" fmla="*/ 2147483647 h 71"/>
                  <a:gd name="T80" fmla="*/ 1411779443 w 52"/>
                  <a:gd name="T81" fmla="*/ 2147483647 h 71"/>
                  <a:gd name="T82" fmla="*/ 869140531 w 52"/>
                  <a:gd name="T83" fmla="*/ 2147483647 h 71"/>
                  <a:gd name="T84" fmla="*/ 684559882 w 52"/>
                  <a:gd name="T85" fmla="*/ 2147483647 h 71"/>
                  <a:gd name="T86" fmla="*/ 542319587 w 52"/>
                  <a:gd name="T87" fmla="*/ 2147483647 h 71"/>
                  <a:gd name="T88" fmla="*/ 363616320 w 52"/>
                  <a:gd name="T89" fmla="*/ 2147483647 h 71"/>
                  <a:gd name="T90" fmla="*/ 178637643 w 52"/>
                  <a:gd name="T91" fmla="*/ 2147483647 h 71"/>
                  <a:gd name="T92" fmla="*/ 363616320 w 52"/>
                  <a:gd name="T93" fmla="*/ 2147483647 h 71"/>
                  <a:gd name="T94" fmla="*/ 363616320 w 52"/>
                  <a:gd name="T95" fmla="*/ 2147483647 h 71"/>
                  <a:gd name="T96" fmla="*/ 1048176046 w 52"/>
                  <a:gd name="T97" fmla="*/ 2147483647 h 71"/>
                  <a:gd name="T98" fmla="*/ 1226814233 w 52"/>
                  <a:gd name="T99" fmla="*/ 2147483647 h 71"/>
                  <a:gd name="T100" fmla="*/ 1226814233 w 52"/>
                  <a:gd name="T101" fmla="*/ 2147483647 h 71"/>
                  <a:gd name="T102" fmla="*/ 1048176046 w 52"/>
                  <a:gd name="T103" fmla="*/ 2147483647 h 71"/>
                  <a:gd name="T104" fmla="*/ 363616320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29" name="Freeform 56"/>
              <p:cNvSpPr>
                <a:spLocks/>
              </p:cNvSpPr>
              <p:nvPr/>
            </p:nvSpPr>
            <p:spPr bwMode="auto">
              <a:xfrm>
                <a:off x="3562" y="1636"/>
                <a:ext cx="405" cy="200"/>
              </a:xfrm>
              <a:custGeom>
                <a:avLst/>
                <a:gdLst>
                  <a:gd name="T0" fmla="*/ 749447794 w 83"/>
                  <a:gd name="T1" fmla="*/ 2147483647 h 41"/>
                  <a:gd name="T2" fmla="*/ 1453584946 w 83"/>
                  <a:gd name="T3" fmla="*/ 2147483647 h 41"/>
                  <a:gd name="T4" fmla="*/ 2147483647 w 83"/>
                  <a:gd name="T5" fmla="*/ 1075969161 h 41"/>
                  <a:gd name="T6" fmla="*/ 2147483647 w 83"/>
                  <a:gd name="T7" fmla="*/ 183035327 h 41"/>
                  <a:gd name="T8" fmla="*/ 2147483647 w 83"/>
                  <a:gd name="T9" fmla="*/ 183035327 h 41"/>
                  <a:gd name="T10" fmla="*/ 2147483647 w 83"/>
                  <a:gd name="T11" fmla="*/ 747679253 h 41"/>
                  <a:gd name="T12" fmla="*/ 2147483647 w 83"/>
                  <a:gd name="T13" fmla="*/ 1640531682 h 41"/>
                  <a:gd name="T14" fmla="*/ 2147483647 w 83"/>
                  <a:gd name="T15" fmla="*/ 2147483647 h 41"/>
                  <a:gd name="T16" fmla="*/ 2147483647 w 83"/>
                  <a:gd name="T17" fmla="*/ 1823564121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1449801763 h 41"/>
                  <a:gd name="T28" fmla="*/ 2147483647 w 83"/>
                  <a:gd name="T29" fmla="*/ 2006682726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749447794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15405" name="Freeform 57"/>
            <p:cNvSpPr>
              <a:spLocks/>
            </p:cNvSpPr>
            <p:nvPr/>
          </p:nvSpPr>
          <p:spPr bwMode="auto">
            <a:xfrm>
              <a:off x="6157914" y="2917827"/>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06" name="Freeform 58"/>
            <p:cNvSpPr>
              <a:spLocks/>
            </p:cNvSpPr>
            <p:nvPr/>
          </p:nvSpPr>
          <p:spPr bwMode="auto">
            <a:xfrm>
              <a:off x="5818189" y="3846515"/>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07" name="Freeform 59"/>
            <p:cNvSpPr>
              <a:spLocks/>
            </p:cNvSpPr>
            <p:nvPr/>
          </p:nvSpPr>
          <p:spPr bwMode="auto">
            <a:xfrm>
              <a:off x="6875464" y="2732090"/>
              <a:ext cx="641350"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08" name="Freeform 60"/>
            <p:cNvSpPr>
              <a:spLocks/>
            </p:cNvSpPr>
            <p:nvPr/>
          </p:nvSpPr>
          <p:spPr bwMode="auto">
            <a:xfrm>
              <a:off x="6662739" y="3127377"/>
              <a:ext cx="83026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09" name="Freeform 61"/>
            <p:cNvSpPr>
              <a:spLocks/>
            </p:cNvSpPr>
            <p:nvPr/>
          </p:nvSpPr>
          <p:spPr bwMode="auto">
            <a:xfrm>
              <a:off x="6719888" y="3730627"/>
              <a:ext cx="560387"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10" name="Freeform 62"/>
            <p:cNvSpPr>
              <a:spLocks/>
            </p:cNvSpPr>
            <p:nvPr/>
          </p:nvSpPr>
          <p:spPr bwMode="auto">
            <a:xfrm>
              <a:off x="6467476" y="3784600"/>
              <a:ext cx="595313"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11" name="Freeform 63"/>
            <p:cNvSpPr>
              <a:spLocks/>
            </p:cNvSpPr>
            <p:nvPr/>
          </p:nvSpPr>
          <p:spPr bwMode="auto">
            <a:xfrm>
              <a:off x="7027864"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12" name="Freeform 64"/>
            <p:cNvSpPr>
              <a:spLocks/>
            </p:cNvSpPr>
            <p:nvPr/>
          </p:nvSpPr>
          <p:spPr bwMode="auto">
            <a:xfrm>
              <a:off x="7412038" y="3017840"/>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13" name="Freeform 65"/>
            <p:cNvSpPr>
              <a:spLocks/>
            </p:cNvSpPr>
            <p:nvPr/>
          </p:nvSpPr>
          <p:spPr bwMode="auto">
            <a:xfrm>
              <a:off x="7443789" y="2801940"/>
              <a:ext cx="155575"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14" name="Freeform 66"/>
            <p:cNvSpPr>
              <a:spLocks/>
            </p:cNvSpPr>
            <p:nvPr/>
          </p:nvSpPr>
          <p:spPr bwMode="auto">
            <a:xfrm>
              <a:off x="7581901" y="2654302"/>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15" name="Freeform 67"/>
            <p:cNvSpPr>
              <a:spLocks/>
            </p:cNvSpPr>
            <p:nvPr/>
          </p:nvSpPr>
          <p:spPr bwMode="auto">
            <a:xfrm>
              <a:off x="7573963"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16" name="Freeform 68"/>
            <p:cNvSpPr>
              <a:spLocks/>
            </p:cNvSpPr>
            <p:nvPr/>
          </p:nvSpPr>
          <p:spPr bwMode="auto">
            <a:xfrm>
              <a:off x="7745414" y="2638425"/>
              <a:ext cx="9683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17" name="Freeform 69"/>
            <p:cNvSpPr>
              <a:spLocks/>
            </p:cNvSpPr>
            <p:nvPr/>
          </p:nvSpPr>
          <p:spPr bwMode="auto">
            <a:xfrm>
              <a:off x="7639050"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18" name="Freeform 70"/>
            <p:cNvSpPr>
              <a:spLocks/>
            </p:cNvSpPr>
            <p:nvPr/>
          </p:nvSpPr>
          <p:spPr bwMode="auto">
            <a:xfrm>
              <a:off x="7696201" y="1887540"/>
              <a:ext cx="398463"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15419" name="Group 71"/>
            <p:cNvGrpSpPr>
              <a:grpSpLocks/>
            </p:cNvGrpSpPr>
            <p:nvPr/>
          </p:nvGrpSpPr>
          <p:grpSpPr bwMode="auto">
            <a:xfrm>
              <a:off x="3235316" y="4635484"/>
              <a:ext cx="966787" cy="588962"/>
              <a:chOff x="1991" y="3321"/>
              <a:chExt cx="361" cy="231"/>
            </a:xfrm>
          </p:grpSpPr>
          <p:sp>
            <p:nvSpPr>
              <p:cNvPr id="15420" name="Freeform 72"/>
              <p:cNvSpPr>
                <a:spLocks/>
              </p:cNvSpPr>
              <p:nvPr/>
            </p:nvSpPr>
            <p:spPr bwMode="auto">
              <a:xfrm>
                <a:off x="2274" y="3459"/>
                <a:ext cx="78" cy="93"/>
              </a:xfrm>
              <a:custGeom>
                <a:avLst/>
                <a:gdLst>
                  <a:gd name="T0" fmla="*/ 0 w 16"/>
                  <a:gd name="T1" fmla="*/ 1311005476 h 19"/>
                  <a:gd name="T2" fmla="*/ 181852311 w 16"/>
                  <a:gd name="T3" fmla="*/ 2147483647 h 19"/>
                  <a:gd name="T4" fmla="*/ 181852311 w 16"/>
                  <a:gd name="T5" fmla="*/ 2147483647 h 19"/>
                  <a:gd name="T6" fmla="*/ 1068315259 w 16"/>
                  <a:gd name="T7" fmla="*/ 2147483647 h 19"/>
                  <a:gd name="T8" fmla="*/ 1439996001 w 16"/>
                  <a:gd name="T9" fmla="*/ 2147483647 h 19"/>
                  <a:gd name="T10" fmla="*/ 2147483647 w 16"/>
                  <a:gd name="T11" fmla="*/ 2083638358 h 19"/>
                  <a:gd name="T12" fmla="*/ 2147483647 w 16"/>
                  <a:gd name="T13" fmla="*/ 924224623 h 19"/>
                  <a:gd name="T14" fmla="*/ 553467612 w 16"/>
                  <a:gd name="T15" fmla="*/ 0 h 19"/>
                  <a:gd name="T16" fmla="*/ 553467612 w 16"/>
                  <a:gd name="T17" fmla="*/ 924224623 h 19"/>
                  <a:gd name="T18" fmla="*/ 0 w 16"/>
                  <a:gd name="T19" fmla="*/ 1311005476 h 19"/>
                  <a:gd name="T20" fmla="*/ 0 w 16"/>
                  <a:gd name="T21" fmla="*/ 131100547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21" name="Freeform 73"/>
              <p:cNvSpPr>
                <a:spLocks/>
              </p:cNvSpPr>
              <p:nvPr/>
            </p:nvSpPr>
            <p:spPr bwMode="auto">
              <a:xfrm>
                <a:off x="2235" y="3409"/>
                <a:ext cx="44" cy="29"/>
              </a:xfrm>
              <a:custGeom>
                <a:avLst/>
                <a:gdLst>
                  <a:gd name="T0" fmla="*/ 569467705 w 9"/>
                  <a:gd name="T1" fmla="*/ 974528682 h 6"/>
                  <a:gd name="T2" fmla="*/ 1490132076 w 9"/>
                  <a:gd name="T3" fmla="*/ 974528682 h 6"/>
                  <a:gd name="T4" fmla="*/ 1676767716 w 9"/>
                  <a:gd name="T5" fmla="*/ 500977083 h 6"/>
                  <a:gd name="T6" fmla="*/ 912443375 w 9"/>
                  <a:gd name="T7" fmla="*/ 333859803 h 6"/>
                  <a:gd name="T8" fmla="*/ 569467705 w 9"/>
                  <a:gd name="T9" fmla="*/ 333859803 h 6"/>
                  <a:gd name="T10" fmla="*/ 382832065 w 9"/>
                  <a:gd name="T11" fmla="*/ 0 h 6"/>
                  <a:gd name="T12" fmla="*/ 0 w 9"/>
                  <a:gd name="T13" fmla="*/ 333859803 h 6"/>
                  <a:gd name="T14" fmla="*/ 382832065 w 9"/>
                  <a:gd name="T15" fmla="*/ 807720735 h 6"/>
                  <a:gd name="T16" fmla="*/ 569467705 w 9"/>
                  <a:gd name="T17" fmla="*/ 974528682 h 6"/>
                  <a:gd name="T18" fmla="*/ 569467705 w 9"/>
                  <a:gd name="T19" fmla="*/ 97452868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22" name="Freeform 74"/>
              <p:cNvSpPr>
                <a:spLocks/>
              </p:cNvSpPr>
              <p:nvPr/>
            </p:nvSpPr>
            <p:spPr bwMode="auto">
              <a:xfrm>
                <a:off x="2225" y="3438"/>
                <a:ext cx="20" cy="10"/>
              </a:xfrm>
              <a:custGeom>
                <a:avLst/>
                <a:gdLst>
                  <a:gd name="T0" fmla="*/ 0 w 4"/>
                  <a:gd name="T1" fmla="*/ 488280567 h 2"/>
                  <a:gd name="T2" fmla="*/ 976561134 w 4"/>
                  <a:gd name="T3" fmla="*/ 0 h 2"/>
                  <a:gd name="T4" fmla="*/ 976561134 w 4"/>
                  <a:gd name="T5" fmla="*/ 488280567 h 2"/>
                  <a:gd name="T6" fmla="*/ 0 w 4"/>
                  <a:gd name="T7" fmla="*/ 488280567 h 2"/>
                  <a:gd name="T8" fmla="*/ 0 w 4"/>
                  <a:gd name="T9" fmla="*/ 48828056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23" name="Freeform 75"/>
              <p:cNvSpPr>
                <a:spLocks/>
              </p:cNvSpPr>
              <p:nvPr/>
            </p:nvSpPr>
            <p:spPr bwMode="auto">
              <a:xfrm>
                <a:off x="2211" y="3419"/>
                <a:ext cx="19" cy="14"/>
              </a:xfrm>
              <a:custGeom>
                <a:avLst/>
                <a:gdLst>
                  <a:gd name="T0" fmla="*/ 274418465 w 4"/>
                  <a:gd name="T1" fmla="*/ 0 h 3"/>
                  <a:gd name="T2" fmla="*/ 274418465 w 4"/>
                  <a:gd name="T3" fmla="*/ 0 h 3"/>
                  <a:gd name="T4" fmla="*/ 385337296 w 4"/>
                  <a:gd name="T5" fmla="*/ 0 h 3"/>
                  <a:gd name="T6" fmla="*/ 385337296 w 4"/>
                  <a:gd name="T7" fmla="*/ 0 h 3"/>
                  <a:gd name="T8" fmla="*/ 385337296 w 4"/>
                  <a:gd name="T9" fmla="*/ 0 h 3"/>
                  <a:gd name="T10" fmla="*/ 385337296 w 4"/>
                  <a:gd name="T11" fmla="*/ 112261484 h 3"/>
                  <a:gd name="T12" fmla="*/ 385337296 w 4"/>
                  <a:gd name="T13" fmla="*/ 112261484 h 3"/>
                  <a:gd name="T14" fmla="*/ 385337296 w 4"/>
                  <a:gd name="T15" fmla="*/ 112261484 h 3"/>
                  <a:gd name="T16" fmla="*/ 525555709 w 4"/>
                  <a:gd name="T17" fmla="*/ 112261484 h 3"/>
                  <a:gd name="T18" fmla="*/ 385337296 w 4"/>
                  <a:gd name="T19" fmla="*/ 205818079 h 3"/>
                  <a:gd name="T20" fmla="*/ 385337296 w 4"/>
                  <a:gd name="T21" fmla="*/ 205818079 h 3"/>
                  <a:gd name="T22" fmla="*/ 385337296 w 4"/>
                  <a:gd name="T23" fmla="*/ 205818079 h 3"/>
                  <a:gd name="T24" fmla="*/ 385337296 w 4"/>
                  <a:gd name="T25" fmla="*/ 318068699 h 3"/>
                  <a:gd name="T26" fmla="*/ 385337296 w 4"/>
                  <a:gd name="T27" fmla="*/ 318068699 h 3"/>
                  <a:gd name="T28" fmla="*/ 385337296 w 4"/>
                  <a:gd name="T29" fmla="*/ 318068699 h 3"/>
                  <a:gd name="T30" fmla="*/ 274418465 w 4"/>
                  <a:gd name="T31" fmla="*/ 318068699 h 3"/>
                  <a:gd name="T32" fmla="*/ 274418465 w 4"/>
                  <a:gd name="T33" fmla="*/ 318068699 h 3"/>
                  <a:gd name="T34" fmla="*/ 274418465 w 4"/>
                  <a:gd name="T35" fmla="*/ 318068699 h 3"/>
                  <a:gd name="T36" fmla="*/ 140206367 w 4"/>
                  <a:gd name="T37" fmla="*/ 318068699 h 3"/>
                  <a:gd name="T38" fmla="*/ 140206367 w 4"/>
                  <a:gd name="T39" fmla="*/ 318068699 h 3"/>
                  <a:gd name="T40" fmla="*/ 140206367 w 4"/>
                  <a:gd name="T41" fmla="*/ 318068699 h 3"/>
                  <a:gd name="T42" fmla="*/ 140206367 w 4"/>
                  <a:gd name="T43" fmla="*/ 205818079 h 3"/>
                  <a:gd name="T44" fmla="*/ 0 w 4"/>
                  <a:gd name="T45" fmla="*/ 205818079 h 3"/>
                  <a:gd name="T46" fmla="*/ 0 w 4"/>
                  <a:gd name="T47" fmla="*/ 205818079 h 3"/>
                  <a:gd name="T48" fmla="*/ 0 w 4"/>
                  <a:gd name="T49" fmla="*/ 112261484 h 3"/>
                  <a:gd name="T50" fmla="*/ 0 w 4"/>
                  <a:gd name="T51" fmla="*/ 112261484 h 3"/>
                  <a:gd name="T52" fmla="*/ 0 w 4"/>
                  <a:gd name="T53" fmla="*/ 112261484 h 3"/>
                  <a:gd name="T54" fmla="*/ 140206367 w 4"/>
                  <a:gd name="T55" fmla="*/ 112261484 h 3"/>
                  <a:gd name="T56" fmla="*/ 140206367 w 4"/>
                  <a:gd name="T57" fmla="*/ 0 h 3"/>
                  <a:gd name="T58" fmla="*/ 140206367 w 4"/>
                  <a:gd name="T59" fmla="*/ 0 h 3"/>
                  <a:gd name="T60" fmla="*/ 140206367 w 4"/>
                  <a:gd name="T61" fmla="*/ 0 h 3"/>
                  <a:gd name="T62" fmla="*/ 274418465 w 4"/>
                  <a:gd name="T63" fmla="*/ 0 h 3"/>
                  <a:gd name="T64" fmla="*/ 274418465 w 4"/>
                  <a:gd name="T65" fmla="*/ 0 h 3"/>
                  <a:gd name="T66" fmla="*/ 274418465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24" name="Freeform 76"/>
              <p:cNvSpPr>
                <a:spLocks/>
              </p:cNvSpPr>
              <p:nvPr/>
            </p:nvSpPr>
            <p:spPr bwMode="auto">
              <a:xfrm>
                <a:off x="2186" y="3394"/>
                <a:ext cx="39" cy="15"/>
              </a:xfrm>
              <a:custGeom>
                <a:avLst/>
                <a:gdLst>
                  <a:gd name="T0" fmla="*/ 0 w 8"/>
                  <a:gd name="T1" fmla="*/ 732421847 h 3"/>
                  <a:gd name="T2" fmla="*/ 1258155936 w 8"/>
                  <a:gd name="T3" fmla="*/ 732421847 h 3"/>
                  <a:gd name="T4" fmla="*/ 1439996001 w 8"/>
                  <a:gd name="T5" fmla="*/ 0 h 3"/>
                  <a:gd name="T6" fmla="*/ 371612259 w 8"/>
                  <a:gd name="T7" fmla="*/ 0 h 3"/>
                  <a:gd name="T8" fmla="*/ 0 w 8"/>
                  <a:gd name="T9" fmla="*/ 732421847 h 3"/>
                  <a:gd name="T10" fmla="*/ 0 w 8"/>
                  <a:gd name="T11" fmla="*/ 7324218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25" name="Freeform 77"/>
              <p:cNvSpPr>
                <a:spLocks/>
              </p:cNvSpPr>
              <p:nvPr/>
            </p:nvSpPr>
            <p:spPr bwMode="auto">
              <a:xfrm>
                <a:off x="2026" y="3321"/>
                <a:ext cx="38" cy="24"/>
              </a:xfrm>
              <a:custGeom>
                <a:avLst/>
                <a:gdLst>
                  <a:gd name="T0" fmla="*/ 0 w 8"/>
                  <a:gd name="T1" fmla="*/ 591177451 h 5"/>
                  <a:gd name="T2" fmla="*/ 385337296 w 8"/>
                  <a:gd name="T3" fmla="*/ 746750998 h 5"/>
                  <a:gd name="T4" fmla="*/ 777932285 w 8"/>
                  <a:gd name="T5" fmla="*/ 746750998 h 5"/>
                  <a:gd name="T6" fmla="*/ 1052408282 w 8"/>
                  <a:gd name="T7" fmla="*/ 311084656 h 5"/>
                  <a:gd name="T8" fmla="*/ 665980082 w 8"/>
                  <a:gd name="T9" fmla="*/ 0 h 5"/>
                  <a:gd name="T10" fmla="*/ 140206367 w 8"/>
                  <a:gd name="T11" fmla="*/ 311084656 h 5"/>
                  <a:gd name="T12" fmla="*/ 0 w 8"/>
                  <a:gd name="T13" fmla="*/ 591177451 h 5"/>
                  <a:gd name="T14" fmla="*/ 0 w 8"/>
                  <a:gd name="T15" fmla="*/ 59117745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26" name="Freeform 78"/>
              <p:cNvSpPr>
                <a:spLocks/>
              </p:cNvSpPr>
              <p:nvPr/>
            </p:nvSpPr>
            <p:spPr bwMode="auto">
              <a:xfrm>
                <a:off x="1991" y="3321"/>
                <a:ext cx="20" cy="24"/>
              </a:xfrm>
              <a:custGeom>
                <a:avLst/>
                <a:gdLst>
                  <a:gd name="T0" fmla="*/ 0 w 4"/>
                  <a:gd name="T1" fmla="*/ 746750998 h 5"/>
                  <a:gd name="T2" fmla="*/ 976561134 w 4"/>
                  <a:gd name="T3" fmla="*/ 311084656 h 5"/>
                  <a:gd name="T4" fmla="*/ 976561134 w 4"/>
                  <a:gd name="T5" fmla="*/ 0 h 5"/>
                  <a:gd name="T6" fmla="*/ 0 w 4"/>
                  <a:gd name="T7" fmla="*/ 591177451 h 5"/>
                  <a:gd name="T8" fmla="*/ 0 w 4"/>
                  <a:gd name="T9" fmla="*/ 746750998 h 5"/>
                  <a:gd name="T10" fmla="*/ 0 w 4"/>
                  <a:gd name="T11" fmla="*/ 746750998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5427" name="Freeform 79"/>
              <p:cNvSpPr>
                <a:spLocks/>
              </p:cNvSpPr>
              <p:nvPr/>
            </p:nvSpPr>
            <p:spPr bwMode="auto">
              <a:xfrm>
                <a:off x="2128" y="3360"/>
                <a:ext cx="39" cy="34"/>
              </a:xfrm>
              <a:custGeom>
                <a:avLst/>
                <a:gdLst>
                  <a:gd name="T0" fmla="*/ 553467612 w 8"/>
                  <a:gd name="T1" fmla="*/ 1205323064 h 7"/>
                  <a:gd name="T2" fmla="*/ 1439996001 w 8"/>
                  <a:gd name="T3" fmla="*/ 1205323064 h 7"/>
                  <a:gd name="T4" fmla="*/ 1439996001 w 8"/>
                  <a:gd name="T5" fmla="*/ 672536448 h 7"/>
                  <a:gd name="T6" fmla="*/ 735641673 w 8"/>
                  <a:gd name="T7" fmla="*/ 0 h 7"/>
                  <a:gd name="T8" fmla="*/ 0 w 8"/>
                  <a:gd name="T9" fmla="*/ 358111838 h 7"/>
                  <a:gd name="T10" fmla="*/ 553467612 w 8"/>
                  <a:gd name="T11" fmla="*/ 1205323064 h 7"/>
                  <a:gd name="T12" fmla="*/ 553467612 w 8"/>
                  <a:gd name="T13" fmla="*/ 120532306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grpSp>
      <p:sp>
        <p:nvSpPr>
          <p:cNvPr id="15364" name="Text Box 152"/>
          <p:cNvSpPr txBox="1">
            <a:spLocks noChangeArrowheads="1"/>
          </p:cNvSpPr>
          <p:nvPr/>
        </p:nvSpPr>
        <p:spPr bwMode="auto">
          <a:xfrm>
            <a:off x="757238"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r>
              <a:rPr lang="en-US" altLang="en-US" sz="1400" b="1">
                <a:solidFill>
                  <a:srgbClr val="000000"/>
                </a:solidFill>
                <a:latin typeface="Arial Narrow" pitchFamily="34" charset="0"/>
              </a:rPr>
              <a:t>No Data          &lt;10%           10%–14%	    15%–19%          </a:t>
            </a:r>
            <a:r>
              <a:rPr lang="en-US" altLang="en-US" sz="1400">
                <a:solidFill>
                  <a:srgbClr val="000000"/>
                </a:solidFill>
                <a:latin typeface="Arial Narrow" pitchFamily="34" charset="0"/>
              </a:rPr>
              <a:t> </a:t>
            </a:r>
          </a:p>
        </p:txBody>
      </p:sp>
      <p:sp>
        <p:nvSpPr>
          <p:cNvPr id="15365" name="Rectangle 153"/>
          <p:cNvSpPr>
            <a:spLocks noChangeArrowheads="1"/>
          </p:cNvSpPr>
          <p:nvPr/>
        </p:nvSpPr>
        <p:spPr bwMode="auto">
          <a:xfrm>
            <a:off x="5492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15366" name="Rectangle 154"/>
          <p:cNvSpPr>
            <a:spLocks noChangeArrowheads="1"/>
          </p:cNvSpPr>
          <p:nvPr/>
        </p:nvSpPr>
        <p:spPr bwMode="auto">
          <a:xfrm>
            <a:off x="15160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15367" name="Rectangle 156"/>
          <p:cNvSpPr>
            <a:spLocks noChangeArrowheads="1"/>
          </p:cNvSpPr>
          <p:nvPr/>
        </p:nvSpPr>
        <p:spPr bwMode="auto">
          <a:xfrm>
            <a:off x="3443288" y="5949950"/>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15368" name="Rectangle 158"/>
          <p:cNvSpPr>
            <a:spLocks noChangeArrowheads="1"/>
          </p:cNvSpPr>
          <p:nvPr/>
        </p:nvSpPr>
        <p:spPr bwMode="auto">
          <a:xfrm>
            <a:off x="444500" y="5892800"/>
            <a:ext cx="4073525"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15369" name="Rectangle 153"/>
          <p:cNvSpPr>
            <a:spLocks noChangeArrowheads="1"/>
          </p:cNvSpPr>
          <p:nvPr/>
        </p:nvSpPr>
        <p:spPr bwMode="auto">
          <a:xfrm>
            <a:off x="23256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algn="ctr" defTabSz="914400" fontAlgn="base">
              <a:spcBef>
                <a:spcPct val="0"/>
              </a:spcBef>
              <a:spcAft>
                <a:spcPct val="0"/>
              </a:spcAft>
            </a:pPr>
            <a:endParaRPr lang="en-US" altLang="en-US">
              <a:solidFill>
                <a:srgbClr val="000000"/>
              </a:solidFill>
              <a:latin typeface="Myriad Web Pro" pitchFamily="34" charset="0"/>
            </a:endParaRPr>
          </a:p>
        </p:txBody>
      </p:sp>
    </p:spTree>
    <p:extLst>
      <p:ext uri="{BB962C8B-B14F-4D97-AF65-F5344CB8AC3E}">
        <p14:creationId xmlns:p14="http://schemas.microsoft.com/office/powerpoint/2010/main" val="2113291015"/>
      </p:ext>
    </p:extLst>
  </p:cSld>
  <p:clrMapOvr>
    <a:masterClrMapping/>
  </p:clrMapOvr>
  <p:transition advClick="0" advTm="1000">
    <p:randomBar/>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76"/>
          <p:cNvSpPr>
            <a:spLocks noGrp="1" noChangeArrowheads="1"/>
          </p:cNvSpPr>
          <p:nvPr>
            <p:ph type="title" idx="4294967295"/>
          </p:nvPr>
        </p:nvSpPr>
        <p:spPr>
          <a:xfrm>
            <a:off x="0" y="242888"/>
            <a:ext cx="9144000" cy="1143000"/>
          </a:xfrm>
        </p:spPr>
        <p:txBody>
          <a:bodyPr/>
          <a:lstStyle/>
          <a:p>
            <a:r>
              <a:rPr lang="en-US" altLang="en-US" sz="2800" smtClean="0">
                <a:solidFill>
                  <a:srgbClr val="000099"/>
                </a:solidFill>
              </a:rPr>
              <a:t>Obesity Trends* Among U.S. Adults, BRFSS 1992</a:t>
            </a:r>
            <a:br>
              <a:rPr lang="en-US" altLang="en-US" sz="2800" smtClean="0">
                <a:solidFill>
                  <a:srgbClr val="000099"/>
                </a:solidFill>
              </a:rPr>
            </a:br>
            <a:r>
              <a:rPr lang="en-US" altLang="en-US" sz="1400" smtClean="0">
                <a:solidFill>
                  <a:srgbClr val="000099"/>
                </a:solidFill>
              </a:rPr>
              <a:t>(*BMI ≥30, or ~ 30 lbs. overweight for 5’ 4” person)</a:t>
            </a:r>
          </a:p>
        </p:txBody>
      </p:sp>
      <p:grpSp>
        <p:nvGrpSpPr>
          <p:cNvPr id="16387" name="Group 165"/>
          <p:cNvGrpSpPr>
            <a:grpSpLocks/>
          </p:cNvGrpSpPr>
          <p:nvPr/>
        </p:nvGrpSpPr>
        <p:grpSpPr bwMode="auto">
          <a:xfrm>
            <a:off x="854075" y="1709738"/>
            <a:ext cx="6938963" cy="3567112"/>
            <a:chOff x="1155701" y="1709740"/>
            <a:chExt cx="6938963" cy="3567110"/>
          </a:xfrm>
        </p:grpSpPr>
        <p:sp>
          <p:nvSpPr>
            <p:cNvPr id="16394" name="Freeform 5"/>
            <p:cNvSpPr>
              <a:spLocks/>
            </p:cNvSpPr>
            <p:nvPr/>
          </p:nvSpPr>
          <p:spPr bwMode="auto">
            <a:xfrm>
              <a:off x="4513264" y="2003425"/>
              <a:ext cx="725487" cy="427038"/>
            </a:xfrm>
            <a:custGeom>
              <a:avLst/>
              <a:gdLst>
                <a:gd name="T0" fmla="*/ 0 w 89"/>
                <a:gd name="T1" fmla="*/ 2147483647 h 55"/>
                <a:gd name="T2" fmla="*/ 2147483647 w 89"/>
                <a:gd name="T3" fmla="*/ 0 h 55"/>
                <a:gd name="T4" fmla="*/ 2147483647 w 89"/>
                <a:gd name="T5" fmla="*/ 2147483647 h 55"/>
                <a:gd name="T6" fmla="*/ 2147483647 w 89"/>
                <a:gd name="T7" fmla="*/ 2147483647 h 55"/>
                <a:gd name="T8" fmla="*/ 2147483647 w 89"/>
                <a:gd name="T9" fmla="*/ 2147483647 h 55"/>
                <a:gd name="T10" fmla="*/ 2147483647 w 89"/>
                <a:gd name="T11" fmla="*/ 2147483647 h 55"/>
                <a:gd name="T12" fmla="*/ 2147483647 w 89"/>
                <a:gd name="T13" fmla="*/ 2147483647 h 55"/>
                <a:gd name="T14" fmla="*/ 2147483647 w 89"/>
                <a:gd name="T15" fmla="*/ 2147483647 h 55"/>
                <a:gd name="T16" fmla="*/ 2147483647 w 89"/>
                <a:gd name="T17" fmla="*/ 2147483647 h 55"/>
                <a:gd name="T18" fmla="*/ 2147483647 w 89"/>
                <a:gd name="T19" fmla="*/ 2147483647 h 55"/>
                <a:gd name="T20" fmla="*/ 2147483647 w 89"/>
                <a:gd name="T21" fmla="*/ 2147483647 h 55"/>
                <a:gd name="T22" fmla="*/ 2147483647 w 89"/>
                <a:gd name="T23" fmla="*/ 2147483647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395" name="Freeform 6"/>
            <p:cNvSpPr>
              <a:spLocks/>
            </p:cNvSpPr>
            <p:nvPr/>
          </p:nvSpPr>
          <p:spPr bwMode="auto">
            <a:xfrm>
              <a:off x="4481513" y="2398713"/>
              <a:ext cx="766762" cy="495300"/>
            </a:xfrm>
            <a:custGeom>
              <a:avLst/>
              <a:gdLst>
                <a:gd name="T0" fmla="*/ 0 w 94"/>
                <a:gd name="T1" fmla="*/ 2147483647 h 64"/>
                <a:gd name="T2" fmla="*/ 2147483647 w 94"/>
                <a:gd name="T3" fmla="*/ 2147483647 h 64"/>
                <a:gd name="T4" fmla="*/ 2147483647 w 94"/>
                <a:gd name="T5" fmla="*/ 0 h 64"/>
                <a:gd name="T6" fmla="*/ 2147483647 w 94"/>
                <a:gd name="T7" fmla="*/ 2147483647 h 64"/>
                <a:gd name="T8" fmla="*/ 2147483647 w 94"/>
                <a:gd name="T9" fmla="*/ 2147483647 h 64"/>
                <a:gd name="T10" fmla="*/ 2147483647 w 94"/>
                <a:gd name="T11" fmla="*/ 2147483647 h 64"/>
                <a:gd name="T12" fmla="*/ 2147483647 w 94"/>
                <a:gd name="T13" fmla="*/ 2147483647 h 64"/>
                <a:gd name="T14" fmla="*/ 2147483647 w 94"/>
                <a:gd name="T15" fmla="*/ 2147483647 h 64"/>
                <a:gd name="T16" fmla="*/ 2147483647 w 94"/>
                <a:gd name="T17" fmla="*/ 2147483647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396" name="Freeform 7"/>
            <p:cNvSpPr>
              <a:spLocks/>
            </p:cNvSpPr>
            <p:nvPr/>
          </p:nvSpPr>
          <p:spPr bwMode="auto">
            <a:xfrm>
              <a:off x="4456113" y="2794000"/>
              <a:ext cx="906462" cy="425450"/>
            </a:xfrm>
            <a:custGeom>
              <a:avLst/>
              <a:gdLst>
                <a:gd name="T0" fmla="*/ 0 w 111"/>
                <a:gd name="T1" fmla="*/ 2147483647 h 55"/>
                <a:gd name="T2" fmla="*/ 2147483647 w 111"/>
                <a:gd name="T3" fmla="*/ 0 h 55"/>
                <a:gd name="T4" fmla="*/ 2147483647 w 111"/>
                <a:gd name="T5" fmla="*/ 2147483647 h 55"/>
                <a:gd name="T6" fmla="*/ 2147483647 w 111"/>
                <a:gd name="T7" fmla="*/ 2147483647 h 55"/>
                <a:gd name="T8" fmla="*/ 2147483647 w 111"/>
                <a:gd name="T9" fmla="*/ 2147483647 h 55"/>
                <a:gd name="T10" fmla="*/ 2147483647 w 111"/>
                <a:gd name="T11" fmla="*/ 2147483647 h 55"/>
                <a:gd name="T12" fmla="*/ 2147483647 w 111"/>
                <a:gd name="T13" fmla="*/ 2147483647 h 55"/>
                <a:gd name="T14" fmla="*/ 2147483647 w 111"/>
                <a:gd name="T15" fmla="*/ 2147483647 h 55"/>
                <a:gd name="T16" fmla="*/ 2147483647 w 111"/>
                <a:gd name="T17" fmla="*/ 2147483647 h 55"/>
                <a:gd name="T18" fmla="*/ 2147483647 w 111"/>
                <a:gd name="T19" fmla="*/ 2147483647 h 55"/>
                <a:gd name="T20" fmla="*/ 2147483647 w 111"/>
                <a:gd name="T21" fmla="*/ 2147483647 h 55"/>
                <a:gd name="T22" fmla="*/ 2147483647 w 111"/>
                <a:gd name="T23" fmla="*/ 2147483647 h 55"/>
                <a:gd name="T24" fmla="*/ 2147483647 w 111"/>
                <a:gd name="T25" fmla="*/ 2147483647 h 55"/>
                <a:gd name="T26" fmla="*/ 2147483647 w 111"/>
                <a:gd name="T27" fmla="*/ 2147483647 h 55"/>
                <a:gd name="T28" fmla="*/ 2147483647 w 111"/>
                <a:gd name="T29" fmla="*/ 2147483647 h 55"/>
                <a:gd name="T30" fmla="*/ 2147483647 w 111"/>
                <a:gd name="T31" fmla="*/ 2147483647 h 55"/>
                <a:gd name="T32" fmla="*/ 2147483647 w 111"/>
                <a:gd name="T33" fmla="*/ 2147483647 h 55"/>
                <a:gd name="T34" fmla="*/ 2147483647 w 111"/>
                <a:gd name="T35" fmla="*/ 2147483647 h 55"/>
                <a:gd name="T36" fmla="*/ 2147483647 w 111"/>
                <a:gd name="T37" fmla="*/ 2147483647 h 55"/>
                <a:gd name="T38" fmla="*/ 2147483647 w 111"/>
                <a:gd name="T39" fmla="*/ 2147483647 h 55"/>
                <a:gd name="T40" fmla="*/ 2147483647 w 111"/>
                <a:gd name="T41" fmla="*/ 2147483647 h 55"/>
                <a:gd name="T42" fmla="*/ 2147483647 w 111"/>
                <a:gd name="T43" fmla="*/ 2147483647 h 55"/>
                <a:gd name="T44" fmla="*/ 2147483647 w 111"/>
                <a:gd name="T45" fmla="*/ 2147483647 h 55"/>
                <a:gd name="T46" fmla="*/ 2147483647 w 111"/>
                <a:gd name="T47" fmla="*/ 2147483647 h 55"/>
                <a:gd name="T48" fmla="*/ 2147483647 w 111"/>
                <a:gd name="T49" fmla="*/ 2147483647 h 55"/>
                <a:gd name="T50" fmla="*/ 2147483647 w 111"/>
                <a:gd name="T51" fmla="*/ 2147483647 h 55"/>
                <a:gd name="T52" fmla="*/ 2147483647 w 111"/>
                <a:gd name="T53" fmla="*/ 2147483647 h 55"/>
                <a:gd name="T54" fmla="*/ 2147483647 w 111"/>
                <a:gd name="T55" fmla="*/ 2147483647 h 55"/>
                <a:gd name="T56" fmla="*/ 2147483647 w 111"/>
                <a:gd name="T57" fmla="*/ 2147483647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2147483647 w 111"/>
                <a:gd name="T87" fmla="*/ 2147483647 h 55"/>
                <a:gd name="T88" fmla="*/ 2147483647 w 111"/>
                <a:gd name="T89" fmla="*/ 2147483647 h 55"/>
                <a:gd name="T90" fmla="*/ 0 w 111"/>
                <a:gd name="T91" fmla="*/ 2147483647 h 55"/>
                <a:gd name="T92" fmla="*/ 0 w 111"/>
                <a:gd name="T93" fmla="*/ 2147483647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397" name="Freeform 8"/>
            <p:cNvSpPr>
              <a:spLocks/>
            </p:cNvSpPr>
            <p:nvPr/>
          </p:nvSpPr>
          <p:spPr bwMode="auto">
            <a:xfrm>
              <a:off x="4637089" y="3203577"/>
              <a:ext cx="812800" cy="411163"/>
            </a:xfrm>
            <a:custGeom>
              <a:avLst/>
              <a:gdLst>
                <a:gd name="T0" fmla="*/ 2147483647 w 100"/>
                <a:gd name="T1" fmla="*/ 0 h 53"/>
                <a:gd name="T2" fmla="*/ 2147483647 w 100"/>
                <a:gd name="T3" fmla="*/ 2147483647 h 53"/>
                <a:gd name="T4" fmla="*/ 2147483647 w 100"/>
                <a:gd name="T5" fmla="*/ 2147483647 h 53"/>
                <a:gd name="T6" fmla="*/ 2147483647 w 100"/>
                <a:gd name="T7" fmla="*/ 2147483647 h 53"/>
                <a:gd name="T8" fmla="*/ 2147483647 w 100"/>
                <a:gd name="T9" fmla="*/ 2147483647 h 53"/>
                <a:gd name="T10" fmla="*/ 2147483647 w 100"/>
                <a:gd name="T11" fmla="*/ 2147483647 h 53"/>
                <a:gd name="T12" fmla="*/ 2147483647 w 100"/>
                <a:gd name="T13" fmla="*/ 2147483647 h 53"/>
                <a:gd name="T14" fmla="*/ 2147483647 w 100"/>
                <a:gd name="T15" fmla="*/ 2147483647 h 53"/>
                <a:gd name="T16" fmla="*/ 2147483647 w 100"/>
                <a:gd name="T17" fmla="*/ 2147483647 h 53"/>
                <a:gd name="T18" fmla="*/ 2147483647 w 100"/>
                <a:gd name="T19" fmla="*/ 2147483647 h 53"/>
                <a:gd name="T20" fmla="*/ 2147483647 w 100"/>
                <a:gd name="T21" fmla="*/ 2147483647 h 53"/>
                <a:gd name="T22" fmla="*/ 2147483647 w 100"/>
                <a:gd name="T23" fmla="*/ 2147483647 h 53"/>
                <a:gd name="T24" fmla="*/ 0 w 100"/>
                <a:gd name="T25" fmla="*/ 2147483647 h 53"/>
                <a:gd name="T26" fmla="*/ 2147483647 w 100"/>
                <a:gd name="T27" fmla="*/ 0 h 53"/>
                <a:gd name="T28" fmla="*/ 214748364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398" name="Freeform 9"/>
            <p:cNvSpPr>
              <a:spLocks/>
            </p:cNvSpPr>
            <p:nvPr/>
          </p:nvSpPr>
          <p:spPr bwMode="auto">
            <a:xfrm>
              <a:off x="4521200" y="3590925"/>
              <a:ext cx="944564" cy="465138"/>
            </a:xfrm>
            <a:custGeom>
              <a:avLst/>
              <a:gdLst>
                <a:gd name="T0" fmla="*/ 2147483647 w 116"/>
                <a:gd name="T1" fmla="*/ 2147483647 h 60"/>
                <a:gd name="T2" fmla="*/ 0 w 116"/>
                <a:gd name="T3" fmla="*/ 2147483647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2147483647 h 60"/>
                <a:gd name="T68" fmla="*/ 2147483647 w 116"/>
                <a:gd name="T69" fmla="*/ 214748364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399" name="Freeform 10"/>
            <p:cNvSpPr>
              <a:spLocks/>
            </p:cNvSpPr>
            <p:nvPr/>
          </p:nvSpPr>
          <p:spPr bwMode="auto">
            <a:xfrm>
              <a:off x="5232401" y="2740027"/>
              <a:ext cx="666750" cy="417513"/>
            </a:xfrm>
            <a:custGeom>
              <a:avLst/>
              <a:gdLst>
                <a:gd name="T0" fmla="*/ 2147483647 w 82"/>
                <a:gd name="T1" fmla="*/ 0 h 54"/>
                <a:gd name="T2" fmla="*/ 2147483647 w 82"/>
                <a:gd name="T3" fmla="*/ 2147483647 h 54"/>
                <a:gd name="T4" fmla="*/ 2147483647 w 82"/>
                <a:gd name="T5" fmla="*/ 2147483647 h 54"/>
                <a:gd name="T6" fmla="*/ 2147483647 w 82"/>
                <a:gd name="T7" fmla="*/ 2147483647 h 54"/>
                <a:gd name="T8" fmla="*/ 2147483647 w 82"/>
                <a:gd name="T9" fmla="*/ 2147483647 h 54"/>
                <a:gd name="T10" fmla="*/ 2147483647 w 82"/>
                <a:gd name="T11" fmla="*/ 2147483647 h 54"/>
                <a:gd name="T12" fmla="*/ 2147483647 w 82"/>
                <a:gd name="T13" fmla="*/ 2147483647 h 54"/>
                <a:gd name="T14" fmla="*/ 2147483647 w 82"/>
                <a:gd name="T15" fmla="*/ 2147483647 h 54"/>
                <a:gd name="T16" fmla="*/ 2147483647 w 82"/>
                <a:gd name="T17" fmla="*/ 2147483647 h 54"/>
                <a:gd name="T18" fmla="*/ 2147483647 w 82"/>
                <a:gd name="T19" fmla="*/ 2147483647 h 54"/>
                <a:gd name="T20" fmla="*/ 2147483647 w 82"/>
                <a:gd name="T21" fmla="*/ 2147483647 h 54"/>
                <a:gd name="T22" fmla="*/ 2147483647 w 82"/>
                <a:gd name="T23" fmla="*/ 2147483647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2147483647 w 82"/>
                <a:gd name="T37" fmla="*/ 2147483647 h 54"/>
                <a:gd name="T38" fmla="*/ 2147483647 w 82"/>
                <a:gd name="T39" fmla="*/ 2147483647 h 54"/>
                <a:gd name="T40" fmla="*/ 2147483647 w 82"/>
                <a:gd name="T41" fmla="*/ 2147483647 h 54"/>
                <a:gd name="T42" fmla="*/ 2147483647 w 82"/>
                <a:gd name="T43" fmla="*/ 2147483647 h 54"/>
                <a:gd name="T44" fmla="*/ 2147483647 w 82"/>
                <a:gd name="T45" fmla="*/ 2147483647 h 54"/>
                <a:gd name="T46" fmla="*/ 2147483647 w 82"/>
                <a:gd name="T47" fmla="*/ 2147483647 h 54"/>
                <a:gd name="T48" fmla="*/ 2147483647 w 82"/>
                <a:gd name="T49" fmla="*/ 2147483647 h 54"/>
                <a:gd name="T50" fmla="*/ 2147483647 w 82"/>
                <a:gd name="T51" fmla="*/ 2147483647 h 54"/>
                <a:gd name="T52" fmla="*/ 2147483647 w 82"/>
                <a:gd name="T53" fmla="*/ 2147483647 h 54"/>
                <a:gd name="T54" fmla="*/ 2147483647 w 82"/>
                <a:gd name="T55" fmla="*/ 2147483647 h 54"/>
                <a:gd name="T56" fmla="*/ 2147483647 w 82"/>
                <a:gd name="T57" fmla="*/ 2147483647 h 54"/>
                <a:gd name="T58" fmla="*/ 2147483647 w 82"/>
                <a:gd name="T59" fmla="*/ 2147483647 h 54"/>
                <a:gd name="T60" fmla="*/ 2147483647 w 82"/>
                <a:gd name="T61" fmla="*/ 2147483647 h 54"/>
                <a:gd name="T62" fmla="*/ 2147483647 w 82"/>
                <a:gd name="T63" fmla="*/ 2147483647 h 54"/>
                <a:gd name="T64" fmla="*/ 2147483647 w 82"/>
                <a:gd name="T65" fmla="*/ 2147483647 h 54"/>
                <a:gd name="T66" fmla="*/ 2147483647 w 82"/>
                <a:gd name="T67" fmla="*/ 2147483647 h 54"/>
                <a:gd name="T68" fmla="*/ 2147483647 w 82"/>
                <a:gd name="T69" fmla="*/ 2147483647 h 54"/>
                <a:gd name="T70" fmla="*/ 2147483647 w 82"/>
                <a:gd name="T71" fmla="*/ 214748364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00" name="Freeform 11"/>
            <p:cNvSpPr>
              <a:spLocks/>
            </p:cNvSpPr>
            <p:nvPr/>
          </p:nvSpPr>
          <p:spPr bwMode="auto">
            <a:xfrm>
              <a:off x="5322889"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147483647 h 78"/>
                <a:gd name="T40" fmla="*/ 2147483647 w 90"/>
                <a:gd name="T41" fmla="*/ 2147483647 h 78"/>
                <a:gd name="T42" fmla="*/ 2147483647 w 90"/>
                <a:gd name="T43" fmla="*/ 2147483647 h 78"/>
                <a:gd name="T44" fmla="*/ 2147483647 w 90"/>
                <a:gd name="T45" fmla="*/ 2147483647 h 78"/>
                <a:gd name="T46" fmla="*/ 2147483647 w 90"/>
                <a:gd name="T47" fmla="*/ 2147483647 h 78"/>
                <a:gd name="T48" fmla="*/ 2147483647 w 90"/>
                <a:gd name="T49" fmla="*/ 2147483647 h 78"/>
                <a:gd name="T50" fmla="*/ 2147483647 w 90"/>
                <a:gd name="T51" fmla="*/ 2147483647 h 78"/>
                <a:gd name="T52" fmla="*/ 2147483647 w 90"/>
                <a:gd name="T53" fmla="*/ 2147483647 h 78"/>
                <a:gd name="T54" fmla="*/ 2147483647 w 90"/>
                <a:gd name="T55" fmla="*/ 2147483647 h 78"/>
                <a:gd name="T56" fmla="*/ 0 w 90"/>
                <a:gd name="T57" fmla="*/ 2147483647 h 78"/>
                <a:gd name="T58" fmla="*/ 2147483647 w 90"/>
                <a:gd name="T59" fmla="*/ 2147483647 h 78"/>
                <a:gd name="T60" fmla="*/ 2147483647 w 90"/>
                <a:gd name="T61" fmla="*/ 2147483647 h 78"/>
                <a:gd name="T62" fmla="*/ 2147483647 w 90"/>
                <a:gd name="T63" fmla="*/ 2147483647 h 78"/>
                <a:gd name="T64" fmla="*/ 2147483647 w 90"/>
                <a:gd name="T65" fmla="*/ 2147483647 h 78"/>
                <a:gd name="T66" fmla="*/ 2147483647 w 90"/>
                <a:gd name="T67" fmla="*/ 2147483647 h 78"/>
                <a:gd name="T68" fmla="*/ 2147483647 w 90"/>
                <a:gd name="T69" fmla="*/ 2147483647 h 78"/>
                <a:gd name="T70" fmla="*/ 2147483647 w 90"/>
                <a:gd name="T71" fmla="*/ 2147483647 h 78"/>
                <a:gd name="T72" fmla="*/ 2147483647 w 90"/>
                <a:gd name="T73" fmla="*/ 2147483647 h 78"/>
                <a:gd name="T74" fmla="*/ 2147483647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01" name="Freeform 12"/>
            <p:cNvSpPr>
              <a:spLocks/>
            </p:cNvSpPr>
            <p:nvPr/>
          </p:nvSpPr>
          <p:spPr bwMode="auto">
            <a:xfrm>
              <a:off x="5597525" y="2282827"/>
              <a:ext cx="577850" cy="588963"/>
            </a:xfrm>
            <a:custGeom>
              <a:avLst/>
              <a:gdLst>
                <a:gd name="T0" fmla="*/ 2147483647 w 71"/>
                <a:gd name="T1" fmla="*/ 2147483647 h 76"/>
                <a:gd name="T2" fmla="*/ 2147483647 w 71"/>
                <a:gd name="T3" fmla="*/ 2147483647 h 76"/>
                <a:gd name="T4" fmla="*/ 2147483647 w 71"/>
                <a:gd name="T5" fmla="*/ 2147483647 h 76"/>
                <a:gd name="T6" fmla="*/ 2147483647 w 71"/>
                <a:gd name="T7" fmla="*/ 2147483647 h 76"/>
                <a:gd name="T8" fmla="*/ 2147483647 w 71"/>
                <a:gd name="T9" fmla="*/ 2147483647 h 76"/>
                <a:gd name="T10" fmla="*/ 2147483647 w 71"/>
                <a:gd name="T11" fmla="*/ 2147483647 h 76"/>
                <a:gd name="T12" fmla="*/ 2147483647 w 71"/>
                <a:gd name="T13" fmla="*/ 2147483647 h 76"/>
                <a:gd name="T14" fmla="*/ 2147483647 w 71"/>
                <a:gd name="T15" fmla="*/ 2147483647 h 76"/>
                <a:gd name="T16" fmla="*/ 2147483647 w 71"/>
                <a:gd name="T17" fmla="*/ 2147483647 h 76"/>
                <a:gd name="T18" fmla="*/ 2147483647 w 71"/>
                <a:gd name="T19" fmla="*/ 2147483647 h 76"/>
                <a:gd name="T20" fmla="*/ 2147483647 w 71"/>
                <a:gd name="T21" fmla="*/ 2147483647 h 76"/>
                <a:gd name="T22" fmla="*/ 2147483647 w 71"/>
                <a:gd name="T23" fmla="*/ 2147483647 h 76"/>
                <a:gd name="T24" fmla="*/ 2147483647 w 71"/>
                <a:gd name="T25" fmla="*/ 2147483647 h 76"/>
                <a:gd name="T26" fmla="*/ 2147483647 w 71"/>
                <a:gd name="T27" fmla="*/ 2147483647 h 76"/>
                <a:gd name="T28" fmla="*/ 0 w 71"/>
                <a:gd name="T29" fmla="*/ 2147483647 h 76"/>
                <a:gd name="T30" fmla="*/ 2147483647 w 71"/>
                <a:gd name="T31" fmla="*/ 2147483647 h 76"/>
                <a:gd name="T32" fmla="*/ 2147483647 w 71"/>
                <a:gd name="T33" fmla="*/ 2147483647 h 76"/>
                <a:gd name="T34" fmla="*/ 2147483647 w 71"/>
                <a:gd name="T35" fmla="*/ 2147483647 h 76"/>
                <a:gd name="T36" fmla="*/ 2147483647 w 71"/>
                <a:gd name="T37" fmla="*/ 2147483647 h 76"/>
                <a:gd name="T38" fmla="*/ 2147483647 w 71"/>
                <a:gd name="T39" fmla="*/ 2147483647 h 76"/>
                <a:gd name="T40" fmla="*/ 2147483647 w 71"/>
                <a:gd name="T41" fmla="*/ 2147483647 h 76"/>
                <a:gd name="T42" fmla="*/ 2147483647 w 71"/>
                <a:gd name="T43" fmla="*/ 2147483647 h 76"/>
                <a:gd name="T44" fmla="*/ 2147483647 w 71"/>
                <a:gd name="T45" fmla="*/ 2147483647 h 76"/>
                <a:gd name="T46" fmla="*/ 2147483647 w 71"/>
                <a:gd name="T47" fmla="*/ 2147483647 h 76"/>
                <a:gd name="T48" fmla="*/ 2147483647 w 71"/>
                <a:gd name="T49" fmla="*/ 2147483647 h 76"/>
                <a:gd name="T50" fmla="*/ 2147483647 w 71"/>
                <a:gd name="T51" fmla="*/ 2147483647 h 76"/>
                <a:gd name="T52" fmla="*/ 2147483647 w 71"/>
                <a:gd name="T53" fmla="*/ 2147483647 h 76"/>
                <a:gd name="T54" fmla="*/ 2147483647 w 71"/>
                <a:gd name="T55" fmla="*/ 2147483647 h 76"/>
                <a:gd name="T56" fmla="*/ 2147483647 w 71"/>
                <a:gd name="T57" fmla="*/ 2147483647 h 76"/>
                <a:gd name="T58" fmla="*/ 2147483647 w 71"/>
                <a:gd name="T59" fmla="*/ 2147483647 h 76"/>
                <a:gd name="T60" fmla="*/ 2147483647 w 71"/>
                <a:gd name="T61" fmla="*/ 2147483647 h 76"/>
                <a:gd name="T62" fmla="*/ 2147483647 w 71"/>
                <a:gd name="T63" fmla="*/ 2147483647 h 76"/>
                <a:gd name="T64" fmla="*/ 2147483647 w 71"/>
                <a:gd name="T65" fmla="*/ 2147483647 h 76"/>
                <a:gd name="T66" fmla="*/ 2147483647 w 71"/>
                <a:gd name="T67" fmla="*/ 2147483647 h 76"/>
                <a:gd name="T68" fmla="*/ 2147483647 w 71"/>
                <a:gd name="T69" fmla="*/ 2147483647 h 76"/>
                <a:gd name="T70" fmla="*/ 2147483647 w 71"/>
                <a:gd name="T71" fmla="*/ 2147483647 h 76"/>
                <a:gd name="T72" fmla="*/ 2147483647 w 71"/>
                <a:gd name="T73" fmla="*/ 2147483647 h 76"/>
                <a:gd name="T74" fmla="*/ 2147483647 w 71"/>
                <a:gd name="T75" fmla="*/ 2147483647 h 76"/>
                <a:gd name="T76" fmla="*/ 2147483647 w 71"/>
                <a:gd name="T77" fmla="*/ 2147483647 h 76"/>
                <a:gd name="T78" fmla="*/ 2147483647 w 71"/>
                <a:gd name="T79" fmla="*/ 2147483647 h 76"/>
                <a:gd name="T80" fmla="*/ 2147483647 w 71"/>
                <a:gd name="T81" fmla="*/ 2147483647 h 76"/>
                <a:gd name="T82" fmla="*/ 2147483647 w 71"/>
                <a:gd name="T83" fmla="*/ 2147483647 h 76"/>
                <a:gd name="T84" fmla="*/ 2147483647 w 71"/>
                <a:gd name="T85" fmla="*/ 2147483647 h 76"/>
                <a:gd name="T86" fmla="*/ 2147483647 w 71"/>
                <a:gd name="T87" fmla="*/ 2147483647 h 76"/>
                <a:gd name="T88" fmla="*/ 2147483647 w 71"/>
                <a:gd name="T89" fmla="*/ 2147483647 h 76"/>
                <a:gd name="T90" fmla="*/ 2147483647 w 71"/>
                <a:gd name="T91" fmla="*/ 2147483647 h 76"/>
                <a:gd name="T92" fmla="*/ 2147483647 w 71"/>
                <a:gd name="T93" fmla="*/ 2147483647 h 76"/>
                <a:gd name="T94" fmla="*/ 2147483647 w 71"/>
                <a:gd name="T95" fmla="*/ 2147483647 h 76"/>
                <a:gd name="T96" fmla="*/ 2147483647 w 71"/>
                <a:gd name="T97" fmla="*/ 2147483647 h 76"/>
                <a:gd name="T98" fmla="*/ 2147483647 w 71"/>
                <a:gd name="T99" fmla="*/ 2147483647 h 76"/>
                <a:gd name="T100" fmla="*/ 2147483647 w 71"/>
                <a:gd name="T101" fmla="*/ 2147483647 h 76"/>
                <a:gd name="T102" fmla="*/ 2147483647 w 71"/>
                <a:gd name="T103" fmla="*/ 2147483647 h 76"/>
                <a:gd name="T104" fmla="*/ 2147483647 w 71"/>
                <a:gd name="T105" fmla="*/ 214748364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2147483647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02" name="Freeform 13"/>
            <p:cNvSpPr>
              <a:spLocks/>
            </p:cNvSpPr>
            <p:nvPr/>
          </p:nvSpPr>
          <p:spPr bwMode="auto">
            <a:xfrm>
              <a:off x="6011864" y="3265490"/>
              <a:ext cx="808037" cy="395287"/>
            </a:xfrm>
            <a:custGeom>
              <a:avLst/>
              <a:gdLst>
                <a:gd name="T0" fmla="*/ 2147483647 w 99"/>
                <a:gd name="T1" fmla="*/ 2147483647 h 51"/>
                <a:gd name="T2" fmla="*/ 2147483647 w 99"/>
                <a:gd name="T3" fmla="*/ 2147483647 h 51"/>
                <a:gd name="T4" fmla="*/ 2147483647 w 99"/>
                <a:gd name="T5" fmla="*/ 2147483647 h 51"/>
                <a:gd name="T6" fmla="*/ 2147483647 w 99"/>
                <a:gd name="T7" fmla="*/ 2147483647 h 51"/>
                <a:gd name="T8" fmla="*/ 2147483647 w 99"/>
                <a:gd name="T9" fmla="*/ 2147483647 h 51"/>
                <a:gd name="T10" fmla="*/ 2147483647 w 99"/>
                <a:gd name="T11" fmla="*/ 2147483647 h 51"/>
                <a:gd name="T12" fmla="*/ 2147483647 w 99"/>
                <a:gd name="T13" fmla="*/ 2147483647 h 51"/>
                <a:gd name="T14" fmla="*/ 2147483647 w 99"/>
                <a:gd name="T15" fmla="*/ 2147483647 h 51"/>
                <a:gd name="T16" fmla="*/ 2147483647 w 99"/>
                <a:gd name="T17" fmla="*/ 2147483647 h 51"/>
                <a:gd name="T18" fmla="*/ 2147483647 w 99"/>
                <a:gd name="T19" fmla="*/ 2147483647 h 51"/>
                <a:gd name="T20" fmla="*/ 2147483647 w 99"/>
                <a:gd name="T21" fmla="*/ 2147483647 h 51"/>
                <a:gd name="T22" fmla="*/ 2147483647 w 99"/>
                <a:gd name="T23" fmla="*/ 2147483647 h 51"/>
                <a:gd name="T24" fmla="*/ 2147483647 w 99"/>
                <a:gd name="T25" fmla="*/ 2147483647 h 51"/>
                <a:gd name="T26" fmla="*/ 2147483647 w 99"/>
                <a:gd name="T27" fmla="*/ 2147483647 h 51"/>
                <a:gd name="T28" fmla="*/ 2147483647 w 99"/>
                <a:gd name="T29" fmla="*/ 2147483647 h 51"/>
                <a:gd name="T30" fmla="*/ 2147483647 w 99"/>
                <a:gd name="T31" fmla="*/ 2147483647 h 51"/>
                <a:gd name="T32" fmla="*/ 2147483647 w 99"/>
                <a:gd name="T33" fmla="*/ 2147483647 h 51"/>
                <a:gd name="T34" fmla="*/ 2147483647 w 99"/>
                <a:gd name="T35" fmla="*/ 2147483647 h 51"/>
                <a:gd name="T36" fmla="*/ 2147483647 w 99"/>
                <a:gd name="T37" fmla="*/ 2147483647 h 51"/>
                <a:gd name="T38" fmla="*/ 2147483647 w 99"/>
                <a:gd name="T39" fmla="*/ 2147483647 h 51"/>
                <a:gd name="T40" fmla="*/ 2147483647 w 99"/>
                <a:gd name="T41" fmla="*/ 2147483647 h 51"/>
                <a:gd name="T42" fmla="*/ 2147483647 w 99"/>
                <a:gd name="T43" fmla="*/ 2147483647 h 51"/>
                <a:gd name="T44" fmla="*/ 2147483647 w 99"/>
                <a:gd name="T45" fmla="*/ 2147483647 h 51"/>
                <a:gd name="T46" fmla="*/ 2147483647 w 99"/>
                <a:gd name="T47" fmla="*/ 2147483647 h 51"/>
                <a:gd name="T48" fmla="*/ 2147483647 w 99"/>
                <a:gd name="T49" fmla="*/ 0 h 51"/>
                <a:gd name="T50" fmla="*/ 2147483647 w 99"/>
                <a:gd name="T51" fmla="*/ 2147483647 h 51"/>
                <a:gd name="T52" fmla="*/ 2147483647 w 99"/>
                <a:gd name="T53" fmla="*/ 0 h 51"/>
                <a:gd name="T54" fmla="*/ 2147483647 w 99"/>
                <a:gd name="T55" fmla="*/ 2147483647 h 51"/>
                <a:gd name="T56" fmla="*/ 2147483647 w 99"/>
                <a:gd name="T57" fmla="*/ 2147483647 h 51"/>
                <a:gd name="T58" fmla="*/ 2147483647 w 99"/>
                <a:gd name="T59" fmla="*/ 2147483647 h 51"/>
                <a:gd name="T60" fmla="*/ 2147483647 w 99"/>
                <a:gd name="T61" fmla="*/ 2147483647 h 51"/>
                <a:gd name="T62" fmla="*/ 2147483647 w 99"/>
                <a:gd name="T63" fmla="*/ 2147483647 h 51"/>
                <a:gd name="T64" fmla="*/ 2147483647 w 99"/>
                <a:gd name="T65" fmla="*/ 2147483647 h 51"/>
                <a:gd name="T66" fmla="*/ 2147483647 w 99"/>
                <a:gd name="T67" fmla="*/ 2147483647 h 51"/>
                <a:gd name="T68" fmla="*/ 2147483647 w 99"/>
                <a:gd name="T69" fmla="*/ 2147483647 h 51"/>
                <a:gd name="T70" fmla="*/ 2147483647 w 99"/>
                <a:gd name="T71" fmla="*/ 2147483647 h 51"/>
                <a:gd name="T72" fmla="*/ 2147483647 w 99"/>
                <a:gd name="T73" fmla="*/ 2147483647 h 51"/>
                <a:gd name="T74" fmla="*/ 2147483647 w 99"/>
                <a:gd name="T75" fmla="*/ 2147483647 h 51"/>
                <a:gd name="T76" fmla="*/ 2147483647 w 99"/>
                <a:gd name="T77" fmla="*/ 2147483647 h 51"/>
                <a:gd name="T78" fmla="*/ 2147483647 w 99"/>
                <a:gd name="T79" fmla="*/ 2147483647 h 51"/>
                <a:gd name="T80" fmla="*/ 2147483647 w 99"/>
                <a:gd name="T81" fmla="*/ 2147483647 h 51"/>
                <a:gd name="T82" fmla="*/ 2147483647 w 99"/>
                <a:gd name="T83" fmla="*/ 2147483647 h 51"/>
                <a:gd name="T84" fmla="*/ 2147483647 w 99"/>
                <a:gd name="T85" fmla="*/ 2147483647 h 51"/>
                <a:gd name="T86" fmla="*/ 2147483647 w 99"/>
                <a:gd name="T87" fmla="*/ 2147483647 h 51"/>
                <a:gd name="T88" fmla="*/ 2147483647 w 99"/>
                <a:gd name="T89" fmla="*/ 2147483647 h 51"/>
                <a:gd name="T90" fmla="*/ 2147483647 w 99"/>
                <a:gd name="T91" fmla="*/ 2147483647 h 51"/>
                <a:gd name="T92" fmla="*/ 2147483647 w 99"/>
                <a:gd name="T93" fmla="*/ 2147483647 h 51"/>
                <a:gd name="T94" fmla="*/ 2147483647 w 99"/>
                <a:gd name="T95" fmla="*/ 2147483647 h 51"/>
                <a:gd name="T96" fmla="*/ 2147483647 w 99"/>
                <a:gd name="T97" fmla="*/ 2147483647 h 51"/>
                <a:gd name="T98" fmla="*/ 2147483647 w 99"/>
                <a:gd name="T99" fmla="*/ 2147483647 h 51"/>
                <a:gd name="T100" fmla="*/ 2147483647 w 99"/>
                <a:gd name="T101" fmla="*/ 2147483647 h 51"/>
                <a:gd name="T102" fmla="*/ 2147483647 w 99"/>
                <a:gd name="T103" fmla="*/ 2147483647 h 51"/>
                <a:gd name="T104" fmla="*/ 2147483647 w 99"/>
                <a:gd name="T105" fmla="*/ 2147483647 h 51"/>
                <a:gd name="T106" fmla="*/ 2147483647 w 99"/>
                <a:gd name="T107" fmla="*/ 2147483647 h 51"/>
                <a:gd name="T108" fmla="*/ 214748364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03" name="Freeform 14"/>
            <p:cNvSpPr>
              <a:spLocks/>
            </p:cNvSpPr>
            <p:nvPr/>
          </p:nvSpPr>
          <p:spPr bwMode="auto">
            <a:xfrm>
              <a:off x="5940426" y="3560765"/>
              <a:ext cx="901700" cy="301625"/>
            </a:xfrm>
            <a:custGeom>
              <a:avLst/>
              <a:gdLst>
                <a:gd name="T0" fmla="*/ 2147483647 w 111"/>
                <a:gd name="T1" fmla="*/ 0 h 39"/>
                <a:gd name="T2" fmla="*/ 2147483647 w 111"/>
                <a:gd name="T3" fmla="*/ 2147483647 h 39"/>
                <a:gd name="T4" fmla="*/ 2147483647 w 111"/>
                <a:gd name="T5" fmla="*/ 2147483647 h 39"/>
                <a:gd name="T6" fmla="*/ 2147483647 w 111"/>
                <a:gd name="T7" fmla="*/ 2147483647 h 39"/>
                <a:gd name="T8" fmla="*/ 2147483647 w 111"/>
                <a:gd name="T9" fmla="*/ 2147483647 h 39"/>
                <a:gd name="T10" fmla="*/ 2147483647 w 111"/>
                <a:gd name="T11" fmla="*/ 2147483647 h 39"/>
                <a:gd name="T12" fmla="*/ 2147483647 w 111"/>
                <a:gd name="T13" fmla="*/ 2147483647 h 39"/>
                <a:gd name="T14" fmla="*/ 2147483647 w 111"/>
                <a:gd name="T15" fmla="*/ 2147483647 h 39"/>
                <a:gd name="T16" fmla="*/ 2147483647 w 111"/>
                <a:gd name="T17" fmla="*/ 2147483647 h 39"/>
                <a:gd name="T18" fmla="*/ 2147483647 w 111"/>
                <a:gd name="T19" fmla="*/ 2147483647 h 39"/>
                <a:gd name="T20" fmla="*/ 2147483647 w 111"/>
                <a:gd name="T21" fmla="*/ 2147483647 h 39"/>
                <a:gd name="T22" fmla="*/ 2147483647 w 111"/>
                <a:gd name="T23" fmla="*/ 2147483647 h 39"/>
                <a:gd name="T24" fmla="*/ 2147483647 w 111"/>
                <a:gd name="T25" fmla="*/ 2147483647 h 39"/>
                <a:gd name="T26" fmla="*/ 2147483647 w 111"/>
                <a:gd name="T27" fmla="*/ 2147483647 h 39"/>
                <a:gd name="T28" fmla="*/ 2147483647 w 111"/>
                <a:gd name="T29" fmla="*/ 2147483647 h 39"/>
                <a:gd name="T30" fmla="*/ 2147483647 w 111"/>
                <a:gd name="T31" fmla="*/ 2147483647 h 39"/>
                <a:gd name="T32" fmla="*/ 2147483647 w 111"/>
                <a:gd name="T33" fmla="*/ 2147483647 h 39"/>
                <a:gd name="T34" fmla="*/ 2147483647 w 111"/>
                <a:gd name="T35" fmla="*/ 2147483647 h 39"/>
                <a:gd name="T36" fmla="*/ 2147483647 w 111"/>
                <a:gd name="T37" fmla="*/ 2147483647 h 39"/>
                <a:gd name="T38" fmla="*/ 2147483647 w 111"/>
                <a:gd name="T39" fmla="*/ 2147483647 h 39"/>
                <a:gd name="T40" fmla="*/ 2147483647 w 111"/>
                <a:gd name="T41" fmla="*/ 2147483647 h 39"/>
                <a:gd name="T42" fmla="*/ 2147483647 w 111"/>
                <a:gd name="T43" fmla="*/ 2147483647 h 39"/>
                <a:gd name="T44" fmla="*/ 0 w 111"/>
                <a:gd name="T45" fmla="*/ 2147483647 h 39"/>
                <a:gd name="T46" fmla="*/ 2147483647 w 111"/>
                <a:gd name="T47" fmla="*/ 2147483647 h 39"/>
                <a:gd name="T48" fmla="*/ 2147483647 w 111"/>
                <a:gd name="T49" fmla="*/ 2147483647 h 39"/>
                <a:gd name="T50" fmla="*/ 2147483647 w 111"/>
                <a:gd name="T51" fmla="*/ 2147483647 h 39"/>
                <a:gd name="T52" fmla="*/ 2147483647 w 111"/>
                <a:gd name="T53" fmla="*/ 2147483647 h 39"/>
                <a:gd name="T54" fmla="*/ 2147483647 w 111"/>
                <a:gd name="T55" fmla="*/ 2147483647 h 39"/>
                <a:gd name="T56" fmla="*/ 2147483647 w 111"/>
                <a:gd name="T57" fmla="*/ 2147483647 h 39"/>
                <a:gd name="T58" fmla="*/ 2147483647 w 111"/>
                <a:gd name="T59" fmla="*/ 2147483647 h 39"/>
                <a:gd name="T60" fmla="*/ 2147483647 w 111"/>
                <a:gd name="T61" fmla="*/ 2147483647 h 39"/>
                <a:gd name="T62" fmla="*/ 2147483647 w 111"/>
                <a:gd name="T63" fmla="*/ 2147483647 h 39"/>
                <a:gd name="T64" fmla="*/ 2147483647 w 111"/>
                <a:gd name="T65" fmla="*/ 2147483647 h 39"/>
                <a:gd name="T66" fmla="*/ 2147483647 w 111"/>
                <a:gd name="T67" fmla="*/ 2147483647 h 39"/>
                <a:gd name="T68" fmla="*/ 2147483647 w 111"/>
                <a:gd name="T69" fmla="*/ 2147483647 h 39"/>
                <a:gd name="T70" fmla="*/ 2147483647 w 111"/>
                <a:gd name="T71" fmla="*/ 2147483647 h 39"/>
                <a:gd name="T72" fmla="*/ 2147483647 w 111"/>
                <a:gd name="T73" fmla="*/ 2147483647 h 39"/>
                <a:gd name="T74" fmla="*/ 2147483647 w 111"/>
                <a:gd name="T75" fmla="*/ 2147483647 h 39"/>
                <a:gd name="T76" fmla="*/ 2147483647 w 111"/>
                <a:gd name="T77" fmla="*/ 2147483647 h 39"/>
                <a:gd name="T78" fmla="*/ 2147483647 w 111"/>
                <a:gd name="T79" fmla="*/ 2147483647 h 39"/>
                <a:gd name="T80" fmla="*/ 2147483647 w 111"/>
                <a:gd name="T81" fmla="*/ 2147483647 h 39"/>
                <a:gd name="T82" fmla="*/ 2147483647 w 111"/>
                <a:gd name="T83" fmla="*/ 2147483647 h 39"/>
                <a:gd name="T84" fmla="*/ 2147483647 w 111"/>
                <a:gd name="T85" fmla="*/ 2147483647 h 39"/>
                <a:gd name="T86" fmla="*/ 2147483647 w 111"/>
                <a:gd name="T87" fmla="*/ 2147483647 h 39"/>
                <a:gd name="T88" fmla="*/ 2147483647 w 111"/>
                <a:gd name="T89" fmla="*/ 2147483647 h 39"/>
                <a:gd name="T90" fmla="*/ 2147483647 w 111"/>
                <a:gd name="T91" fmla="*/ 2147483647 h 39"/>
                <a:gd name="T92" fmla="*/ 2147483647 w 111"/>
                <a:gd name="T93" fmla="*/ 2147483647 h 39"/>
                <a:gd name="T94" fmla="*/ 2147483647 w 111"/>
                <a:gd name="T95" fmla="*/ 2147483647 h 39"/>
                <a:gd name="T96" fmla="*/ 2147483647 w 111"/>
                <a:gd name="T97" fmla="*/ 2147483647 h 39"/>
                <a:gd name="T98" fmla="*/ 2147483647 w 111"/>
                <a:gd name="T99" fmla="*/ 2147483647 h 39"/>
                <a:gd name="T100" fmla="*/ 2147483647 w 111"/>
                <a:gd name="T101" fmla="*/ 2147483647 h 39"/>
                <a:gd name="T102" fmla="*/ 2147483647 w 111"/>
                <a:gd name="T103" fmla="*/ 2147483647 h 39"/>
                <a:gd name="T104" fmla="*/ 2147483647 w 111"/>
                <a:gd name="T105" fmla="*/ 2147483647 h 39"/>
                <a:gd name="T106" fmla="*/ 2147483647 w 111"/>
                <a:gd name="T107" fmla="*/ 2147483647 h 39"/>
                <a:gd name="T108" fmla="*/ 2147483647 w 111"/>
                <a:gd name="T109" fmla="*/ 2147483647 h 39"/>
                <a:gd name="T110" fmla="*/ 2147483647 w 111"/>
                <a:gd name="T111" fmla="*/ 2147483647 h 39"/>
                <a:gd name="T112" fmla="*/ 2147483647 w 111"/>
                <a:gd name="T113" fmla="*/ 2147483647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04" name="Freeform 15"/>
            <p:cNvSpPr>
              <a:spLocks/>
            </p:cNvSpPr>
            <p:nvPr/>
          </p:nvSpPr>
          <p:spPr bwMode="auto">
            <a:xfrm>
              <a:off x="6175375" y="3824288"/>
              <a:ext cx="422276" cy="641350"/>
            </a:xfrm>
            <a:custGeom>
              <a:avLst/>
              <a:gdLst>
                <a:gd name="T0" fmla="*/ 0 w 52"/>
                <a:gd name="T1" fmla="*/ 2147483647 h 83"/>
                <a:gd name="T2" fmla="*/ 2147483647 w 52"/>
                <a:gd name="T3" fmla="*/ 2147483647 h 83"/>
                <a:gd name="T4" fmla="*/ 0 w 52"/>
                <a:gd name="T5" fmla="*/ 2147483647 h 83"/>
                <a:gd name="T6" fmla="*/ 0 w 52"/>
                <a:gd name="T7" fmla="*/ 2147483647 h 83"/>
                <a:gd name="T8" fmla="*/ 2147483647 w 52"/>
                <a:gd name="T9" fmla="*/ 2147483647 h 83"/>
                <a:gd name="T10" fmla="*/ 2147483647 w 52"/>
                <a:gd name="T11" fmla="*/ 2147483647 h 83"/>
                <a:gd name="T12" fmla="*/ 2147483647 w 52"/>
                <a:gd name="T13" fmla="*/ 2147483647 h 83"/>
                <a:gd name="T14" fmla="*/ 2147483647 w 52"/>
                <a:gd name="T15" fmla="*/ 2147483647 h 83"/>
                <a:gd name="T16" fmla="*/ 2147483647 w 52"/>
                <a:gd name="T17" fmla="*/ 2147483647 h 83"/>
                <a:gd name="T18" fmla="*/ 2147483647 w 52"/>
                <a:gd name="T19" fmla="*/ 2147483647 h 83"/>
                <a:gd name="T20" fmla="*/ 2147483647 w 52"/>
                <a:gd name="T21" fmla="*/ 2147483647 h 83"/>
                <a:gd name="T22" fmla="*/ 2147483647 w 52"/>
                <a:gd name="T23" fmla="*/ 2147483647 h 83"/>
                <a:gd name="T24" fmla="*/ 2147483647 w 52"/>
                <a:gd name="T25" fmla="*/ 2147483647 h 83"/>
                <a:gd name="T26" fmla="*/ 2147483647 w 52"/>
                <a:gd name="T27" fmla="*/ 2147483647 h 83"/>
                <a:gd name="T28" fmla="*/ 2147483647 w 52"/>
                <a:gd name="T29" fmla="*/ 2147483647 h 83"/>
                <a:gd name="T30" fmla="*/ 2147483647 w 52"/>
                <a:gd name="T31" fmla="*/ 2147483647 h 83"/>
                <a:gd name="T32" fmla="*/ 2147483647 w 52"/>
                <a:gd name="T33" fmla="*/ 2147483647 h 83"/>
                <a:gd name="T34" fmla="*/ 2147483647 w 52"/>
                <a:gd name="T35" fmla="*/ 2147483647 h 83"/>
                <a:gd name="T36" fmla="*/ 2147483647 w 52"/>
                <a:gd name="T37" fmla="*/ 2147483647 h 83"/>
                <a:gd name="T38" fmla="*/ 2147483647 w 52"/>
                <a:gd name="T39" fmla="*/ 2147483647 h 83"/>
                <a:gd name="T40" fmla="*/ 2147483647 w 52"/>
                <a:gd name="T41" fmla="*/ 2147483647 h 83"/>
                <a:gd name="T42" fmla="*/ 2147483647 w 52"/>
                <a:gd name="T43" fmla="*/ 2147483647 h 83"/>
                <a:gd name="T44" fmla="*/ 2147483647 w 52"/>
                <a:gd name="T45" fmla="*/ 2147483647 h 83"/>
                <a:gd name="T46" fmla="*/ 2147483647 w 52"/>
                <a:gd name="T47" fmla="*/ 2147483647 h 83"/>
                <a:gd name="T48" fmla="*/ 2147483647 w 52"/>
                <a:gd name="T49" fmla="*/ 2147483647 h 83"/>
                <a:gd name="T50" fmla="*/ 2147483647 w 52"/>
                <a:gd name="T51" fmla="*/ 2147483647 h 83"/>
                <a:gd name="T52" fmla="*/ 2147483647 w 52"/>
                <a:gd name="T53" fmla="*/ 2147483647 h 83"/>
                <a:gd name="T54" fmla="*/ 2147483647 w 52"/>
                <a:gd name="T55" fmla="*/ 2147483647 h 83"/>
                <a:gd name="T56" fmla="*/ 2147483647 w 52"/>
                <a:gd name="T57" fmla="*/ 2147483647 h 83"/>
                <a:gd name="T58" fmla="*/ 2147483647 w 52"/>
                <a:gd name="T59" fmla="*/ 2147483647 h 83"/>
                <a:gd name="T60" fmla="*/ 2147483647 w 52"/>
                <a:gd name="T61" fmla="*/ 2147483647 h 83"/>
                <a:gd name="T62" fmla="*/ 2147483647 w 52"/>
                <a:gd name="T63" fmla="*/ 2147483647 h 83"/>
                <a:gd name="T64" fmla="*/ 2147483647 w 52"/>
                <a:gd name="T65" fmla="*/ 2147483647 h 83"/>
                <a:gd name="T66" fmla="*/ 2147483647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2147483647 h 83"/>
                <a:gd name="T106" fmla="*/ 0 w 52"/>
                <a:gd name="T107" fmla="*/ 2147483647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05" name="Freeform 16"/>
            <p:cNvSpPr>
              <a:spLocks/>
            </p:cNvSpPr>
            <p:nvPr/>
          </p:nvSpPr>
          <p:spPr bwMode="auto">
            <a:xfrm>
              <a:off x="6445250" y="2840038"/>
              <a:ext cx="461963" cy="487362"/>
            </a:xfrm>
            <a:custGeom>
              <a:avLst/>
              <a:gdLst>
                <a:gd name="T0" fmla="*/ 2147483647 w 57"/>
                <a:gd name="T1" fmla="*/ 2147483647 h 63"/>
                <a:gd name="T2" fmla="*/ 2147483647 w 57"/>
                <a:gd name="T3" fmla="*/ 2147483647 h 63"/>
                <a:gd name="T4" fmla="*/ 2147483647 w 57"/>
                <a:gd name="T5" fmla="*/ 2147483647 h 63"/>
                <a:gd name="T6" fmla="*/ 2147483647 w 57"/>
                <a:gd name="T7" fmla="*/ 2147483647 h 63"/>
                <a:gd name="T8" fmla="*/ 2147483647 w 57"/>
                <a:gd name="T9" fmla="*/ 2147483647 h 63"/>
                <a:gd name="T10" fmla="*/ 2147483647 w 57"/>
                <a:gd name="T11" fmla="*/ 2147483647 h 63"/>
                <a:gd name="T12" fmla="*/ 2147483647 w 57"/>
                <a:gd name="T13" fmla="*/ 2147483647 h 63"/>
                <a:gd name="T14" fmla="*/ 2147483647 w 57"/>
                <a:gd name="T15" fmla="*/ 2147483647 h 63"/>
                <a:gd name="T16" fmla="*/ 2147483647 w 57"/>
                <a:gd name="T17" fmla="*/ 2147483647 h 63"/>
                <a:gd name="T18" fmla="*/ 2147483647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147483647 h 63"/>
                <a:gd name="T48" fmla="*/ 2147483647 w 57"/>
                <a:gd name="T49" fmla="*/ 2147483647 h 63"/>
                <a:gd name="T50" fmla="*/ 2147483647 w 57"/>
                <a:gd name="T51" fmla="*/ 2147483647 h 63"/>
                <a:gd name="T52" fmla="*/ 2147483647 w 57"/>
                <a:gd name="T53" fmla="*/ 2147483647 h 63"/>
                <a:gd name="T54" fmla="*/ 2147483647 w 57"/>
                <a:gd name="T55" fmla="*/ 2147483647 h 63"/>
                <a:gd name="T56" fmla="*/ 2147483647 w 57"/>
                <a:gd name="T57" fmla="*/ 2147483647 h 63"/>
                <a:gd name="T58" fmla="*/ 2147483647 w 57"/>
                <a:gd name="T59" fmla="*/ 2147483647 h 63"/>
                <a:gd name="T60" fmla="*/ 2147483647 w 57"/>
                <a:gd name="T61" fmla="*/ 2147483647 h 63"/>
                <a:gd name="T62" fmla="*/ 2147483647 w 57"/>
                <a:gd name="T63" fmla="*/ 2147483647 h 63"/>
                <a:gd name="T64" fmla="*/ 2147483647 w 57"/>
                <a:gd name="T65" fmla="*/ 2147483647 h 63"/>
                <a:gd name="T66" fmla="*/ 2147483647 w 57"/>
                <a:gd name="T67" fmla="*/ 2147483647 h 63"/>
                <a:gd name="T68" fmla="*/ 2147483647 w 57"/>
                <a:gd name="T69" fmla="*/ 2147483647 h 63"/>
                <a:gd name="T70" fmla="*/ 2147483647 w 57"/>
                <a:gd name="T71" fmla="*/ 2147483647 h 63"/>
                <a:gd name="T72" fmla="*/ 2147483647 w 57"/>
                <a:gd name="T73" fmla="*/ 2147483647 h 63"/>
                <a:gd name="T74" fmla="*/ 0 w 57"/>
                <a:gd name="T75" fmla="*/ 2147483647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06" name="Freeform 17"/>
            <p:cNvSpPr>
              <a:spLocks/>
            </p:cNvSpPr>
            <p:nvPr/>
          </p:nvSpPr>
          <p:spPr bwMode="auto">
            <a:xfrm>
              <a:off x="6573839" y="3459163"/>
              <a:ext cx="968375" cy="395287"/>
            </a:xfrm>
            <a:custGeom>
              <a:avLst/>
              <a:gdLst>
                <a:gd name="T0" fmla="*/ 2147483647 w 119"/>
                <a:gd name="T1" fmla="*/ 2147483647 h 51"/>
                <a:gd name="T2" fmla="*/ 2147483647 w 119"/>
                <a:gd name="T3" fmla="*/ 2147483647 h 51"/>
                <a:gd name="T4" fmla="*/ 2147483647 w 119"/>
                <a:gd name="T5" fmla="*/ 2147483647 h 51"/>
                <a:gd name="T6" fmla="*/ 2147483647 w 119"/>
                <a:gd name="T7" fmla="*/ 2147483647 h 51"/>
                <a:gd name="T8" fmla="*/ 2147483647 w 119"/>
                <a:gd name="T9" fmla="*/ 2147483647 h 51"/>
                <a:gd name="T10" fmla="*/ 2147483647 w 119"/>
                <a:gd name="T11" fmla="*/ 2147483647 h 51"/>
                <a:gd name="T12" fmla="*/ 2147483647 w 119"/>
                <a:gd name="T13" fmla="*/ 2147483647 h 51"/>
                <a:gd name="T14" fmla="*/ 2147483647 w 119"/>
                <a:gd name="T15" fmla="*/ 2147483647 h 51"/>
                <a:gd name="T16" fmla="*/ 2147483647 w 119"/>
                <a:gd name="T17" fmla="*/ 2147483647 h 51"/>
                <a:gd name="T18" fmla="*/ 2147483647 w 119"/>
                <a:gd name="T19" fmla="*/ 2147483647 h 51"/>
                <a:gd name="T20" fmla="*/ 2147483647 w 119"/>
                <a:gd name="T21" fmla="*/ 2147483647 h 51"/>
                <a:gd name="T22" fmla="*/ 2147483647 w 119"/>
                <a:gd name="T23" fmla="*/ 2147483647 h 51"/>
                <a:gd name="T24" fmla="*/ 2147483647 w 119"/>
                <a:gd name="T25" fmla="*/ 2147483647 h 51"/>
                <a:gd name="T26" fmla="*/ 2147483647 w 119"/>
                <a:gd name="T27" fmla="*/ 2147483647 h 51"/>
                <a:gd name="T28" fmla="*/ 2147483647 w 119"/>
                <a:gd name="T29" fmla="*/ 2147483647 h 51"/>
                <a:gd name="T30" fmla="*/ 2147483647 w 119"/>
                <a:gd name="T31" fmla="*/ 2147483647 h 51"/>
                <a:gd name="T32" fmla="*/ 2147483647 w 119"/>
                <a:gd name="T33" fmla="*/ 2147483647 h 51"/>
                <a:gd name="T34" fmla="*/ 2147483647 w 119"/>
                <a:gd name="T35" fmla="*/ 2147483647 h 51"/>
                <a:gd name="T36" fmla="*/ 2147483647 w 119"/>
                <a:gd name="T37" fmla="*/ 2147483647 h 51"/>
                <a:gd name="T38" fmla="*/ 2147483647 w 119"/>
                <a:gd name="T39" fmla="*/ 2147483647 h 51"/>
                <a:gd name="T40" fmla="*/ 2147483647 w 119"/>
                <a:gd name="T41" fmla="*/ 2147483647 h 51"/>
                <a:gd name="T42" fmla="*/ 2147483647 w 119"/>
                <a:gd name="T43" fmla="*/ 2147483647 h 51"/>
                <a:gd name="T44" fmla="*/ 2147483647 w 119"/>
                <a:gd name="T45" fmla="*/ 2147483647 h 51"/>
                <a:gd name="T46" fmla="*/ 2147483647 w 119"/>
                <a:gd name="T47" fmla="*/ 2147483647 h 51"/>
                <a:gd name="T48" fmla="*/ 2147483647 w 119"/>
                <a:gd name="T49" fmla="*/ 2147483647 h 51"/>
                <a:gd name="T50" fmla="*/ 2147483647 w 119"/>
                <a:gd name="T51" fmla="*/ 2147483647 h 51"/>
                <a:gd name="T52" fmla="*/ 2147483647 w 119"/>
                <a:gd name="T53" fmla="*/ 2147483647 h 51"/>
                <a:gd name="T54" fmla="*/ 2147483647 w 119"/>
                <a:gd name="T55" fmla="*/ 2147483647 h 51"/>
                <a:gd name="T56" fmla="*/ 2147483647 w 119"/>
                <a:gd name="T57" fmla="*/ 2147483647 h 51"/>
                <a:gd name="T58" fmla="*/ 2147483647 w 119"/>
                <a:gd name="T59" fmla="*/ 2147483647 h 51"/>
                <a:gd name="T60" fmla="*/ 2147483647 w 119"/>
                <a:gd name="T61" fmla="*/ 2147483647 h 51"/>
                <a:gd name="T62" fmla="*/ 2147483647 w 119"/>
                <a:gd name="T63" fmla="*/ 2147483647 h 51"/>
                <a:gd name="T64" fmla="*/ 2147483647 w 119"/>
                <a:gd name="T65" fmla="*/ 2147483647 h 51"/>
                <a:gd name="T66" fmla="*/ 2147483647 w 119"/>
                <a:gd name="T67" fmla="*/ 2147483647 h 51"/>
                <a:gd name="T68" fmla="*/ 2147483647 w 119"/>
                <a:gd name="T69" fmla="*/ 2147483647 h 51"/>
                <a:gd name="T70" fmla="*/ 2147483647 w 119"/>
                <a:gd name="T71" fmla="*/ 2147483647 h 51"/>
                <a:gd name="T72" fmla="*/ 2147483647 w 119"/>
                <a:gd name="T73" fmla="*/ 2147483647 h 51"/>
                <a:gd name="T74" fmla="*/ 2147483647 w 119"/>
                <a:gd name="T75" fmla="*/ 2147483647 h 51"/>
                <a:gd name="T76" fmla="*/ 2147483647 w 119"/>
                <a:gd name="T77" fmla="*/ 2147483647 h 51"/>
                <a:gd name="T78" fmla="*/ 2147483647 w 119"/>
                <a:gd name="T79" fmla="*/ 2147483647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2147483647 w 119"/>
                <a:gd name="T95" fmla="*/ 2147483647 h 51"/>
                <a:gd name="T96" fmla="*/ 214748364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07" name="Freeform 18"/>
            <p:cNvSpPr>
              <a:spLocks/>
            </p:cNvSpPr>
            <p:nvPr/>
          </p:nvSpPr>
          <p:spPr bwMode="auto">
            <a:xfrm>
              <a:off x="6289676" y="4311650"/>
              <a:ext cx="1000125" cy="719138"/>
            </a:xfrm>
            <a:custGeom>
              <a:avLst/>
              <a:gdLst>
                <a:gd name="T0" fmla="*/ 0 w 123"/>
                <a:gd name="T1" fmla="*/ 2147483647 h 93"/>
                <a:gd name="T2" fmla="*/ 0 w 123"/>
                <a:gd name="T3" fmla="*/ 2147483647 h 93"/>
                <a:gd name="T4" fmla="*/ 2147483647 w 123"/>
                <a:gd name="T5" fmla="*/ 2147483647 h 93"/>
                <a:gd name="T6" fmla="*/ 2147483647 w 123"/>
                <a:gd name="T7" fmla="*/ 2147483647 h 93"/>
                <a:gd name="T8" fmla="*/ 2147483647 w 123"/>
                <a:gd name="T9" fmla="*/ 2147483647 h 93"/>
                <a:gd name="T10" fmla="*/ 2147483647 w 123"/>
                <a:gd name="T11" fmla="*/ 2147483647 h 93"/>
                <a:gd name="T12" fmla="*/ 2147483647 w 123"/>
                <a:gd name="T13" fmla="*/ 2147483647 h 93"/>
                <a:gd name="T14" fmla="*/ 2147483647 w 123"/>
                <a:gd name="T15" fmla="*/ 2147483647 h 93"/>
                <a:gd name="T16" fmla="*/ 2147483647 w 123"/>
                <a:gd name="T17" fmla="*/ 2147483647 h 93"/>
                <a:gd name="T18" fmla="*/ 2147483647 w 123"/>
                <a:gd name="T19" fmla="*/ 2147483647 h 93"/>
                <a:gd name="T20" fmla="*/ 2147483647 w 123"/>
                <a:gd name="T21" fmla="*/ 2147483647 h 93"/>
                <a:gd name="T22" fmla="*/ 2147483647 w 123"/>
                <a:gd name="T23" fmla="*/ 2147483647 h 93"/>
                <a:gd name="T24" fmla="*/ 2147483647 w 123"/>
                <a:gd name="T25" fmla="*/ 2147483647 h 93"/>
                <a:gd name="T26" fmla="*/ 2147483647 w 123"/>
                <a:gd name="T27" fmla="*/ 2147483647 h 93"/>
                <a:gd name="T28" fmla="*/ 2147483647 w 123"/>
                <a:gd name="T29" fmla="*/ 2147483647 h 93"/>
                <a:gd name="T30" fmla="*/ 2147483647 w 123"/>
                <a:gd name="T31" fmla="*/ 2147483647 h 93"/>
                <a:gd name="T32" fmla="*/ 2147483647 w 123"/>
                <a:gd name="T33" fmla="*/ 2147483647 h 93"/>
                <a:gd name="T34" fmla="*/ 2147483647 w 123"/>
                <a:gd name="T35" fmla="*/ 2147483647 h 93"/>
                <a:gd name="T36" fmla="*/ 2147483647 w 123"/>
                <a:gd name="T37" fmla="*/ 2147483647 h 93"/>
                <a:gd name="T38" fmla="*/ 2147483647 w 123"/>
                <a:gd name="T39" fmla="*/ 2147483647 h 93"/>
                <a:gd name="T40" fmla="*/ 2147483647 w 123"/>
                <a:gd name="T41" fmla="*/ 2147483647 h 93"/>
                <a:gd name="T42" fmla="*/ 2147483647 w 123"/>
                <a:gd name="T43" fmla="*/ 2147483647 h 93"/>
                <a:gd name="T44" fmla="*/ 2147483647 w 123"/>
                <a:gd name="T45" fmla="*/ 2147483647 h 93"/>
                <a:gd name="T46" fmla="*/ 2147483647 w 123"/>
                <a:gd name="T47" fmla="*/ 2147483647 h 93"/>
                <a:gd name="T48" fmla="*/ 2147483647 w 123"/>
                <a:gd name="T49" fmla="*/ 2147483647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2147483647 h 93"/>
                <a:gd name="T102" fmla="*/ 2147483647 w 123"/>
                <a:gd name="T103" fmla="*/ 2147483647 h 93"/>
                <a:gd name="T104" fmla="*/ 2147483647 w 123"/>
                <a:gd name="T105" fmla="*/ 2147483647 h 93"/>
                <a:gd name="T106" fmla="*/ 2147483647 w 123"/>
                <a:gd name="T107" fmla="*/ 2147483647 h 93"/>
                <a:gd name="T108" fmla="*/ 2147483647 w 123"/>
                <a:gd name="T109" fmla="*/ 2147483647 h 93"/>
                <a:gd name="T110" fmla="*/ 2147483647 w 123"/>
                <a:gd name="T111" fmla="*/ 2147483647 h 93"/>
                <a:gd name="T112" fmla="*/ 2147483647 w 123"/>
                <a:gd name="T113" fmla="*/ 2147483647 h 93"/>
                <a:gd name="T114" fmla="*/ 2147483647 w 123"/>
                <a:gd name="T115" fmla="*/ 2147483647 h 93"/>
                <a:gd name="T116" fmla="*/ 2147483647 w 123"/>
                <a:gd name="T117" fmla="*/ 2147483647 h 93"/>
                <a:gd name="T118" fmla="*/ 2147483647 w 123"/>
                <a:gd name="T119" fmla="*/ 2147483647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08" name="Freeform 19"/>
            <p:cNvSpPr>
              <a:spLocks/>
            </p:cNvSpPr>
            <p:nvPr/>
          </p:nvSpPr>
          <p:spPr bwMode="auto">
            <a:xfrm>
              <a:off x="6735765" y="3009900"/>
              <a:ext cx="496887" cy="465138"/>
            </a:xfrm>
            <a:custGeom>
              <a:avLst/>
              <a:gdLst>
                <a:gd name="T0" fmla="*/ 2147483647 w 61"/>
                <a:gd name="T1" fmla="*/ 0 h 60"/>
                <a:gd name="T2" fmla="*/ 2147483647 w 61"/>
                <a:gd name="T3" fmla="*/ 2147483647 h 60"/>
                <a:gd name="T4" fmla="*/ 2147483647 w 61"/>
                <a:gd name="T5" fmla="*/ 2147483647 h 60"/>
                <a:gd name="T6" fmla="*/ 2147483647 w 61"/>
                <a:gd name="T7" fmla="*/ 2147483647 h 60"/>
                <a:gd name="T8" fmla="*/ 2147483647 w 61"/>
                <a:gd name="T9" fmla="*/ 2147483647 h 60"/>
                <a:gd name="T10" fmla="*/ 2147483647 w 61"/>
                <a:gd name="T11" fmla="*/ 2147483647 h 60"/>
                <a:gd name="T12" fmla="*/ 2147483647 w 61"/>
                <a:gd name="T13" fmla="*/ 2147483647 h 60"/>
                <a:gd name="T14" fmla="*/ 2147483647 w 61"/>
                <a:gd name="T15" fmla="*/ 2147483647 h 60"/>
                <a:gd name="T16" fmla="*/ 2147483647 w 61"/>
                <a:gd name="T17" fmla="*/ 2147483647 h 60"/>
                <a:gd name="T18" fmla="*/ 2147483647 w 61"/>
                <a:gd name="T19" fmla="*/ 2147483647 h 60"/>
                <a:gd name="T20" fmla="*/ 2147483647 w 61"/>
                <a:gd name="T21" fmla="*/ 2147483647 h 60"/>
                <a:gd name="T22" fmla="*/ 2147483647 w 61"/>
                <a:gd name="T23" fmla="*/ 2147483647 h 60"/>
                <a:gd name="T24" fmla="*/ 2147483647 w 61"/>
                <a:gd name="T25" fmla="*/ 2147483647 h 60"/>
                <a:gd name="T26" fmla="*/ 2147483647 w 61"/>
                <a:gd name="T27" fmla="*/ 2147483647 h 60"/>
                <a:gd name="T28" fmla="*/ 2147483647 w 61"/>
                <a:gd name="T29" fmla="*/ 2147483647 h 60"/>
                <a:gd name="T30" fmla="*/ 0 w 61"/>
                <a:gd name="T31" fmla="*/ 2147483647 h 60"/>
                <a:gd name="T32" fmla="*/ 0 w 61"/>
                <a:gd name="T33" fmla="*/ 2147483647 h 60"/>
                <a:gd name="T34" fmla="*/ 2147483647 w 61"/>
                <a:gd name="T35" fmla="*/ 2147483647 h 60"/>
                <a:gd name="T36" fmla="*/ 2147483647 w 61"/>
                <a:gd name="T37" fmla="*/ 2147483647 h 60"/>
                <a:gd name="T38" fmla="*/ 2147483647 w 61"/>
                <a:gd name="T39" fmla="*/ 2147483647 h 60"/>
                <a:gd name="T40" fmla="*/ 2147483647 w 61"/>
                <a:gd name="T41" fmla="*/ 2147483647 h 60"/>
                <a:gd name="T42" fmla="*/ 2147483647 w 61"/>
                <a:gd name="T43" fmla="*/ 2147483647 h 60"/>
                <a:gd name="T44" fmla="*/ 2147483647 w 61"/>
                <a:gd name="T45" fmla="*/ 2147483647 h 60"/>
                <a:gd name="T46" fmla="*/ 2147483647 w 61"/>
                <a:gd name="T47" fmla="*/ 2147483647 h 60"/>
                <a:gd name="T48" fmla="*/ 2147483647 w 61"/>
                <a:gd name="T49" fmla="*/ 2147483647 h 60"/>
                <a:gd name="T50" fmla="*/ 2147483647 w 61"/>
                <a:gd name="T51" fmla="*/ 2147483647 h 60"/>
                <a:gd name="T52" fmla="*/ 2147483647 w 61"/>
                <a:gd name="T53" fmla="*/ 2147483647 h 60"/>
                <a:gd name="T54" fmla="*/ 2147483647 w 61"/>
                <a:gd name="T55" fmla="*/ 2147483647 h 60"/>
                <a:gd name="T56" fmla="*/ 2147483647 w 61"/>
                <a:gd name="T57" fmla="*/ 2147483647 h 60"/>
                <a:gd name="T58" fmla="*/ 2147483647 w 61"/>
                <a:gd name="T59" fmla="*/ 2147483647 h 60"/>
                <a:gd name="T60" fmla="*/ 2147483647 w 61"/>
                <a:gd name="T61" fmla="*/ 2147483647 h 60"/>
                <a:gd name="T62" fmla="*/ 2147483647 w 61"/>
                <a:gd name="T63" fmla="*/ 2147483647 h 60"/>
                <a:gd name="T64" fmla="*/ 2147483647 w 61"/>
                <a:gd name="T65" fmla="*/ 2147483647 h 60"/>
                <a:gd name="T66" fmla="*/ 2147483647 w 61"/>
                <a:gd name="T67" fmla="*/ 2147483647 h 60"/>
                <a:gd name="T68" fmla="*/ 2147483647 w 61"/>
                <a:gd name="T69" fmla="*/ 2147483647 h 60"/>
                <a:gd name="T70" fmla="*/ 2147483647 w 61"/>
                <a:gd name="T71" fmla="*/ 2147483647 h 60"/>
                <a:gd name="T72" fmla="*/ 2147483647 w 61"/>
                <a:gd name="T73" fmla="*/ 2147483647 h 60"/>
                <a:gd name="T74" fmla="*/ 2147483647 w 61"/>
                <a:gd name="T75" fmla="*/ 2147483647 h 60"/>
                <a:gd name="T76" fmla="*/ 2147483647 w 61"/>
                <a:gd name="T77" fmla="*/ 2147483647 h 60"/>
                <a:gd name="T78" fmla="*/ 2147483647 w 61"/>
                <a:gd name="T79" fmla="*/ 2147483647 h 60"/>
                <a:gd name="T80" fmla="*/ 2147483647 w 61"/>
                <a:gd name="T81" fmla="*/ 2147483647 h 60"/>
                <a:gd name="T82" fmla="*/ 2147483647 w 61"/>
                <a:gd name="T83" fmla="*/ 2147483647 h 60"/>
                <a:gd name="T84" fmla="*/ 2147483647 w 61"/>
                <a:gd name="T85" fmla="*/ 2147483647 h 60"/>
                <a:gd name="T86" fmla="*/ 2147483647 w 61"/>
                <a:gd name="T87" fmla="*/ 2147483647 h 60"/>
                <a:gd name="T88" fmla="*/ 2147483647 w 61"/>
                <a:gd name="T89" fmla="*/ 2147483647 h 60"/>
                <a:gd name="T90" fmla="*/ 2147483647 w 61"/>
                <a:gd name="T91" fmla="*/ 2147483647 h 60"/>
                <a:gd name="T92" fmla="*/ 2147483647 w 61"/>
                <a:gd name="T93" fmla="*/ 2147483647 h 60"/>
                <a:gd name="T94" fmla="*/ 2147483647 w 61"/>
                <a:gd name="T95" fmla="*/ 2147483647 h 60"/>
                <a:gd name="T96" fmla="*/ 2147483647 w 61"/>
                <a:gd name="T97" fmla="*/ 2147483647 h 60"/>
                <a:gd name="T98" fmla="*/ 2147483647 w 61"/>
                <a:gd name="T99" fmla="*/ 2147483647 h 60"/>
                <a:gd name="T100" fmla="*/ 2147483647 w 61"/>
                <a:gd name="T101" fmla="*/ 2147483647 h 60"/>
                <a:gd name="T102" fmla="*/ 2147483647 w 61"/>
                <a:gd name="T103" fmla="*/ 2147483647 h 60"/>
                <a:gd name="T104" fmla="*/ 2147483647 w 61"/>
                <a:gd name="T105" fmla="*/ 2147483647 h 60"/>
                <a:gd name="T106" fmla="*/ 2147483647 w 61"/>
                <a:gd name="T107" fmla="*/ 2147483647 h 60"/>
                <a:gd name="T108" fmla="*/ 214748364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09" name="Freeform 20"/>
            <p:cNvSpPr>
              <a:spLocks/>
            </p:cNvSpPr>
            <p:nvPr/>
          </p:nvSpPr>
          <p:spPr bwMode="auto">
            <a:xfrm>
              <a:off x="5449888" y="3660776"/>
              <a:ext cx="546100" cy="479425"/>
            </a:xfrm>
            <a:custGeom>
              <a:avLst/>
              <a:gdLst>
                <a:gd name="T0" fmla="*/ 0 w 67"/>
                <a:gd name="T1" fmla="*/ 2147483647 h 62"/>
                <a:gd name="T2" fmla="*/ 2147483647 w 67"/>
                <a:gd name="T3" fmla="*/ 0 h 62"/>
                <a:gd name="T4" fmla="*/ 2147483647 w 67"/>
                <a:gd name="T5" fmla="*/ 2147483647 h 62"/>
                <a:gd name="T6" fmla="*/ 2147483647 w 67"/>
                <a:gd name="T7" fmla="*/ 2147483647 h 62"/>
                <a:gd name="T8" fmla="*/ 2147483647 w 67"/>
                <a:gd name="T9" fmla="*/ 2147483647 h 62"/>
                <a:gd name="T10" fmla="*/ 2147483647 w 67"/>
                <a:gd name="T11" fmla="*/ 2147483647 h 62"/>
                <a:gd name="T12" fmla="*/ 2147483647 w 67"/>
                <a:gd name="T13" fmla="*/ 2147483647 h 62"/>
                <a:gd name="T14" fmla="*/ 2147483647 w 67"/>
                <a:gd name="T15" fmla="*/ 2147483647 h 62"/>
                <a:gd name="T16" fmla="*/ 2147483647 w 67"/>
                <a:gd name="T17" fmla="*/ 2147483647 h 62"/>
                <a:gd name="T18" fmla="*/ 2147483647 w 67"/>
                <a:gd name="T19" fmla="*/ 2147483647 h 62"/>
                <a:gd name="T20" fmla="*/ 2147483647 w 67"/>
                <a:gd name="T21" fmla="*/ 2147483647 h 62"/>
                <a:gd name="T22" fmla="*/ 2147483647 w 67"/>
                <a:gd name="T23" fmla="*/ 2147483647 h 62"/>
                <a:gd name="T24" fmla="*/ 2147483647 w 67"/>
                <a:gd name="T25" fmla="*/ 2147483647 h 62"/>
                <a:gd name="T26" fmla="*/ 2147483647 w 67"/>
                <a:gd name="T27" fmla="*/ 2147483647 h 62"/>
                <a:gd name="T28" fmla="*/ 2147483647 w 67"/>
                <a:gd name="T29" fmla="*/ 2147483647 h 62"/>
                <a:gd name="T30" fmla="*/ 2147483647 w 67"/>
                <a:gd name="T31" fmla="*/ 2147483647 h 62"/>
                <a:gd name="T32" fmla="*/ 2147483647 w 67"/>
                <a:gd name="T33" fmla="*/ 2147483647 h 62"/>
                <a:gd name="T34" fmla="*/ 2147483647 w 67"/>
                <a:gd name="T35" fmla="*/ 2147483647 h 62"/>
                <a:gd name="T36" fmla="*/ 2147483647 w 67"/>
                <a:gd name="T37" fmla="*/ 2147483647 h 62"/>
                <a:gd name="T38" fmla="*/ 2147483647 w 67"/>
                <a:gd name="T39" fmla="*/ 2147483647 h 62"/>
                <a:gd name="T40" fmla="*/ 2147483647 w 67"/>
                <a:gd name="T41" fmla="*/ 2147483647 h 62"/>
                <a:gd name="T42" fmla="*/ 2147483647 w 67"/>
                <a:gd name="T43" fmla="*/ 2147483647 h 62"/>
                <a:gd name="T44" fmla="*/ 2147483647 w 67"/>
                <a:gd name="T45" fmla="*/ 2147483647 h 62"/>
                <a:gd name="T46" fmla="*/ 2147483647 w 67"/>
                <a:gd name="T47" fmla="*/ 2147483647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2147483647 w 67"/>
                <a:gd name="T83" fmla="*/ 2147483647 h 62"/>
                <a:gd name="T84" fmla="*/ 2147483647 w 67"/>
                <a:gd name="T85" fmla="*/ 2147483647 h 62"/>
                <a:gd name="T86" fmla="*/ 2147483647 w 67"/>
                <a:gd name="T87" fmla="*/ 2147483647 h 62"/>
                <a:gd name="T88" fmla="*/ 2147483647 w 67"/>
                <a:gd name="T89" fmla="*/ 2147483647 h 62"/>
                <a:gd name="T90" fmla="*/ 2147483647 w 67"/>
                <a:gd name="T91" fmla="*/ 2147483647 h 62"/>
                <a:gd name="T92" fmla="*/ 2147483647 w 67"/>
                <a:gd name="T93" fmla="*/ 2147483647 h 62"/>
                <a:gd name="T94" fmla="*/ 2147483647 w 67"/>
                <a:gd name="T95" fmla="*/ 2147483647 h 62"/>
                <a:gd name="T96" fmla="*/ 0 w 67"/>
                <a:gd name="T97" fmla="*/ 2147483647 h 62"/>
                <a:gd name="T98" fmla="*/ 0 w 67"/>
                <a:gd name="T99" fmla="*/ 2147483647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10" name="Freeform 21"/>
            <p:cNvSpPr>
              <a:spLocks/>
            </p:cNvSpPr>
            <p:nvPr/>
          </p:nvSpPr>
          <p:spPr bwMode="auto">
            <a:xfrm>
              <a:off x="2366964" y="2562225"/>
              <a:ext cx="877887"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2147483647 w 108"/>
                <a:gd name="T19" fmla="*/ 2147483647 h 184"/>
                <a:gd name="T20" fmla="*/ 2147483647 w 108"/>
                <a:gd name="T21" fmla="*/ 2147483647 h 184"/>
                <a:gd name="T22" fmla="*/ 2147483647 w 108"/>
                <a:gd name="T23" fmla="*/ 2147483647 h 184"/>
                <a:gd name="T24" fmla="*/ 2147483647 w 108"/>
                <a:gd name="T25" fmla="*/ 2147483647 h 184"/>
                <a:gd name="T26" fmla="*/ 2147483647 w 108"/>
                <a:gd name="T27" fmla="*/ 2147483647 h 184"/>
                <a:gd name="T28" fmla="*/ 2147483647 w 108"/>
                <a:gd name="T29" fmla="*/ 2147483647 h 184"/>
                <a:gd name="T30" fmla="*/ 2147483647 w 108"/>
                <a:gd name="T31" fmla="*/ 2147483647 h 184"/>
                <a:gd name="T32" fmla="*/ 2147483647 w 108"/>
                <a:gd name="T33" fmla="*/ 2147483647 h 184"/>
                <a:gd name="T34" fmla="*/ 2147483647 w 108"/>
                <a:gd name="T35" fmla="*/ 2147483647 h 184"/>
                <a:gd name="T36" fmla="*/ 2147483647 w 108"/>
                <a:gd name="T37" fmla="*/ 2147483647 h 184"/>
                <a:gd name="T38" fmla="*/ 2147483647 w 108"/>
                <a:gd name="T39" fmla="*/ 2147483647 h 184"/>
                <a:gd name="T40" fmla="*/ 2147483647 w 108"/>
                <a:gd name="T41" fmla="*/ 2147483647 h 184"/>
                <a:gd name="T42" fmla="*/ 2147483647 w 108"/>
                <a:gd name="T43" fmla="*/ 2147483647 h 184"/>
                <a:gd name="T44" fmla="*/ 2147483647 w 108"/>
                <a:gd name="T45" fmla="*/ 2147483647 h 184"/>
                <a:gd name="T46" fmla="*/ 2147483647 w 108"/>
                <a:gd name="T47" fmla="*/ 2147483647 h 184"/>
                <a:gd name="T48" fmla="*/ 2147483647 w 108"/>
                <a:gd name="T49" fmla="*/ 2147483647 h 184"/>
                <a:gd name="T50" fmla="*/ 2147483647 w 108"/>
                <a:gd name="T51" fmla="*/ 2147483647 h 184"/>
                <a:gd name="T52" fmla="*/ 2147483647 w 108"/>
                <a:gd name="T53" fmla="*/ 2147483647 h 184"/>
                <a:gd name="T54" fmla="*/ 2147483647 w 108"/>
                <a:gd name="T55" fmla="*/ 2147483647 h 184"/>
                <a:gd name="T56" fmla="*/ 2147483647 w 108"/>
                <a:gd name="T57" fmla="*/ 2147483647 h 184"/>
                <a:gd name="T58" fmla="*/ 2147483647 w 108"/>
                <a:gd name="T59" fmla="*/ 2147483647 h 184"/>
                <a:gd name="T60" fmla="*/ 2147483647 w 108"/>
                <a:gd name="T61" fmla="*/ 2147483647 h 184"/>
                <a:gd name="T62" fmla="*/ 0 w 108"/>
                <a:gd name="T63" fmla="*/ 2147483647 h 184"/>
                <a:gd name="T64" fmla="*/ 0 w 108"/>
                <a:gd name="T65" fmla="*/ 2147483647 h 184"/>
                <a:gd name="T66" fmla="*/ 2147483647 w 108"/>
                <a:gd name="T67" fmla="*/ 2147483647 h 184"/>
                <a:gd name="T68" fmla="*/ 2147483647 w 108"/>
                <a:gd name="T69" fmla="*/ 2147483647 h 184"/>
                <a:gd name="T70" fmla="*/ 2147483647 w 108"/>
                <a:gd name="T71" fmla="*/ 2147483647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11" name="Freeform 22"/>
            <p:cNvSpPr>
              <a:spLocks/>
            </p:cNvSpPr>
            <p:nvPr/>
          </p:nvSpPr>
          <p:spPr bwMode="auto">
            <a:xfrm>
              <a:off x="3740151" y="2452690"/>
              <a:ext cx="766763" cy="604837"/>
            </a:xfrm>
            <a:custGeom>
              <a:avLst/>
              <a:gdLst>
                <a:gd name="T0" fmla="*/ 2147483647 w 94"/>
                <a:gd name="T1" fmla="*/ 2147483647 h 78"/>
                <a:gd name="T2" fmla="*/ 2147483647 w 94"/>
                <a:gd name="T3" fmla="*/ 2147483647 h 78"/>
                <a:gd name="T4" fmla="*/ 2147483647 w 94"/>
                <a:gd name="T5" fmla="*/ 2147483647 h 78"/>
                <a:gd name="T6" fmla="*/ 2147483647 w 94"/>
                <a:gd name="T7" fmla="*/ 0 h 78"/>
                <a:gd name="T8" fmla="*/ 2147483647 w 94"/>
                <a:gd name="T9" fmla="*/ 2147483647 h 78"/>
                <a:gd name="T10" fmla="*/ 2147483647 w 94"/>
                <a:gd name="T11" fmla="*/ 2147483647 h 78"/>
                <a:gd name="T12" fmla="*/ 2147483647 w 94"/>
                <a:gd name="T13" fmla="*/ 2147483647 h 78"/>
                <a:gd name="T14" fmla="*/ 0 w 94"/>
                <a:gd name="T15" fmla="*/ 2147483647 h 78"/>
                <a:gd name="T16" fmla="*/ 2147483647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12" name="Freeform 23"/>
            <p:cNvSpPr>
              <a:spLocks/>
            </p:cNvSpPr>
            <p:nvPr/>
          </p:nvSpPr>
          <p:spPr bwMode="auto">
            <a:xfrm>
              <a:off x="3863975" y="3003552"/>
              <a:ext cx="806450" cy="595313"/>
            </a:xfrm>
            <a:custGeom>
              <a:avLst/>
              <a:gdLst>
                <a:gd name="T0" fmla="*/ 0 w 99"/>
                <a:gd name="T1" fmla="*/ 2147483647 h 77"/>
                <a:gd name="T2" fmla="*/ 2147483647 w 99"/>
                <a:gd name="T3" fmla="*/ 0 h 77"/>
                <a:gd name="T4" fmla="*/ 2147483647 w 99"/>
                <a:gd name="T5" fmla="*/ 2147483647 h 77"/>
                <a:gd name="T6" fmla="*/ 2147483647 w 99"/>
                <a:gd name="T7" fmla="*/ 2147483647 h 77"/>
                <a:gd name="T8" fmla="*/ 2147483647 w 99"/>
                <a:gd name="T9" fmla="*/ 214748364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13" name="Freeform 24"/>
            <p:cNvSpPr>
              <a:spLocks/>
            </p:cNvSpPr>
            <p:nvPr/>
          </p:nvSpPr>
          <p:spPr bwMode="auto">
            <a:xfrm>
              <a:off x="3759200" y="3521076"/>
              <a:ext cx="769938" cy="758825"/>
            </a:xfrm>
            <a:custGeom>
              <a:avLst/>
              <a:gdLst>
                <a:gd name="T0" fmla="*/ 2147483647 w 95"/>
                <a:gd name="T1" fmla="*/ 0 h 98"/>
                <a:gd name="T2" fmla="*/ 0 w 95"/>
                <a:gd name="T3" fmla="*/ 2147483647 h 98"/>
                <a:gd name="T4" fmla="*/ 0 w 95"/>
                <a:gd name="T5" fmla="*/ 2147483647 h 98"/>
                <a:gd name="T6" fmla="*/ 2147483647 w 95"/>
                <a:gd name="T7" fmla="*/ 2147483647 h 98"/>
                <a:gd name="T8" fmla="*/ 2147483647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2147483647 h 98"/>
                <a:gd name="T28" fmla="*/ 2147483647 w 95"/>
                <a:gd name="T29" fmla="*/ 2147483647 h 98"/>
                <a:gd name="T30" fmla="*/ 2147483647 w 95"/>
                <a:gd name="T31" fmla="*/ 2147483647 h 98"/>
                <a:gd name="T32" fmla="*/ 2147483647 w 95"/>
                <a:gd name="T33" fmla="*/ 0 h 98"/>
                <a:gd name="T34" fmla="*/ 214748364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14" name="Freeform 25"/>
            <p:cNvSpPr>
              <a:spLocks/>
            </p:cNvSpPr>
            <p:nvPr/>
          </p:nvSpPr>
          <p:spPr bwMode="auto">
            <a:xfrm>
              <a:off x="4051301" y="3660777"/>
              <a:ext cx="1538288"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2147483647 w 189"/>
                <a:gd name="T35" fmla="*/ 2147483647 h 184"/>
                <a:gd name="T36" fmla="*/ 2147483647 w 189"/>
                <a:gd name="T37" fmla="*/ 2147483647 h 184"/>
                <a:gd name="T38" fmla="*/ 2147483647 w 189"/>
                <a:gd name="T39" fmla="*/ 2147483647 h 184"/>
                <a:gd name="T40" fmla="*/ 2147483647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15" name="Freeform 26"/>
            <p:cNvSpPr>
              <a:spLocks/>
            </p:cNvSpPr>
            <p:nvPr/>
          </p:nvSpPr>
          <p:spPr bwMode="auto">
            <a:xfrm>
              <a:off x="6940550"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147483647 h 78"/>
                <a:gd name="T42" fmla="*/ 2147483647 w 102"/>
                <a:gd name="T43" fmla="*/ 2147483647 h 78"/>
                <a:gd name="T44" fmla="*/ 2147483647 w 102"/>
                <a:gd name="T45" fmla="*/ 2147483647 h 78"/>
                <a:gd name="T46" fmla="*/ 2147483647 w 102"/>
                <a:gd name="T47" fmla="*/ 2147483647 h 78"/>
                <a:gd name="T48" fmla="*/ 2147483647 w 102"/>
                <a:gd name="T49" fmla="*/ 2147483647 h 78"/>
                <a:gd name="T50" fmla="*/ 2147483647 w 102"/>
                <a:gd name="T51" fmla="*/ 2147483647 h 78"/>
                <a:gd name="T52" fmla="*/ 2147483647 w 102"/>
                <a:gd name="T53" fmla="*/ 0 h 78"/>
                <a:gd name="T54" fmla="*/ 2147483647 w 102"/>
                <a:gd name="T55" fmla="*/ 2147483647 h 78"/>
                <a:gd name="T56" fmla="*/ 2147483647 w 102"/>
                <a:gd name="T57" fmla="*/ 2147483647 h 78"/>
                <a:gd name="T58" fmla="*/ 2147483647 w 102"/>
                <a:gd name="T59" fmla="*/ 2147483647 h 78"/>
                <a:gd name="T60" fmla="*/ 2147483647 w 102"/>
                <a:gd name="T61" fmla="*/ 2147483647 h 78"/>
                <a:gd name="T62" fmla="*/ 2147483647 w 102"/>
                <a:gd name="T63" fmla="*/ 2147483647 h 78"/>
                <a:gd name="T64" fmla="*/ 2147483647 w 102"/>
                <a:gd name="T65" fmla="*/ 2147483647 h 78"/>
                <a:gd name="T66" fmla="*/ 2147483647 w 102"/>
                <a:gd name="T67" fmla="*/ 2147483647 h 78"/>
                <a:gd name="T68" fmla="*/ 2147483647 w 102"/>
                <a:gd name="T69" fmla="*/ 2147483647 h 78"/>
                <a:gd name="T70" fmla="*/ 2147483647 w 102"/>
                <a:gd name="T71" fmla="*/ 2147483647 h 78"/>
                <a:gd name="T72" fmla="*/ 2147483647 w 102"/>
                <a:gd name="T73" fmla="*/ 2147483647 h 78"/>
                <a:gd name="T74" fmla="*/ 2147483647 w 102"/>
                <a:gd name="T75" fmla="*/ 2147483647 h 78"/>
                <a:gd name="T76" fmla="*/ 2147483647 w 102"/>
                <a:gd name="T77" fmla="*/ 2147483647 h 78"/>
                <a:gd name="T78" fmla="*/ 2147483647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16" name="Freeform 27"/>
            <p:cNvSpPr>
              <a:spLocks/>
            </p:cNvSpPr>
            <p:nvPr/>
          </p:nvSpPr>
          <p:spPr bwMode="auto">
            <a:xfrm>
              <a:off x="7493001" y="2266950"/>
              <a:ext cx="187325" cy="325438"/>
            </a:xfrm>
            <a:custGeom>
              <a:avLst/>
              <a:gdLst>
                <a:gd name="T0" fmla="*/ 0 w 23"/>
                <a:gd name="T1" fmla="*/ 2147483647 h 42"/>
                <a:gd name="T2" fmla="*/ 2147483647 w 23"/>
                <a:gd name="T3" fmla="*/ 2147483647 h 42"/>
                <a:gd name="T4" fmla="*/ 0 w 23"/>
                <a:gd name="T5" fmla="*/ 2147483647 h 42"/>
                <a:gd name="T6" fmla="*/ 2147483647 w 23"/>
                <a:gd name="T7" fmla="*/ 2147483647 h 42"/>
                <a:gd name="T8" fmla="*/ 2147483647 w 23"/>
                <a:gd name="T9" fmla="*/ 2147483647 h 42"/>
                <a:gd name="T10" fmla="*/ 2147483647 w 23"/>
                <a:gd name="T11" fmla="*/ 2147483647 h 42"/>
                <a:gd name="T12" fmla="*/ 2147483647 w 23"/>
                <a:gd name="T13" fmla="*/ 2147483647 h 42"/>
                <a:gd name="T14" fmla="*/ 2147483647 w 23"/>
                <a:gd name="T15" fmla="*/ 2147483647 h 42"/>
                <a:gd name="T16" fmla="*/ 2147483647 w 23"/>
                <a:gd name="T17" fmla="*/ 2147483647 h 42"/>
                <a:gd name="T18" fmla="*/ 2147483647 w 23"/>
                <a:gd name="T19" fmla="*/ 2147483647 h 42"/>
                <a:gd name="T20" fmla="*/ 2147483647 w 23"/>
                <a:gd name="T21" fmla="*/ 2147483647 h 42"/>
                <a:gd name="T22" fmla="*/ 2147483647 w 23"/>
                <a:gd name="T23" fmla="*/ 2147483647 h 42"/>
                <a:gd name="T24" fmla="*/ 2147483647 w 23"/>
                <a:gd name="T25" fmla="*/ 2147483647 h 42"/>
                <a:gd name="T26" fmla="*/ 2147483647 w 23"/>
                <a:gd name="T27" fmla="*/ 2147483647 h 42"/>
                <a:gd name="T28" fmla="*/ 2147483647 w 23"/>
                <a:gd name="T29" fmla="*/ 2147483647 h 42"/>
                <a:gd name="T30" fmla="*/ 2147483647 w 23"/>
                <a:gd name="T31" fmla="*/ 2147483647 h 42"/>
                <a:gd name="T32" fmla="*/ 2147483647 w 23"/>
                <a:gd name="T33" fmla="*/ 2147483647 h 42"/>
                <a:gd name="T34" fmla="*/ 2147483647 w 23"/>
                <a:gd name="T35" fmla="*/ 2147483647 h 42"/>
                <a:gd name="T36" fmla="*/ 2147483647 w 23"/>
                <a:gd name="T37" fmla="*/ 2147483647 h 42"/>
                <a:gd name="T38" fmla="*/ 2147483647 w 23"/>
                <a:gd name="T39" fmla="*/ 2147483647 h 42"/>
                <a:gd name="T40" fmla="*/ 2147483647 w 23"/>
                <a:gd name="T41" fmla="*/ 2147483647 h 42"/>
                <a:gd name="T42" fmla="*/ 2147483647 w 23"/>
                <a:gd name="T43" fmla="*/ 2147483647 h 42"/>
                <a:gd name="T44" fmla="*/ 2147483647 w 23"/>
                <a:gd name="T45" fmla="*/ 2147483647 h 42"/>
                <a:gd name="T46" fmla="*/ 2147483647 w 23"/>
                <a:gd name="T47" fmla="*/ 2147483647 h 42"/>
                <a:gd name="T48" fmla="*/ 2147483647 w 23"/>
                <a:gd name="T49" fmla="*/ 2147483647 h 42"/>
                <a:gd name="T50" fmla="*/ 2147483647 w 23"/>
                <a:gd name="T51" fmla="*/ 2147483647 h 42"/>
                <a:gd name="T52" fmla="*/ 2147483647 w 23"/>
                <a:gd name="T53" fmla="*/ 2147483647 h 42"/>
                <a:gd name="T54" fmla="*/ 2147483647 w 23"/>
                <a:gd name="T55" fmla="*/ 2147483647 h 42"/>
                <a:gd name="T56" fmla="*/ 2147483647 w 23"/>
                <a:gd name="T57" fmla="*/ 2147483647 h 42"/>
                <a:gd name="T58" fmla="*/ 2147483647 w 23"/>
                <a:gd name="T59" fmla="*/ 2147483647 h 42"/>
                <a:gd name="T60" fmla="*/ 2147483647 w 23"/>
                <a:gd name="T61" fmla="*/ 2147483647 h 42"/>
                <a:gd name="T62" fmla="*/ 2147483647 w 23"/>
                <a:gd name="T63" fmla="*/ 2147483647 h 42"/>
                <a:gd name="T64" fmla="*/ 2147483647 w 23"/>
                <a:gd name="T65" fmla="*/ 2147483647 h 42"/>
                <a:gd name="T66" fmla="*/ 2147483647 w 23"/>
                <a:gd name="T67" fmla="*/ 2147483647 h 42"/>
                <a:gd name="T68" fmla="*/ 2147483647 w 23"/>
                <a:gd name="T69" fmla="*/ 2147483647 h 42"/>
                <a:gd name="T70" fmla="*/ 2147483647 w 23"/>
                <a:gd name="T71" fmla="*/ 2147483647 h 42"/>
                <a:gd name="T72" fmla="*/ 2147483647 w 23"/>
                <a:gd name="T73" fmla="*/ 2147483647 h 42"/>
                <a:gd name="T74" fmla="*/ 2147483647 w 23"/>
                <a:gd name="T75" fmla="*/ 2147483647 h 42"/>
                <a:gd name="T76" fmla="*/ 2147483647 w 23"/>
                <a:gd name="T77" fmla="*/ 2147483647 h 42"/>
                <a:gd name="T78" fmla="*/ 2147483647 w 23"/>
                <a:gd name="T79" fmla="*/ 2147483647 h 42"/>
                <a:gd name="T80" fmla="*/ 2147483647 w 23"/>
                <a:gd name="T81" fmla="*/ 0 h 42"/>
                <a:gd name="T82" fmla="*/ 0 w 23"/>
                <a:gd name="T83" fmla="*/ 2147483647 h 42"/>
                <a:gd name="T84" fmla="*/ 0 w 23"/>
                <a:gd name="T85" fmla="*/ 214748364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16417" name="Group 28"/>
            <p:cNvGrpSpPr>
              <a:grpSpLocks/>
            </p:cNvGrpSpPr>
            <p:nvPr/>
          </p:nvGrpSpPr>
          <p:grpSpPr bwMode="auto">
            <a:xfrm>
              <a:off x="1155697" y="3886215"/>
              <a:ext cx="2009775" cy="1390654"/>
              <a:chOff x="768" y="2832"/>
              <a:chExt cx="1203" cy="876"/>
            </a:xfrm>
          </p:grpSpPr>
          <p:sp>
            <p:nvSpPr>
              <p:cNvPr id="16454" name="Freeform 29"/>
              <p:cNvSpPr>
                <a:spLocks/>
              </p:cNvSpPr>
              <p:nvPr/>
            </p:nvSpPr>
            <p:spPr bwMode="auto">
              <a:xfrm>
                <a:off x="1056" y="2832"/>
                <a:ext cx="915" cy="780"/>
              </a:xfrm>
              <a:custGeom>
                <a:avLst/>
                <a:gdLst>
                  <a:gd name="T0" fmla="*/ 2147483647 w 188"/>
                  <a:gd name="T1" fmla="*/ 2147483647 h 160"/>
                  <a:gd name="T2" fmla="*/ 2147483647 w 188"/>
                  <a:gd name="T3" fmla="*/ 2147483647 h 160"/>
                  <a:gd name="T4" fmla="*/ 2147483647 w 188"/>
                  <a:gd name="T5" fmla="*/ 2147483647 h 160"/>
                  <a:gd name="T6" fmla="*/ 2147483647 w 188"/>
                  <a:gd name="T7" fmla="*/ 2147483647 h 160"/>
                  <a:gd name="T8" fmla="*/ 871840685 w 188"/>
                  <a:gd name="T9" fmla="*/ 2147483647 h 160"/>
                  <a:gd name="T10" fmla="*/ 1961554403 w 188"/>
                  <a:gd name="T11" fmla="*/ 2147483647 h 160"/>
                  <a:gd name="T12" fmla="*/ 2147483647 w 188"/>
                  <a:gd name="T13" fmla="*/ 2147483647 h 160"/>
                  <a:gd name="T14" fmla="*/ 2147483647 w 188"/>
                  <a:gd name="T15" fmla="*/ 2147483647 h 160"/>
                  <a:gd name="T16" fmla="*/ 2147483647 w 188"/>
                  <a:gd name="T17" fmla="*/ 2147483647 h 160"/>
                  <a:gd name="T18" fmla="*/ 1774530021 w 188"/>
                  <a:gd name="T19" fmla="*/ 2147483647 h 160"/>
                  <a:gd name="T20" fmla="*/ 1051290271 w 188"/>
                  <a:gd name="T21" fmla="*/ 2147483647 h 160"/>
                  <a:gd name="T22" fmla="*/ 1961554403 w 188"/>
                  <a:gd name="T23" fmla="*/ 2147483647 h 160"/>
                  <a:gd name="T24" fmla="*/ 2147483647 w 188"/>
                  <a:gd name="T25" fmla="*/ 2147483647 h 160"/>
                  <a:gd name="T26" fmla="*/ 2147483647 w 188"/>
                  <a:gd name="T27" fmla="*/ 2147483647 h 160"/>
                  <a:gd name="T28" fmla="*/ 2147483647 w 188"/>
                  <a:gd name="T29" fmla="*/ 2147483647 h 160"/>
                  <a:gd name="T30" fmla="*/ 2147483647 w 188"/>
                  <a:gd name="T31" fmla="*/ 2147483647 h 160"/>
                  <a:gd name="T32" fmla="*/ 2147483647 w 188"/>
                  <a:gd name="T33" fmla="*/ 2147483647 h 160"/>
                  <a:gd name="T34" fmla="*/ 2147483647 w 188"/>
                  <a:gd name="T35" fmla="*/ 2147483647 h 160"/>
                  <a:gd name="T36" fmla="*/ 544053840 w 188"/>
                  <a:gd name="T37" fmla="*/ 2147483647 h 160"/>
                  <a:gd name="T38" fmla="*/ 544053840 w 188"/>
                  <a:gd name="T39" fmla="*/ 2147483647 h 160"/>
                  <a:gd name="T40" fmla="*/ 2147483647 w 188"/>
                  <a:gd name="T41" fmla="*/ 2147483647 h 160"/>
                  <a:gd name="T42" fmla="*/ 2147483647 w 188"/>
                  <a:gd name="T43" fmla="*/ 2147483647 h 160"/>
                  <a:gd name="T44" fmla="*/ 2147483647 w 188"/>
                  <a:gd name="T45" fmla="*/ 2147483647 h 160"/>
                  <a:gd name="T46" fmla="*/ 2147483647 w 188"/>
                  <a:gd name="T47" fmla="*/ 2147483647 h 160"/>
                  <a:gd name="T48" fmla="*/ 2147483647 w 188"/>
                  <a:gd name="T49" fmla="*/ 2147483647 h 160"/>
                  <a:gd name="T50" fmla="*/ 2147483647 w 188"/>
                  <a:gd name="T51" fmla="*/ 2147483647 h 160"/>
                  <a:gd name="T52" fmla="*/ 2147483647 w 188"/>
                  <a:gd name="T53" fmla="*/ 2147483647 h 160"/>
                  <a:gd name="T54" fmla="*/ 2147483647 w 188"/>
                  <a:gd name="T55" fmla="*/ 2147483647 h 160"/>
                  <a:gd name="T56" fmla="*/ 2147483647 w 188"/>
                  <a:gd name="T57" fmla="*/ 2147483647 h 160"/>
                  <a:gd name="T58" fmla="*/ 2147483647 w 188"/>
                  <a:gd name="T59" fmla="*/ 2147483647 h 160"/>
                  <a:gd name="T60" fmla="*/ 2147483647 w 188"/>
                  <a:gd name="T61" fmla="*/ 2147483647 h 160"/>
                  <a:gd name="T62" fmla="*/ 2147483647 w 188"/>
                  <a:gd name="T63" fmla="*/ 2147483647 h 160"/>
                  <a:gd name="T64" fmla="*/ 2147483647 w 188"/>
                  <a:gd name="T65" fmla="*/ 2147483647 h 160"/>
                  <a:gd name="T66" fmla="*/ 2147483647 w 188"/>
                  <a:gd name="T67" fmla="*/ 2147483647 h 160"/>
                  <a:gd name="T68" fmla="*/ 2147483647 w 188"/>
                  <a:gd name="T69" fmla="*/ 2147483647 h 160"/>
                  <a:gd name="T70" fmla="*/ 2147483647 w 188"/>
                  <a:gd name="T71" fmla="*/ 2147483647 h 160"/>
                  <a:gd name="T72" fmla="*/ 2147483647 w 188"/>
                  <a:gd name="T73" fmla="*/ 2147483647 h 160"/>
                  <a:gd name="T74" fmla="*/ 2147483647 w 188"/>
                  <a:gd name="T75" fmla="*/ 2147483647 h 160"/>
                  <a:gd name="T76" fmla="*/ 2147483647 w 188"/>
                  <a:gd name="T77" fmla="*/ 2147483647 h 160"/>
                  <a:gd name="T78" fmla="*/ 2147483647 w 188"/>
                  <a:gd name="T79" fmla="*/ 2147483647 h 160"/>
                  <a:gd name="T80" fmla="*/ 2147483647 w 188"/>
                  <a:gd name="T81" fmla="*/ 2147483647 h 160"/>
                  <a:gd name="T82" fmla="*/ 2147483647 w 188"/>
                  <a:gd name="T83" fmla="*/ 2147483647 h 160"/>
                  <a:gd name="T84" fmla="*/ 2147483647 w 188"/>
                  <a:gd name="T85" fmla="*/ 2147483647 h 160"/>
                  <a:gd name="T86" fmla="*/ 2147483647 w 188"/>
                  <a:gd name="T87" fmla="*/ 886529878 h 160"/>
                  <a:gd name="T88" fmla="*/ 2147483647 w 188"/>
                  <a:gd name="T89" fmla="*/ 886529878 h 160"/>
                  <a:gd name="T90" fmla="*/ 2147483647 w 188"/>
                  <a:gd name="T91" fmla="*/ 886529878 h 160"/>
                  <a:gd name="T92" fmla="*/ 2147483647 w 188"/>
                  <a:gd name="T93" fmla="*/ 0 h 160"/>
                  <a:gd name="T94" fmla="*/ 2147483647 w 188"/>
                  <a:gd name="T95" fmla="*/ 743294476 h 160"/>
                  <a:gd name="T96" fmla="*/ 2147483647 w 188"/>
                  <a:gd name="T97" fmla="*/ 2147483647 h 160"/>
                  <a:gd name="T98" fmla="*/ 2147483647 w 188"/>
                  <a:gd name="T99" fmla="*/ 2147483647 h 160"/>
                  <a:gd name="T100" fmla="*/ 1774530021 w 188"/>
                  <a:gd name="T101" fmla="*/ 214748364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55" name="Freeform 30"/>
              <p:cNvSpPr>
                <a:spLocks/>
              </p:cNvSpPr>
              <p:nvPr/>
            </p:nvSpPr>
            <p:spPr bwMode="auto">
              <a:xfrm>
                <a:off x="1021" y="3608"/>
                <a:ext cx="20" cy="14"/>
              </a:xfrm>
              <a:custGeom>
                <a:avLst/>
                <a:gdLst>
                  <a:gd name="T0" fmla="*/ 488280567 w 4"/>
                  <a:gd name="T1" fmla="*/ 205818079 h 3"/>
                  <a:gd name="T2" fmla="*/ 488280567 w 4"/>
                  <a:gd name="T3" fmla="*/ 112261484 h 3"/>
                  <a:gd name="T4" fmla="*/ 488280567 w 4"/>
                  <a:gd name="T5" fmla="*/ 112261484 h 3"/>
                  <a:gd name="T6" fmla="*/ 488280567 w 4"/>
                  <a:gd name="T7" fmla="*/ 112261484 h 3"/>
                  <a:gd name="T8" fmla="*/ 488280567 w 4"/>
                  <a:gd name="T9" fmla="*/ 112261484 h 3"/>
                  <a:gd name="T10" fmla="*/ 488280567 w 4"/>
                  <a:gd name="T11" fmla="*/ 112261484 h 3"/>
                  <a:gd name="T12" fmla="*/ 488280567 w 4"/>
                  <a:gd name="T13" fmla="*/ 112261484 h 3"/>
                  <a:gd name="T14" fmla="*/ 244140284 w 4"/>
                  <a:gd name="T15" fmla="*/ 0 h 3"/>
                  <a:gd name="T16" fmla="*/ 244140284 w 4"/>
                  <a:gd name="T17" fmla="*/ 0 h 3"/>
                  <a:gd name="T18" fmla="*/ 0 w 4"/>
                  <a:gd name="T19" fmla="*/ 112261484 h 3"/>
                  <a:gd name="T20" fmla="*/ 0 w 4"/>
                  <a:gd name="T21" fmla="*/ 112261484 h 3"/>
                  <a:gd name="T22" fmla="*/ 0 w 4"/>
                  <a:gd name="T23" fmla="*/ 112261484 h 3"/>
                  <a:gd name="T24" fmla="*/ 0 w 4"/>
                  <a:gd name="T25" fmla="*/ 112261484 h 3"/>
                  <a:gd name="T26" fmla="*/ 0 w 4"/>
                  <a:gd name="T27" fmla="*/ 112261484 h 3"/>
                  <a:gd name="T28" fmla="*/ 0 w 4"/>
                  <a:gd name="T29" fmla="*/ 112261484 h 3"/>
                  <a:gd name="T30" fmla="*/ 0 w 4"/>
                  <a:gd name="T31" fmla="*/ 205818079 h 3"/>
                  <a:gd name="T32" fmla="*/ 0 w 4"/>
                  <a:gd name="T33" fmla="*/ 205818079 h 3"/>
                  <a:gd name="T34" fmla="*/ 244140284 w 4"/>
                  <a:gd name="T35" fmla="*/ 205818079 h 3"/>
                  <a:gd name="T36" fmla="*/ 244140284 w 4"/>
                  <a:gd name="T37" fmla="*/ 205818079 h 3"/>
                  <a:gd name="T38" fmla="*/ 244140284 w 4"/>
                  <a:gd name="T39" fmla="*/ 318068699 h 3"/>
                  <a:gd name="T40" fmla="*/ 488280567 w 4"/>
                  <a:gd name="T41" fmla="*/ 318068699 h 3"/>
                  <a:gd name="T42" fmla="*/ 488280567 w 4"/>
                  <a:gd name="T43" fmla="*/ 318068699 h 3"/>
                  <a:gd name="T44" fmla="*/ 732420451 w 4"/>
                  <a:gd name="T45" fmla="*/ 318068699 h 3"/>
                  <a:gd name="T46" fmla="*/ 732420451 w 4"/>
                  <a:gd name="T47" fmla="*/ 318068699 h 3"/>
                  <a:gd name="T48" fmla="*/ 976561134 w 4"/>
                  <a:gd name="T49" fmla="*/ 205818079 h 3"/>
                  <a:gd name="T50" fmla="*/ 976561134 w 4"/>
                  <a:gd name="T51" fmla="*/ 205818079 h 3"/>
                  <a:gd name="T52" fmla="*/ 976561134 w 4"/>
                  <a:gd name="T53" fmla="*/ 205818079 h 3"/>
                  <a:gd name="T54" fmla="*/ 976561134 w 4"/>
                  <a:gd name="T55" fmla="*/ 112261484 h 3"/>
                  <a:gd name="T56" fmla="*/ 976561134 w 4"/>
                  <a:gd name="T57" fmla="*/ 112261484 h 3"/>
                  <a:gd name="T58" fmla="*/ 976561134 w 4"/>
                  <a:gd name="T59" fmla="*/ 112261484 h 3"/>
                  <a:gd name="T60" fmla="*/ 976561134 w 4"/>
                  <a:gd name="T61" fmla="*/ 112261484 h 3"/>
                  <a:gd name="T62" fmla="*/ 976561134 w 4"/>
                  <a:gd name="T63" fmla="*/ 112261484 h 3"/>
                  <a:gd name="T64" fmla="*/ 976561134 w 4"/>
                  <a:gd name="T65" fmla="*/ 0 h 3"/>
                  <a:gd name="T66" fmla="*/ 976561134 w 4"/>
                  <a:gd name="T67" fmla="*/ 0 h 3"/>
                  <a:gd name="T68" fmla="*/ 976561134 w 4"/>
                  <a:gd name="T69" fmla="*/ 0 h 3"/>
                  <a:gd name="T70" fmla="*/ 976561134 w 4"/>
                  <a:gd name="T71" fmla="*/ 0 h 3"/>
                  <a:gd name="T72" fmla="*/ 976561134 w 4"/>
                  <a:gd name="T73" fmla="*/ 112261484 h 3"/>
                  <a:gd name="T74" fmla="*/ 732420451 w 4"/>
                  <a:gd name="T75" fmla="*/ 112261484 h 3"/>
                  <a:gd name="T76" fmla="*/ 732420451 w 4"/>
                  <a:gd name="T77" fmla="*/ 112261484 h 3"/>
                  <a:gd name="T78" fmla="*/ 488280567 w 4"/>
                  <a:gd name="T79" fmla="*/ 205818079 h 3"/>
                  <a:gd name="T80" fmla="*/ 488280567 w 4"/>
                  <a:gd name="T81" fmla="*/ 205818079 h 3"/>
                  <a:gd name="T82" fmla="*/ 488280567 w 4"/>
                  <a:gd name="T83" fmla="*/ 205818079 h 3"/>
                  <a:gd name="T84" fmla="*/ 488280567 w 4"/>
                  <a:gd name="T85" fmla="*/ 205818079 h 3"/>
                  <a:gd name="T86" fmla="*/ 488280567 w 4"/>
                  <a:gd name="T87" fmla="*/ 318068699 h 3"/>
                  <a:gd name="T88" fmla="*/ 732420451 w 4"/>
                  <a:gd name="T89" fmla="*/ 318068699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56" name="Freeform 31"/>
              <p:cNvSpPr>
                <a:spLocks/>
              </p:cNvSpPr>
              <p:nvPr/>
            </p:nvSpPr>
            <p:spPr bwMode="auto">
              <a:xfrm>
                <a:off x="978" y="3610"/>
                <a:ext cx="43" cy="30"/>
              </a:xfrm>
              <a:custGeom>
                <a:avLst/>
                <a:gdLst>
                  <a:gd name="T0" fmla="*/ 979352908 w 9"/>
                  <a:gd name="T1" fmla="*/ 0 h 6"/>
                  <a:gd name="T2" fmla="*/ 564215260 w 9"/>
                  <a:gd name="T3" fmla="*/ 0 h 6"/>
                  <a:gd name="T4" fmla="*/ 415150796 w 9"/>
                  <a:gd name="T5" fmla="*/ 244140482 h 6"/>
                  <a:gd name="T6" fmla="*/ 415150796 w 9"/>
                  <a:gd name="T7" fmla="*/ 244140482 h 6"/>
                  <a:gd name="T8" fmla="*/ 415150796 w 9"/>
                  <a:gd name="T9" fmla="*/ 488280965 h 6"/>
                  <a:gd name="T10" fmla="*/ 415150796 w 9"/>
                  <a:gd name="T11" fmla="*/ 732421847 h 6"/>
                  <a:gd name="T12" fmla="*/ 297046244 w 9"/>
                  <a:gd name="T13" fmla="*/ 732421847 h 6"/>
                  <a:gd name="T14" fmla="*/ 297046244 w 9"/>
                  <a:gd name="T15" fmla="*/ 732421847 h 6"/>
                  <a:gd name="T16" fmla="*/ 149064501 w 9"/>
                  <a:gd name="T17" fmla="*/ 732421847 h 6"/>
                  <a:gd name="T18" fmla="*/ 149064501 w 9"/>
                  <a:gd name="T19" fmla="*/ 976561930 h 6"/>
                  <a:gd name="T20" fmla="*/ 149064501 w 9"/>
                  <a:gd name="T21" fmla="*/ 1220702012 h 6"/>
                  <a:gd name="T22" fmla="*/ 0 w 9"/>
                  <a:gd name="T23" fmla="*/ 1220702012 h 6"/>
                  <a:gd name="T24" fmla="*/ 0 w 9"/>
                  <a:gd name="T25" fmla="*/ 1464842414 h 6"/>
                  <a:gd name="T26" fmla="*/ 0 w 9"/>
                  <a:gd name="T27" fmla="*/ 1464842414 h 6"/>
                  <a:gd name="T28" fmla="*/ 0 w 9"/>
                  <a:gd name="T29" fmla="*/ 1464842414 h 6"/>
                  <a:gd name="T30" fmla="*/ 0 w 9"/>
                  <a:gd name="T31" fmla="*/ 1464842414 h 6"/>
                  <a:gd name="T32" fmla="*/ 0 w 9"/>
                  <a:gd name="T33" fmla="*/ 1464842414 h 6"/>
                  <a:gd name="T34" fmla="*/ 0 w 9"/>
                  <a:gd name="T35" fmla="*/ 1464842414 h 6"/>
                  <a:gd name="T36" fmla="*/ 0 w 9"/>
                  <a:gd name="T37" fmla="*/ 1464842414 h 6"/>
                  <a:gd name="T38" fmla="*/ 149064501 w 9"/>
                  <a:gd name="T39" fmla="*/ 1464842414 h 6"/>
                  <a:gd name="T40" fmla="*/ 297046244 w 9"/>
                  <a:gd name="T41" fmla="*/ 1464842414 h 6"/>
                  <a:gd name="T42" fmla="*/ 415150796 w 9"/>
                  <a:gd name="T43" fmla="*/ 1220702012 h 6"/>
                  <a:gd name="T44" fmla="*/ 861263415 w 9"/>
                  <a:gd name="T45" fmla="*/ 732421847 h 6"/>
                  <a:gd name="T46" fmla="*/ 979352908 w 9"/>
                  <a:gd name="T47" fmla="*/ 488280965 h 6"/>
                  <a:gd name="T48" fmla="*/ 1128703273 w 9"/>
                  <a:gd name="T49" fmla="*/ 488280965 h 6"/>
                  <a:gd name="T50" fmla="*/ 1269931572 w 9"/>
                  <a:gd name="T51" fmla="*/ 244140482 h 6"/>
                  <a:gd name="T52" fmla="*/ 1269931572 w 9"/>
                  <a:gd name="T53" fmla="*/ 244140482 h 6"/>
                  <a:gd name="T54" fmla="*/ 1269931572 w 9"/>
                  <a:gd name="T55" fmla="*/ 244140482 h 6"/>
                  <a:gd name="T56" fmla="*/ 1128703273 w 9"/>
                  <a:gd name="T57" fmla="*/ 0 h 6"/>
                  <a:gd name="T58" fmla="*/ 1128703273 w 9"/>
                  <a:gd name="T59" fmla="*/ 0 h 6"/>
                  <a:gd name="T60" fmla="*/ 1128703273 w 9"/>
                  <a:gd name="T61" fmla="*/ 0 h 6"/>
                  <a:gd name="T62" fmla="*/ 1128703273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57" name="Freeform 32"/>
              <p:cNvSpPr>
                <a:spLocks/>
              </p:cNvSpPr>
              <p:nvPr/>
            </p:nvSpPr>
            <p:spPr bwMode="auto">
              <a:xfrm>
                <a:off x="934" y="3632"/>
                <a:ext cx="44" cy="34"/>
              </a:xfrm>
              <a:custGeom>
                <a:avLst/>
                <a:gdLst>
                  <a:gd name="T0" fmla="*/ 1490132076 w 9"/>
                  <a:gd name="T1" fmla="*/ 534073098 h 7"/>
                  <a:gd name="T2" fmla="*/ 1490132076 w 9"/>
                  <a:gd name="T3" fmla="*/ 175964446 h 7"/>
                  <a:gd name="T4" fmla="*/ 912443375 w 9"/>
                  <a:gd name="T5" fmla="*/ 534073098 h 7"/>
                  <a:gd name="T6" fmla="*/ 764323715 w 9"/>
                  <a:gd name="T7" fmla="*/ 672536448 h 7"/>
                  <a:gd name="T8" fmla="*/ 764323715 w 9"/>
                  <a:gd name="T9" fmla="*/ 672536448 h 7"/>
                  <a:gd name="T10" fmla="*/ 382832065 w 9"/>
                  <a:gd name="T11" fmla="*/ 854684384 h 7"/>
                  <a:gd name="T12" fmla="*/ 186636188 w 9"/>
                  <a:gd name="T13" fmla="*/ 1030635696 h 7"/>
                  <a:gd name="T14" fmla="*/ 0 w 9"/>
                  <a:gd name="T15" fmla="*/ 1030635696 h 7"/>
                  <a:gd name="T16" fmla="*/ 382832065 w 9"/>
                  <a:gd name="T17" fmla="*/ 1030635696 h 7"/>
                  <a:gd name="T18" fmla="*/ 569467705 w 9"/>
                  <a:gd name="T19" fmla="*/ 854684384 h 7"/>
                  <a:gd name="T20" fmla="*/ 1107298603 w 9"/>
                  <a:gd name="T21" fmla="*/ 672536448 h 7"/>
                  <a:gd name="T22" fmla="*/ 1490132076 w 9"/>
                  <a:gd name="T23" fmla="*/ 534073098 h 7"/>
                  <a:gd name="T24" fmla="*/ 1490132076 w 9"/>
                  <a:gd name="T25" fmla="*/ 534073098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58" name="Freeform 33"/>
              <p:cNvSpPr>
                <a:spLocks/>
              </p:cNvSpPr>
              <p:nvPr/>
            </p:nvSpPr>
            <p:spPr bwMode="auto">
              <a:xfrm>
                <a:off x="934" y="3637"/>
                <a:ext cx="39" cy="29"/>
              </a:xfrm>
              <a:custGeom>
                <a:avLst/>
                <a:gdLst>
                  <a:gd name="T0" fmla="*/ 1439996001 w 8"/>
                  <a:gd name="T1" fmla="*/ 333859803 h 6"/>
                  <a:gd name="T2" fmla="*/ 1439996001 w 8"/>
                  <a:gd name="T3" fmla="*/ 167114728 h 6"/>
                  <a:gd name="T4" fmla="*/ 1439996001 w 8"/>
                  <a:gd name="T5" fmla="*/ 167114728 h 6"/>
                  <a:gd name="T6" fmla="*/ 1439996001 w 8"/>
                  <a:gd name="T7" fmla="*/ 0 h 6"/>
                  <a:gd name="T8" fmla="*/ 1439996001 w 8"/>
                  <a:gd name="T9" fmla="*/ 0 h 6"/>
                  <a:gd name="T10" fmla="*/ 1439996001 w 8"/>
                  <a:gd name="T11" fmla="*/ 0 h 6"/>
                  <a:gd name="T12" fmla="*/ 1439996001 w 8"/>
                  <a:gd name="T13" fmla="*/ 0 h 6"/>
                  <a:gd name="T14" fmla="*/ 1439996001 w 8"/>
                  <a:gd name="T15" fmla="*/ 0 h 6"/>
                  <a:gd name="T16" fmla="*/ 1439996001 w 8"/>
                  <a:gd name="T17" fmla="*/ 0 h 6"/>
                  <a:gd name="T18" fmla="*/ 1439996001 w 8"/>
                  <a:gd name="T19" fmla="*/ 0 h 6"/>
                  <a:gd name="T20" fmla="*/ 1258155936 w 8"/>
                  <a:gd name="T21" fmla="*/ 0 h 6"/>
                  <a:gd name="T22" fmla="*/ 1258155936 w 8"/>
                  <a:gd name="T23" fmla="*/ 0 h 6"/>
                  <a:gd name="T24" fmla="*/ 1068315259 w 8"/>
                  <a:gd name="T25" fmla="*/ 0 h 6"/>
                  <a:gd name="T26" fmla="*/ 886529793 w 8"/>
                  <a:gd name="T27" fmla="*/ 167114728 h 6"/>
                  <a:gd name="T28" fmla="*/ 886529793 w 8"/>
                  <a:gd name="T29" fmla="*/ 333859803 h 6"/>
                  <a:gd name="T30" fmla="*/ 886529793 w 8"/>
                  <a:gd name="T31" fmla="*/ 333859803 h 6"/>
                  <a:gd name="T32" fmla="*/ 735641673 w 8"/>
                  <a:gd name="T33" fmla="*/ 333859803 h 6"/>
                  <a:gd name="T34" fmla="*/ 735641673 w 8"/>
                  <a:gd name="T35" fmla="*/ 333859803 h 6"/>
                  <a:gd name="T36" fmla="*/ 735641673 w 8"/>
                  <a:gd name="T37" fmla="*/ 333859803 h 6"/>
                  <a:gd name="T38" fmla="*/ 735641673 w 8"/>
                  <a:gd name="T39" fmla="*/ 500977083 h 6"/>
                  <a:gd name="T40" fmla="*/ 735641673 w 8"/>
                  <a:gd name="T41" fmla="*/ 500977083 h 6"/>
                  <a:gd name="T42" fmla="*/ 735641673 w 8"/>
                  <a:gd name="T43" fmla="*/ 500977083 h 6"/>
                  <a:gd name="T44" fmla="*/ 735641673 w 8"/>
                  <a:gd name="T45" fmla="*/ 500977083 h 6"/>
                  <a:gd name="T46" fmla="*/ 371612259 w 8"/>
                  <a:gd name="T47" fmla="*/ 640669498 h 6"/>
                  <a:gd name="T48" fmla="*/ 371612259 w 8"/>
                  <a:gd name="T49" fmla="*/ 640669498 h 6"/>
                  <a:gd name="T50" fmla="*/ 371612259 w 8"/>
                  <a:gd name="T51" fmla="*/ 640669498 h 6"/>
                  <a:gd name="T52" fmla="*/ 371612259 w 8"/>
                  <a:gd name="T53" fmla="*/ 640669498 h 6"/>
                  <a:gd name="T54" fmla="*/ 181852311 w 8"/>
                  <a:gd name="T55" fmla="*/ 640669498 h 6"/>
                  <a:gd name="T56" fmla="*/ 181852311 w 8"/>
                  <a:gd name="T57" fmla="*/ 807720735 h 6"/>
                  <a:gd name="T58" fmla="*/ 181852311 w 8"/>
                  <a:gd name="T59" fmla="*/ 807720735 h 6"/>
                  <a:gd name="T60" fmla="*/ 0 w 8"/>
                  <a:gd name="T61" fmla="*/ 807720735 h 6"/>
                  <a:gd name="T62" fmla="*/ 0 w 8"/>
                  <a:gd name="T63" fmla="*/ 807720735 h 6"/>
                  <a:gd name="T64" fmla="*/ 0 w 8"/>
                  <a:gd name="T65" fmla="*/ 807720735 h 6"/>
                  <a:gd name="T66" fmla="*/ 181852311 w 8"/>
                  <a:gd name="T67" fmla="*/ 974528682 h 6"/>
                  <a:gd name="T68" fmla="*/ 181852311 w 8"/>
                  <a:gd name="T69" fmla="*/ 974528682 h 6"/>
                  <a:gd name="T70" fmla="*/ 181852311 w 8"/>
                  <a:gd name="T71" fmla="*/ 974528682 h 6"/>
                  <a:gd name="T72" fmla="*/ 181852311 w 8"/>
                  <a:gd name="T73" fmla="*/ 974528682 h 6"/>
                  <a:gd name="T74" fmla="*/ 371612259 w 8"/>
                  <a:gd name="T75" fmla="*/ 807720735 h 6"/>
                  <a:gd name="T76" fmla="*/ 371612259 w 8"/>
                  <a:gd name="T77" fmla="*/ 807720735 h 6"/>
                  <a:gd name="T78" fmla="*/ 553467612 w 8"/>
                  <a:gd name="T79" fmla="*/ 807720735 h 6"/>
                  <a:gd name="T80" fmla="*/ 553467612 w 8"/>
                  <a:gd name="T81" fmla="*/ 640669498 h 6"/>
                  <a:gd name="T82" fmla="*/ 553467612 w 8"/>
                  <a:gd name="T83" fmla="*/ 640669498 h 6"/>
                  <a:gd name="T84" fmla="*/ 886529793 w 8"/>
                  <a:gd name="T85" fmla="*/ 640669498 h 6"/>
                  <a:gd name="T86" fmla="*/ 886529793 w 8"/>
                  <a:gd name="T87" fmla="*/ 500977083 h 6"/>
                  <a:gd name="T88" fmla="*/ 1068315259 w 8"/>
                  <a:gd name="T89" fmla="*/ 500977083 h 6"/>
                  <a:gd name="T90" fmla="*/ 1258155936 w 8"/>
                  <a:gd name="T91" fmla="*/ 500977083 h 6"/>
                  <a:gd name="T92" fmla="*/ 1258155936 w 8"/>
                  <a:gd name="T93" fmla="*/ 333859803 h 6"/>
                  <a:gd name="T94" fmla="*/ 1258155936 w 8"/>
                  <a:gd name="T95" fmla="*/ 333859803 h 6"/>
                  <a:gd name="T96" fmla="*/ 1439996001 w 8"/>
                  <a:gd name="T97" fmla="*/ 333859803 h 6"/>
                  <a:gd name="T98" fmla="*/ 1439996001 w 8"/>
                  <a:gd name="T99" fmla="*/ 333859803 h 6"/>
                  <a:gd name="T100" fmla="*/ 1439996001 w 8"/>
                  <a:gd name="T101" fmla="*/ 333859803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59" name="Freeform 34"/>
              <p:cNvSpPr>
                <a:spLocks/>
              </p:cNvSpPr>
              <p:nvPr/>
            </p:nvSpPr>
            <p:spPr bwMode="auto">
              <a:xfrm>
                <a:off x="909" y="3676"/>
                <a:ext cx="5" cy="5"/>
              </a:xfrm>
              <a:custGeom>
                <a:avLst/>
                <a:gdLst>
                  <a:gd name="T0" fmla="*/ 244140284 w 1"/>
                  <a:gd name="T1" fmla="*/ 0 h 1"/>
                  <a:gd name="T2" fmla="*/ 0 w 1"/>
                  <a:gd name="T3" fmla="*/ 0 h 1"/>
                  <a:gd name="T4" fmla="*/ 0 w 1"/>
                  <a:gd name="T5" fmla="*/ 244140284 h 1"/>
                  <a:gd name="T6" fmla="*/ 244140284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60" name="Freeform 35"/>
              <p:cNvSpPr>
                <a:spLocks/>
              </p:cNvSpPr>
              <p:nvPr/>
            </p:nvSpPr>
            <p:spPr bwMode="auto">
              <a:xfrm>
                <a:off x="909" y="3676"/>
                <a:ext cx="5" cy="5"/>
              </a:xfrm>
              <a:custGeom>
                <a:avLst/>
                <a:gdLst>
                  <a:gd name="T0" fmla="*/ 244140284 w 1"/>
                  <a:gd name="T1" fmla="*/ 0 h 1"/>
                  <a:gd name="T2" fmla="*/ 244140284 w 1"/>
                  <a:gd name="T3" fmla="*/ 0 h 1"/>
                  <a:gd name="T4" fmla="*/ 244140284 w 1"/>
                  <a:gd name="T5" fmla="*/ 0 h 1"/>
                  <a:gd name="T6" fmla="*/ 244140284 w 1"/>
                  <a:gd name="T7" fmla="*/ 0 h 1"/>
                  <a:gd name="T8" fmla="*/ 0 w 1"/>
                  <a:gd name="T9" fmla="*/ 0 h 1"/>
                  <a:gd name="T10" fmla="*/ 0 w 1"/>
                  <a:gd name="T11" fmla="*/ 0 h 1"/>
                  <a:gd name="T12" fmla="*/ 0 w 1"/>
                  <a:gd name="T13" fmla="*/ 0 h 1"/>
                  <a:gd name="T14" fmla="*/ 0 w 1"/>
                  <a:gd name="T15" fmla="*/ 0 h 1"/>
                  <a:gd name="T16" fmla="*/ 0 w 1"/>
                  <a:gd name="T17" fmla="*/ 244140284 h 1"/>
                  <a:gd name="T18" fmla="*/ 0 w 1"/>
                  <a:gd name="T19" fmla="*/ 244140284 h 1"/>
                  <a:gd name="T20" fmla="*/ 0 w 1"/>
                  <a:gd name="T21" fmla="*/ 244140284 h 1"/>
                  <a:gd name="T22" fmla="*/ 0 w 1"/>
                  <a:gd name="T23" fmla="*/ 244140284 h 1"/>
                  <a:gd name="T24" fmla="*/ 0 w 1"/>
                  <a:gd name="T25" fmla="*/ 244140284 h 1"/>
                  <a:gd name="T26" fmla="*/ 244140284 w 1"/>
                  <a:gd name="T27" fmla="*/ 244140284 h 1"/>
                  <a:gd name="T28" fmla="*/ 244140284 w 1"/>
                  <a:gd name="T29" fmla="*/ 0 h 1"/>
                  <a:gd name="T30" fmla="*/ 244140284 w 1"/>
                  <a:gd name="T31" fmla="*/ 0 h 1"/>
                  <a:gd name="T32" fmla="*/ 244140284 w 1"/>
                  <a:gd name="T33" fmla="*/ 0 h 1"/>
                  <a:gd name="T34" fmla="*/ 244140284 w 1"/>
                  <a:gd name="T35" fmla="*/ 0 h 1"/>
                  <a:gd name="T36" fmla="*/ 244140284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61" name="Freeform 36"/>
              <p:cNvSpPr>
                <a:spLocks/>
              </p:cNvSpPr>
              <p:nvPr/>
            </p:nvSpPr>
            <p:spPr bwMode="auto">
              <a:xfrm>
                <a:off x="870" y="3682"/>
                <a:ext cx="14" cy="14"/>
              </a:xfrm>
              <a:custGeom>
                <a:avLst/>
                <a:gdLst>
                  <a:gd name="T0" fmla="*/ 205818079 w 3"/>
                  <a:gd name="T1" fmla="*/ 112261484 h 3"/>
                  <a:gd name="T2" fmla="*/ 318068699 w 3"/>
                  <a:gd name="T3" fmla="*/ 112261484 h 3"/>
                  <a:gd name="T4" fmla="*/ 205818079 w 3"/>
                  <a:gd name="T5" fmla="*/ 112261484 h 3"/>
                  <a:gd name="T6" fmla="*/ 318068699 w 3"/>
                  <a:gd name="T7" fmla="*/ 205818079 h 3"/>
                  <a:gd name="T8" fmla="*/ 205818079 w 3"/>
                  <a:gd name="T9" fmla="*/ 205818079 h 3"/>
                  <a:gd name="T10" fmla="*/ 112261484 w 3"/>
                  <a:gd name="T11" fmla="*/ 318068699 h 3"/>
                  <a:gd name="T12" fmla="*/ 0 w 3"/>
                  <a:gd name="T13" fmla="*/ 318068699 h 3"/>
                  <a:gd name="T14" fmla="*/ 112261484 w 3"/>
                  <a:gd name="T15" fmla="*/ 112261484 h 3"/>
                  <a:gd name="T16" fmla="*/ 205818079 w 3"/>
                  <a:gd name="T17" fmla="*/ 112261484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62" name="Freeform 37"/>
              <p:cNvSpPr>
                <a:spLocks/>
              </p:cNvSpPr>
              <p:nvPr/>
            </p:nvSpPr>
            <p:spPr bwMode="auto">
              <a:xfrm>
                <a:off x="875" y="3684"/>
                <a:ext cx="14" cy="9"/>
              </a:xfrm>
              <a:custGeom>
                <a:avLst/>
                <a:gdLst>
                  <a:gd name="T0" fmla="*/ 205818079 w 3"/>
                  <a:gd name="T1" fmla="*/ 0 h 2"/>
                  <a:gd name="T2" fmla="*/ 205818079 w 3"/>
                  <a:gd name="T3" fmla="*/ 0 h 2"/>
                  <a:gd name="T4" fmla="*/ 205818079 w 3"/>
                  <a:gd name="T5" fmla="*/ 0 h 2"/>
                  <a:gd name="T6" fmla="*/ 205818079 w 3"/>
                  <a:gd name="T7" fmla="*/ 0 h 2"/>
                  <a:gd name="T8" fmla="*/ 318068699 w 3"/>
                  <a:gd name="T9" fmla="*/ 0 h 2"/>
                  <a:gd name="T10" fmla="*/ 318068699 w 3"/>
                  <a:gd name="T11" fmla="*/ 0 h 2"/>
                  <a:gd name="T12" fmla="*/ 318068699 w 3"/>
                  <a:gd name="T13" fmla="*/ 0 h 2"/>
                  <a:gd name="T14" fmla="*/ 318068699 w 3"/>
                  <a:gd name="T15" fmla="*/ 0 h 2"/>
                  <a:gd name="T16" fmla="*/ 318068699 w 3"/>
                  <a:gd name="T17" fmla="*/ 0 h 2"/>
                  <a:gd name="T18" fmla="*/ 318068699 w 3"/>
                  <a:gd name="T19" fmla="*/ 0 h 2"/>
                  <a:gd name="T20" fmla="*/ 318068699 w 3"/>
                  <a:gd name="T21" fmla="*/ 0 h 2"/>
                  <a:gd name="T22" fmla="*/ 205818079 w 3"/>
                  <a:gd name="T23" fmla="*/ 0 h 2"/>
                  <a:gd name="T24" fmla="*/ 205818079 w 3"/>
                  <a:gd name="T25" fmla="*/ 74807622 h 2"/>
                  <a:gd name="T26" fmla="*/ 318068699 w 3"/>
                  <a:gd name="T27" fmla="*/ 74807622 h 2"/>
                  <a:gd name="T28" fmla="*/ 318068699 w 3"/>
                  <a:gd name="T29" fmla="*/ 74807622 h 2"/>
                  <a:gd name="T30" fmla="*/ 318068699 w 3"/>
                  <a:gd name="T31" fmla="*/ 74807622 h 2"/>
                  <a:gd name="T32" fmla="*/ 205818079 w 3"/>
                  <a:gd name="T33" fmla="*/ 74807622 h 2"/>
                  <a:gd name="T34" fmla="*/ 205818079 w 3"/>
                  <a:gd name="T35" fmla="*/ 74807622 h 2"/>
                  <a:gd name="T36" fmla="*/ 205818079 w 3"/>
                  <a:gd name="T37" fmla="*/ 74807622 h 2"/>
                  <a:gd name="T38" fmla="*/ 205818079 w 3"/>
                  <a:gd name="T39" fmla="*/ 74807622 h 2"/>
                  <a:gd name="T40" fmla="*/ 205818079 w 3"/>
                  <a:gd name="T41" fmla="*/ 74807622 h 2"/>
                  <a:gd name="T42" fmla="*/ 112261484 w 3"/>
                  <a:gd name="T43" fmla="*/ 136197979 h 2"/>
                  <a:gd name="T44" fmla="*/ 112261484 w 3"/>
                  <a:gd name="T45" fmla="*/ 136197979 h 2"/>
                  <a:gd name="T46" fmla="*/ 112261484 w 3"/>
                  <a:gd name="T47" fmla="*/ 136197979 h 2"/>
                  <a:gd name="T48" fmla="*/ 0 w 3"/>
                  <a:gd name="T49" fmla="*/ 136197979 h 2"/>
                  <a:gd name="T50" fmla="*/ 0 w 3"/>
                  <a:gd name="T51" fmla="*/ 136197979 h 2"/>
                  <a:gd name="T52" fmla="*/ 0 w 3"/>
                  <a:gd name="T53" fmla="*/ 74807622 h 2"/>
                  <a:gd name="T54" fmla="*/ 112261484 w 3"/>
                  <a:gd name="T55" fmla="*/ 74807622 h 2"/>
                  <a:gd name="T56" fmla="*/ 112261484 w 3"/>
                  <a:gd name="T57" fmla="*/ 74807622 h 2"/>
                  <a:gd name="T58" fmla="*/ 112261484 w 3"/>
                  <a:gd name="T59" fmla="*/ 74807622 h 2"/>
                  <a:gd name="T60" fmla="*/ 112261484 w 3"/>
                  <a:gd name="T61" fmla="*/ 0 h 2"/>
                  <a:gd name="T62" fmla="*/ 205818079 w 3"/>
                  <a:gd name="T63" fmla="*/ 0 h 2"/>
                  <a:gd name="T64" fmla="*/ 205818079 w 3"/>
                  <a:gd name="T65" fmla="*/ 0 h 2"/>
                  <a:gd name="T66" fmla="*/ 205818079 w 3"/>
                  <a:gd name="T67" fmla="*/ 0 h 2"/>
                  <a:gd name="T68" fmla="*/ 205818079 w 3"/>
                  <a:gd name="T69" fmla="*/ 0 h 2"/>
                  <a:gd name="T70" fmla="*/ 205818079 w 3"/>
                  <a:gd name="T71" fmla="*/ 0 h 2"/>
                  <a:gd name="T72" fmla="*/ 205818079 w 3"/>
                  <a:gd name="T73" fmla="*/ 0 h 2"/>
                  <a:gd name="T74" fmla="*/ 20581807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63" name="Freeform 38"/>
              <p:cNvSpPr>
                <a:spLocks/>
              </p:cNvSpPr>
              <p:nvPr/>
            </p:nvSpPr>
            <p:spPr bwMode="auto">
              <a:xfrm>
                <a:off x="833" y="3690"/>
                <a:ext cx="19" cy="10"/>
              </a:xfrm>
              <a:custGeom>
                <a:avLst/>
                <a:gdLst>
                  <a:gd name="T0" fmla="*/ 385337296 w 4"/>
                  <a:gd name="T1" fmla="*/ 244140284 h 2"/>
                  <a:gd name="T2" fmla="*/ 385337296 w 4"/>
                  <a:gd name="T3" fmla="*/ 0 h 2"/>
                  <a:gd name="T4" fmla="*/ 525555709 w 4"/>
                  <a:gd name="T5" fmla="*/ 0 h 2"/>
                  <a:gd name="T6" fmla="*/ 525555709 w 4"/>
                  <a:gd name="T7" fmla="*/ 244140284 h 2"/>
                  <a:gd name="T8" fmla="*/ 140206367 w 4"/>
                  <a:gd name="T9" fmla="*/ 488280567 h 2"/>
                  <a:gd name="T10" fmla="*/ 385337296 w 4"/>
                  <a:gd name="T11" fmla="*/ 244140284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64" name="Freeform 39"/>
              <p:cNvSpPr>
                <a:spLocks/>
              </p:cNvSpPr>
              <p:nvPr/>
            </p:nvSpPr>
            <p:spPr bwMode="auto">
              <a:xfrm>
                <a:off x="838" y="3690"/>
                <a:ext cx="14" cy="10"/>
              </a:xfrm>
              <a:custGeom>
                <a:avLst/>
                <a:gdLst>
                  <a:gd name="T0" fmla="*/ 205818079 w 3"/>
                  <a:gd name="T1" fmla="*/ 244140284 h 2"/>
                  <a:gd name="T2" fmla="*/ 205818079 w 3"/>
                  <a:gd name="T3" fmla="*/ 244140284 h 2"/>
                  <a:gd name="T4" fmla="*/ 205818079 w 3"/>
                  <a:gd name="T5" fmla="*/ 0 h 2"/>
                  <a:gd name="T6" fmla="*/ 205818079 w 3"/>
                  <a:gd name="T7" fmla="*/ 0 h 2"/>
                  <a:gd name="T8" fmla="*/ 205818079 w 3"/>
                  <a:gd name="T9" fmla="*/ 0 h 2"/>
                  <a:gd name="T10" fmla="*/ 205818079 w 3"/>
                  <a:gd name="T11" fmla="*/ 0 h 2"/>
                  <a:gd name="T12" fmla="*/ 205818079 w 3"/>
                  <a:gd name="T13" fmla="*/ 0 h 2"/>
                  <a:gd name="T14" fmla="*/ 318068699 w 3"/>
                  <a:gd name="T15" fmla="*/ 0 h 2"/>
                  <a:gd name="T16" fmla="*/ 318068699 w 3"/>
                  <a:gd name="T17" fmla="*/ 0 h 2"/>
                  <a:gd name="T18" fmla="*/ 318068699 w 3"/>
                  <a:gd name="T19" fmla="*/ 0 h 2"/>
                  <a:gd name="T20" fmla="*/ 318068699 w 3"/>
                  <a:gd name="T21" fmla="*/ 244140284 h 2"/>
                  <a:gd name="T22" fmla="*/ 318068699 w 3"/>
                  <a:gd name="T23" fmla="*/ 244140284 h 2"/>
                  <a:gd name="T24" fmla="*/ 318068699 w 3"/>
                  <a:gd name="T25" fmla="*/ 244140284 h 2"/>
                  <a:gd name="T26" fmla="*/ 318068699 w 3"/>
                  <a:gd name="T27" fmla="*/ 244140284 h 2"/>
                  <a:gd name="T28" fmla="*/ 205818079 w 3"/>
                  <a:gd name="T29" fmla="*/ 488280567 h 2"/>
                  <a:gd name="T30" fmla="*/ 112261484 w 3"/>
                  <a:gd name="T31" fmla="*/ 488280567 h 2"/>
                  <a:gd name="T32" fmla="*/ 0 w 3"/>
                  <a:gd name="T33" fmla="*/ 488280567 h 2"/>
                  <a:gd name="T34" fmla="*/ 0 w 3"/>
                  <a:gd name="T35" fmla="*/ 488280567 h 2"/>
                  <a:gd name="T36" fmla="*/ 0 w 3"/>
                  <a:gd name="T37" fmla="*/ 488280567 h 2"/>
                  <a:gd name="T38" fmla="*/ 0 w 3"/>
                  <a:gd name="T39" fmla="*/ 488280567 h 2"/>
                  <a:gd name="T40" fmla="*/ 0 w 3"/>
                  <a:gd name="T41" fmla="*/ 488280567 h 2"/>
                  <a:gd name="T42" fmla="*/ 0 w 3"/>
                  <a:gd name="T43" fmla="*/ 488280567 h 2"/>
                  <a:gd name="T44" fmla="*/ 112261484 w 3"/>
                  <a:gd name="T45" fmla="*/ 488280567 h 2"/>
                  <a:gd name="T46" fmla="*/ 205818079 w 3"/>
                  <a:gd name="T47" fmla="*/ 244140284 h 2"/>
                  <a:gd name="T48" fmla="*/ 205818079 w 3"/>
                  <a:gd name="T49" fmla="*/ 244140284 h 2"/>
                  <a:gd name="T50" fmla="*/ 205818079 w 3"/>
                  <a:gd name="T51" fmla="*/ 244140284 h 2"/>
                  <a:gd name="T52" fmla="*/ 205818079 w 3"/>
                  <a:gd name="T53" fmla="*/ 244140284 h 2"/>
                  <a:gd name="T54" fmla="*/ 205818079 w 3"/>
                  <a:gd name="T55" fmla="*/ 244140284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65" name="Freeform 40"/>
              <p:cNvSpPr>
                <a:spLocks/>
              </p:cNvSpPr>
              <p:nvPr/>
            </p:nvSpPr>
            <p:spPr bwMode="auto">
              <a:xfrm>
                <a:off x="814" y="3691"/>
                <a:ext cx="10" cy="15"/>
              </a:xfrm>
              <a:custGeom>
                <a:avLst/>
                <a:gdLst>
                  <a:gd name="T0" fmla="*/ 244140284 w 2"/>
                  <a:gd name="T1" fmla="*/ 244140482 h 3"/>
                  <a:gd name="T2" fmla="*/ 0 w 2"/>
                  <a:gd name="T3" fmla="*/ 0 h 3"/>
                  <a:gd name="T4" fmla="*/ 0 w 2"/>
                  <a:gd name="T5" fmla="*/ 0 h 3"/>
                  <a:gd name="T6" fmla="*/ 244140284 w 2"/>
                  <a:gd name="T7" fmla="*/ 488280965 h 3"/>
                  <a:gd name="T8" fmla="*/ 0 w 2"/>
                  <a:gd name="T9" fmla="*/ 488280965 h 3"/>
                  <a:gd name="T10" fmla="*/ 0 w 2"/>
                  <a:gd name="T11" fmla="*/ 488280965 h 3"/>
                  <a:gd name="T12" fmla="*/ 0 w 2"/>
                  <a:gd name="T13" fmla="*/ 732421847 h 3"/>
                  <a:gd name="T14" fmla="*/ 244140284 w 2"/>
                  <a:gd name="T15" fmla="*/ 732421847 h 3"/>
                  <a:gd name="T16" fmla="*/ 244140284 w 2"/>
                  <a:gd name="T17" fmla="*/ 732421847 h 3"/>
                  <a:gd name="T18" fmla="*/ 488280567 w 2"/>
                  <a:gd name="T19" fmla="*/ 732421847 h 3"/>
                  <a:gd name="T20" fmla="*/ 488280567 w 2"/>
                  <a:gd name="T21" fmla="*/ 244140482 h 3"/>
                  <a:gd name="T22" fmla="*/ 488280567 w 2"/>
                  <a:gd name="T23" fmla="*/ 0 h 3"/>
                  <a:gd name="T24" fmla="*/ 244140284 w 2"/>
                  <a:gd name="T25" fmla="*/ 0 h 3"/>
                  <a:gd name="T26" fmla="*/ 244140284 w 2"/>
                  <a:gd name="T27" fmla="*/ 244140482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66" name="Freeform 41"/>
              <p:cNvSpPr>
                <a:spLocks/>
              </p:cNvSpPr>
              <p:nvPr/>
            </p:nvSpPr>
            <p:spPr bwMode="auto">
              <a:xfrm>
                <a:off x="814" y="3691"/>
                <a:ext cx="10" cy="15"/>
              </a:xfrm>
              <a:custGeom>
                <a:avLst/>
                <a:gdLst>
                  <a:gd name="T0" fmla="*/ 244140284 w 2"/>
                  <a:gd name="T1" fmla="*/ 244140482 h 3"/>
                  <a:gd name="T2" fmla="*/ 244140284 w 2"/>
                  <a:gd name="T3" fmla="*/ 0 h 3"/>
                  <a:gd name="T4" fmla="*/ 244140284 w 2"/>
                  <a:gd name="T5" fmla="*/ 0 h 3"/>
                  <a:gd name="T6" fmla="*/ 244140284 w 2"/>
                  <a:gd name="T7" fmla="*/ 0 h 3"/>
                  <a:gd name="T8" fmla="*/ 0 w 2"/>
                  <a:gd name="T9" fmla="*/ 0 h 3"/>
                  <a:gd name="T10" fmla="*/ 0 w 2"/>
                  <a:gd name="T11" fmla="*/ 0 h 3"/>
                  <a:gd name="T12" fmla="*/ 0 w 2"/>
                  <a:gd name="T13" fmla="*/ 244140482 h 3"/>
                  <a:gd name="T14" fmla="*/ 244140284 w 2"/>
                  <a:gd name="T15" fmla="*/ 244140482 h 3"/>
                  <a:gd name="T16" fmla="*/ 244140284 w 2"/>
                  <a:gd name="T17" fmla="*/ 244140482 h 3"/>
                  <a:gd name="T18" fmla="*/ 244140284 w 2"/>
                  <a:gd name="T19" fmla="*/ 488280965 h 3"/>
                  <a:gd name="T20" fmla="*/ 0 w 2"/>
                  <a:gd name="T21" fmla="*/ 488280965 h 3"/>
                  <a:gd name="T22" fmla="*/ 0 w 2"/>
                  <a:gd name="T23" fmla="*/ 488280965 h 3"/>
                  <a:gd name="T24" fmla="*/ 0 w 2"/>
                  <a:gd name="T25" fmla="*/ 488280965 h 3"/>
                  <a:gd name="T26" fmla="*/ 0 w 2"/>
                  <a:gd name="T27" fmla="*/ 488280965 h 3"/>
                  <a:gd name="T28" fmla="*/ 0 w 2"/>
                  <a:gd name="T29" fmla="*/ 488280965 h 3"/>
                  <a:gd name="T30" fmla="*/ 0 w 2"/>
                  <a:gd name="T31" fmla="*/ 488280965 h 3"/>
                  <a:gd name="T32" fmla="*/ 0 w 2"/>
                  <a:gd name="T33" fmla="*/ 732421847 h 3"/>
                  <a:gd name="T34" fmla="*/ 244140284 w 2"/>
                  <a:gd name="T35" fmla="*/ 732421847 h 3"/>
                  <a:gd name="T36" fmla="*/ 244140284 w 2"/>
                  <a:gd name="T37" fmla="*/ 732421847 h 3"/>
                  <a:gd name="T38" fmla="*/ 244140284 w 2"/>
                  <a:gd name="T39" fmla="*/ 732421847 h 3"/>
                  <a:gd name="T40" fmla="*/ 244140284 w 2"/>
                  <a:gd name="T41" fmla="*/ 732421847 h 3"/>
                  <a:gd name="T42" fmla="*/ 244140284 w 2"/>
                  <a:gd name="T43" fmla="*/ 732421847 h 3"/>
                  <a:gd name="T44" fmla="*/ 488280567 w 2"/>
                  <a:gd name="T45" fmla="*/ 732421847 h 3"/>
                  <a:gd name="T46" fmla="*/ 488280567 w 2"/>
                  <a:gd name="T47" fmla="*/ 488280965 h 3"/>
                  <a:gd name="T48" fmla="*/ 488280567 w 2"/>
                  <a:gd name="T49" fmla="*/ 244140482 h 3"/>
                  <a:gd name="T50" fmla="*/ 488280567 w 2"/>
                  <a:gd name="T51" fmla="*/ 244140482 h 3"/>
                  <a:gd name="T52" fmla="*/ 488280567 w 2"/>
                  <a:gd name="T53" fmla="*/ 244140482 h 3"/>
                  <a:gd name="T54" fmla="*/ 488280567 w 2"/>
                  <a:gd name="T55" fmla="*/ 0 h 3"/>
                  <a:gd name="T56" fmla="*/ 488280567 w 2"/>
                  <a:gd name="T57" fmla="*/ 0 h 3"/>
                  <a:gd name="T58" fmla="*/ 488280567 w 2"/>
                  <a:gd name="T59" fmla="*/ 0 h 3"/>
                  <a:gd name="T60" fmla="*/ 244140284 w 2"/>
                  <a:gd name="T61" fmla="*/ 0 h 3"/>
                  <a:gd name="T62" fmla="*/ 244140284 w 2"/>
                  <a:gd name="T63" fmla="*/ 0 h 3"/>
                  <a:gd name="T64" fmla="*/ 244140284 w 2"/>
                  <a:gd name="T65" fmla="*/ 244140482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67" name="Freeform 42"/>
              <p:cNvSpPr>
                <a:spLocks/>
              </p:cNvSpPr>
              <p:nvPr/>
            </p:nvSpPr>
            <p:spPr bwMode="auto">
              <a:xfrm>
                <a:off x="795" y="3693"/>
                <a:ext cx="15" cy="15"/>
              </a:xfrm>
              <a:custGeom>
                <a:avLst/>
                <a:gdLst>
                  <a:gd name="T0" fmla="*/ 732421847 w 3"/>
                  <a:gd name="T1" fmla="*/ 732421847 h 3"/>
                  <a:gd name="T2" fmla="*/ 732421847 w 3"/>
                  <a:gd name="T3" fmla="*/ 732421847 h 3"/>
                  <a:gd name="T4" fmla="*/ 732421847 w 3"/>
                  <a:gd name="T5" fmla="*/ 732421847 h 3"/>
                  <a:gd name="T6" fmla="*/ 732421847 w 3"/>
                  <a:gd name="T7" fmla="*/ 732421847 h 3"/>
                  <a:gd name="T8" fmla="*/ 732421847 w 3"/>
                  <a:gd name="T9" fmla="*/ 732421847 h 3"/>
                  <a:gd name="T10" fmla="*/ 732421847 w 3"/>
                  <a:gd name="T11" fmla="*/ 732421847 h 3"/>
                  <a:gd name="T12" fmla="*/ 488280965 w 3"/>
                  <a:gd name="T13" fmla="*/ 488280965 h 3"/>
                  <a:gd name="T14" fmla="*/ 244140482 w 3"/>
                  <a:gd name="T15" fmla="*/ 244140482 h 3"/>
                  <a:gd name="T16" fmla="*/ 244140482 w 3"/>
                  <a:gd name="T17" fmla="*/ 244140482 h 3"/>
                  <a:gd name="T18" fmla="*/ 244140482 w 3"/>
                  <a:gd name="T19" fmla="*/ 244140482 h 3"/>
                  <a:gd name="T20" fmla="*/ 244140482 w 3"/>
                  <a:gd name="T21" fmla="*/ 244140482 h 3"/>
                  <a:gd name="T22" fmla="*/ 244140482 w 3"/>
                  <a:gd name="T23" fmla="*/ 244140482 h 3"/>
                  <a:gd name="T24" fmla="*/ 244140482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44140482 h 3"/>
                  <a:gd name="T42" fmla="*/ 0 w 3"/>
                  <a:gd name="T43" fmla="*/ 244140482 h 3"/>
                  <a:gd name="T44" fmla="*/ 0 w 3"/>
                  <a:gd name="T45" fmla="*/ 244140482 h 3"/>
                  <a:gd name="T46" fmla="*/ 0 w 3"/>
                  <a:gd name="T47" fmla="*/ 244140482 h 3"/>
                  <a:gd name="T48" fmla="*/ 244140482 w 3"/>
                  <a:gd name="T49" fmla="*/ 244140482 h 3"/>
                  <a:gd name="T50" fmla="*/ 244140482 w 3"/>
                  <a:gd name="T51" fmla="*/ 488280965 h 3"/>
                  <a:gd name="T52" fmla="*/ 244140482 w 3"/>
                  <a:gd name="T53" fmla="*/ 488280965 h 3"/>
                  <a:gd name="T54" fmla="*/ 488280965 w 3"/>
                  <a:gd name="T55" fmla="*/ 732421847 h 3"/>
                  <a:gd name="T56" fmla="*/ 488280965 w 3"/>
                  <a:gd name="T57" fmla="*/ 732421847 h 3"/>
                  <a:gd name="T58" fmla="*/ 732421847 w 3"/>
                  <a:gd name="T59" fmla="*/ 732421847 h 3"/>
                  <a:gd name="T60" fmla="*/ 732421847 w 3"/>
                  <a:gd name="T61" fmla="*/ 732421847 h 3"/>
                  <a:gd name="T62" fmla="*/ 732421847 w 3"/>
                  <a:gd name="T63" fmla="*/ 732421847 h 3"/>
                  <a:gd name="T64" fmla="*/ 732421847 w 3"/>
                  <a:gd name="T65" fmla="*/ 732421847 h 3"/>
                  <a:gd name="T66" fmla="*/ 732421847 w 3"/>
                  <a:gd name="T67" fmla="*/ 732421847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68" name="Freeform 43"/>
              <p:cNvSpPr>
                <a:spLocks/>
              </p:cNvSpPr>
              <p:nvPr/>
            </p:nvSpPr>
            <p:spPr bwMode="auto">
              <a:xfrm>
                <a:off x="768" y="3683"/>
                <a:ext cx="19" cy="10"/>
              </a:xfrm>
              <a:custGeom>
                <a:avLst/>
                <a:gdLst>
                  <a:gd name="T0" fmla="*/ 0 w 4"/>
                  <a:gd name="T1" fmla="*/ 244140284 h 2"/>
                  <a:gd name="T2" fmla="*/ 0 w 4"/>
                  <a:gd name="T3" fmla="*/ 244140284 h 2"/>
                  <a:gd name="T4" fmla="*/ 140206367 w 4"/>
                  <a:gd name="T5" fmla="*/ 0 h 2"/>
                  <a:gd name="T6" fmla="*/ 140206367 w 4"/>
                  <a:gd name="T7" fmla="*/ 0 h 2"/>
                  <a:gd name="T8" fmla="*/ 274418465 w 4"/>
                  <a:gd name="T9" fmla="*/ 0 h 2"/>
                  <a:gd name="T10" fmla="*/ 385337296 w 4"/>
                  <a:gd name="T11" fmla="*/ 0 h 2"/>
                  <a:gd name="T12" fmla="*/ 385337296 w 4"/>
                  <a:gd name="T13" fmla="*/ 0 h 2"/>
                  <a:gd name="T14" fmla="*/ 385337296 w 4"/>
                  <a:gd name="T15" fmla="*/ 0 h 2"/>
                  <a:gd name="T16" fmla="*/ 385337296 w 4"/>
                  <a:gd name="T17" fmla="*/ 244140284 h 2"/>
                  <a:gd name="T18" fmla="*/ 525555709 w 4"/>
                  <a:gd name="T19" fmla="*/ 244140284 h 2"/>
                  <a:gd name="T20" fmla="*/ 525555709 w 4"/>
                  <a:gd name="T21" fmla="*/ 244140284 h 2"/>
                  <a:gd name="T22" fmla="*/ 525555709 w 4"/>
                  <a:gd name="T23" fmla="*/ 244140284 h 2"/>
                  <a:gd name="T24" fmla="*/ 525555709 w 4"/>
                  <a:gd name="T25" fmla="*/ 244140284 h 2"/>
                  <a:gd name="T26" fmla="*/ 525555709 w 4"/>
                  <a:gd name="T27" fmla="*/ 244140284 h 2"/>
                  <a:gd name="T28" fmla="*/ 525555709 w 4"/>
                  <a:gd name="T29" fmla="*/ 244140284 h 2"/>
                  <a:gd name="T30" fmla="*/ 525555709 w 4"/>
                  <a:gd name="T31" fmla="*/ 244140284 h 2"/>
                  <a:gd name="T32" fmla="*/ 525555709 w 4"/>
                  <a:gd name="T33" fmla="*/ 488280567 h 2"/>
                  <a:gd name="T34" fmla="*/ 525555709 w 4"/>
                  <a:gd name="T35" fmla="*/ 488280567 h 2"/>
                  <a:gd name="T36" fmla="*/ 525555709 w 4"/>
                  <a:gd name="T37" fmla="*/ 488280567 h 2"/>
                  <a:gd name="T38" fmla="*/ 525555709 w 4"/>
                  <a:gd name="T39" fmla="*/ 488280567 h 2"/>
                  <a:gd name="T40" fmla="*/ 385337296 w 4"/>
                  <a:gd name="T41" fmla="*/ 244140284 h 2"/>
                  <a:gd name="T42" fmla="*/ 385337296 w 4"/>
                  <a:gd name="T43" fmla="*/ 244140284 h 2"/>
                  <a:gd name="T44" fmla="*/ 385337296 w 4"/>
                  <a:gd name="T45" fmla="*/ 488280567 h 2"/>
                  <a:gd name="T46" fmla="*/ 385337296 w 4"/>
                  <a:gd name="T47" fmla="*/ 488280567 h 2"/>
                  <a:gd name="T48" fmla="*/ 385337296 w 4"/>
                  <a:gd name="T49" fmla="*/ 488280567 h 2"/>
                  <a:gd name="T50" fmla="*/ 274418465 w 4"/>
                  <a:gd name="T51" fmla="*/ 488280567 h 2"/>
                  <a:gd name="T52" fmla="*/ 274418465 w 4"/>
                  <a:gd name="T53" fmla="*/ 488280567 h 2"/>
                  <a:gd name="T54" fmla="*/ 274418465 w 4"/>
                  <a:gd name="T55" fmla="*/ 488280567 h 2"/>
                  <a:gd name="T56" fmla="*/ 274418465 w 4"/>
                  <a:gd name="T57" fmla="*/ 488280567 h 2"/>
                  <a:gd name="T58" fmla="*/ 274418465 w 4"/>
                  <a:gd name="T59" fmla="*/ 488280567 h 2"/>
                  <a:gd name="T60" fmla="*/ 274418465 w 4"/>
                  <a:gd name="T61" fmla="*/ 488280567 h 2"/>
                  <a:gd name="T62" fmla="*/ 274418465 w 4"/>
                  <a:gd name="T63" fmla="*/ 488280567 h 2"/>
                  <a:gd name="T64" fmla="*/ 140206367 w 4"/>
                  <a:gd name="T65" fmla="*/ 488280567 h 2"/>
                  <a:gd name="T66" fmla="*/ 140206367 w 4"/>
                  <a:gd name="T67" fmla="*/ 488280567 h 2"/>
                  <a:gd name="T68" fmla="*/ 140206367 w 4"/>
                  <a:gd name="T69" fmla="*/ 244140284 h 2"/>
                  <a:gd name="T70" fmla="*/ 140206367 w 4"/>
                  <a:gd name="T71" fmla="*/ 244140284 h 2"/>
                  <a:gd name="T72" fmla="*/ 140206367 w 4"/>
                  <a:gd name="T73" fmla="*/ 244140284 h 2"/>
                  <a:gd name="T74" fmla="*/ 140206367 w 4"/>
                  <a:gd name="T75" fmla="*/ 244140284 h 2"/>
                  <a:gd name="T76" fmla="*/ 140206367 w 4"/>
                  <a:gd name="T77" fmla="*/ 244140284 h 2"/>
                  <a:gd name="T78" fmla="*/ 140206367 w 4"/>
                  <a:gd name="T79" fmla="*/ 244140284 h 2"/>
                  <a:gd name="T80" fmla="*/ 140206367 w 4"/>
                  <a:gd name="T81" fmla="*/ 244140284 h 2"/>
                  <a:gd name="T82" fmla="*/ 140206367 w 4"/>
                  <a:gd name="T83" fmla="*/ 244140284 h 2"/>
                  <a:gd name="T84" fmla="*/ 140206367 w 4"/>
                  <a:gd name="T85" fmla="*/ 244140284 h 2"/>
                  <a:gd name="T86" fmla="*/ 140206367 w 4"/>
                  <a:gd name="T87" fmla="*/ 244140284 h 2"/>
                  <a:gd name="T88" fmla="*/ 140206367 w 4"/>
                  <a:gd name="T89" fmla="*/ 244140284 h 2"/>
                  <a:gd name="T90" fmla="*/ 140206367 w 4"/>
                  <a:gd name="T91" fmla="*/ 244140284 h 2"/>
                  <a:gd name="T92" fmla="*/ 140206367 w 4"/>
                  <a:gd name="T93" fmla="*/ 244140284 h 2"/>
                  <a:gd name="T94" fmla="*/ 0 w 4"/>
                  <a:gd name="T95" fmla="*/ 244140284 h 2"/>
                  <a:gd name="T96" fmla="*/ 0 w 4"/>
                  <a:gd name="T97" fmla="*/ 244140284 h 2"/>
                  <a:gd name="T98" fmla="*/ 0 w 4"/>
                  <a:gd name="T99" fmla="*/ 244140284 h 2"/>
                  <a:gd name="T100" fmla="*/ 0 w 4"/>
                  <a:gd name="T101" fmla="*/ 244140284 h 2"/>
                  <a:gd name="T102" fmla="*/ 0 w 4"/>
                  <a:gd name="T103" fmla="*/ 244140284 h 2"/>
                  <a:gd name="T104" fmla="*/ 0 w 4"/>
                  <a:gd name="T105" fmla="*/ 244140284 h 2"/>
                  <a:gd name="T106" fmla="*/ 0 w 4"/>
                  <a:gd name="T107" fmla="*/ 244140284 h 2"/>
                  <a:gd name="T108" fmla="*/ 0 w 4"/>
                  <a:gd name="T109" fmla="*/ 244140284 h 2"/>
                  <a:gd name="T110" fmla="*/ 0 w 4"/>
                  <a:gd name="T111" fmla="*/ 244140284 h 2"/>
                  <a:gd name="T112" fmla="*/ 0 w 4"/>
                  <a:gd name="T113" fmla="*/ 244140284 h 2"/>
                  <a:gd name="T114" fmla="*/ 0 w 4"/>
                  <a:gd name="T115" fmla="*/ 244140284 h 2"/>
                  <a:gd name="T116" fmla="*/ 0 w 4"/>
                  <a:gd name="T117" fmla="*/ 244140284 h 2"/>
                  <a:gd name="T118" fmla="*/ 0 w 4"/>
                  <a:gd name="T119" fmla="*/ 244140284 h 2"/>
                  <a:gd name="T120" fmla="*/ 0 w 4"/>
                  <a:gd name="T121" fmla="*/ 244140284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16418" name="Freeform 44"/>
            <p:cNvSpPr>
              <a:spLocks/>
            </p:cNvSpPr>
            <p:nvPr/>
          </p:nvSpPr>
          <p:spPr bwMode="auto">
            <a:xfrm>
              <a:off x="3325813" y="2794002"/>
              <a:ext cx="620712" cy="727075"/>
            </a:xfrm>
            <a:custGeom>
              <a:avLst/>
              <a:gdLst>
                <a:gd name="T0" fmla="*/ 2147483647 w 76"/>
                <a:gd name="T1" fmla="*/ 2147483647 h 94"/>
                <a:gd name="T2" fmla="*/ 2147483647 w 76"/>
                <a:gd name="T3" fmla="*/ 2147483647 h 94"/>
                <a:gd name="T4" fmla="*/ 2147483647 w 76"/>
                <a:gd name="T5" fmla="*/ 2147483647 h 94"/>
                <a:gd name="T6" fmla="*/ 2147483647 w 76"/>
                <a:gd name="T7" fmla="*/ 2147483647 h 94"/>
                <a:gd name="T8" fmla="*/ 214748364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19" name="Freeform 45"/>
            <p:cNvSpPr>
              <a:spLocks/>
            </p:cNvSpPr>
            <p:nvPr/>
          </p:nvSpPr>
          <p:spPr bwMode="auto">
            <a:xfrm>
              <a:off x="2636839" y="1709740"/>
              <a:ext cx="730250" cy="511175"/>
            </a:xfrm>
            <a:custGeom>
              <a:avLst/>
              <a:gdLst>
                <a:gd name="T0" fmla="*/ 2147483647 w 90"/>
                <a:gd name="T1" fmla="*/ 2147483647 h 66"/>
                <a:gd name="T2" fmla="*/ 0 w 90"/>
                <a:gd name="T3" fmla="*/ 2147483647 h 66"/>
                <a:gd name="T4" fmla="*/ 2147483647 w 90"/>
                <a:gd name="T5" fmla="*/ 2147483647 h 66"/>
                <a:gd name="T6" fmla="*/ 2147483647 w 90"/>
                <a:gd name="T7" fmla="*/ 2147483647 h 66"/>
                <a:gd name="T8" fmla="*/ 2147483647 w 90"/>
                <a:gd name="T9" fmla="*/ 2147483647 h 66"/>
                <a:gd name="T10" fmla="*/ 2147483647 w 90"/>
                <a:gd name="T11" fmla="*/ 2147483647 h 66"/>
                <a:gd name="T12" fmla="*/ 2147483647 w 90"/>
                <a:gd name="T13" fmla="*/ 2147483647 h 66"/>
                <a:gd name="T14" fmla="*/ 2147483647 w 90"/>
                <a:gd name="T15" fmla="*/ 2147483647 h 66"/>
                <a:gd name="T16" fmla="*/ 2147483647 w 90"/>
                <a:gd name="T17" fmla="*/ 2147483647 h 66"/>
                <a:gd name="T18" fmla="*/ 2147483647 w 90"/>
                <a:gd name="T19" fmla="*/ 2147483647 h 66"/>
                <a:gd name="T20" fmla="*/ 2147483647 w 90"/>
                <a:gd name="T21" fmla="*/ 2147483647 h 66"/>
                <a:gd name="T22" fmla="*/ 2147483647 w 90"/>
                <a:gd name="T23" fmla="*/ 2147483647 h 66"/>
                <a:gd name="T24" fmla="*/ 2147483647 w 90"/>
                <a:gd name="T25" fmla="*/ 2147483647 h 66"/>
                <a:gd name="T26" fmla="*/ 2147483647 w 90"/>
                <a:gd name="T27" fmla="*/ 2147483647 h 66"/>
                <a:gd name="T28" fmla="*/ 2147483647 w 90"/>
                <a:gd name="T29" fmla="*/ 2147483647 h 66"/>
                <a:gd name="T30" fmla="*/ 2147483647 w 90"/>
                <a:gd name="T31" fmla="*/ 2147483647 h 66"/>
                <a:gd name="T32" fmla="*/ 2147483647 w 90"/>
                <a:gd name="T33" fmla="*/ 2147483647 h 66"/>
                <a:gd name="T34" fmla="*/ 2147483647 w 90"/>
                <a:gd name="T35" fmla="*/ 2147483647 h 66"/>
                <a:gd name="T36" fmla="*/ 2147483647 w 90"/>
                <a:gd name="T37" fmla="*/ 2147483647 h 66"/>
                <a:gd name="T38" fmla="*/ 2147483647 w 90"/>
                <a:gd name="T39" fmla="*/ 2147483647 h 66"/>
                <a:gd name="T40" fmla="*/ 2147483647 w 90"/>
                <a:gd name="T41" fmla="*/ 2147483647 h 66"/>
                <a:gd name="T42" fmla="*/ 2147483647 w 90"/>
                <a:gd name="T43" fmla="*/ 2147483647 h 66"/>
                <a:gd name="T44" fmla="*/ 2147483647 w 90"/>
                <a:gd name="T45" fmla="*/ 2147483647 h 66"/>
                <a:gd name="T46" fmla="*/ 2147483647 w 90"/>
                <a:gd name="T47" fmla="*/ 2147483647 h 66"/>
                <a:gd name="T48" fmla="*/ 2147483647 w 90"/>
                <a:gd name="T49" fmla="*/ 2147483647 h 66"/>
                <a:gd name="T50" fmla="*/ 2147483647 w 90"/>
                <a:gd name="T51" fmla="*/ 2147483647 h 66"/>
                <a:gd name="T52" fmla="*/ 2147483647 w 90"/>
                <a:gd name="T53" fmla="*/ 2147483647 h 66"/>
                <a:gd name="T54" fmla="*/ 2147483647 w 90"/>
                <a:gd name="T55" fmla="*/ 2147483647 h 66"/>
                <a:gd name="T56" fmla="*/ 2147483647 w 90"/>
                <a:gd name="T57" fmla="*/ 2147483647 h 66"/>
                <a:gd name="T58" fmla="*/ 2147483647 w 90"/>
                <a:gd name="T59" fmla="*/ 2147483647 h 66"/>
                <a:gd name="T60" fmla="*/ 2147483647 w 90"/>
                <a:gd name="T61" fmla="*/ 2147483647 h 66"/>
                <a:gd name="T62" fmla="*/ 2147483647 w 90"/>
                <a:gd name="T63" fmla="*/ 2147483647 h 66"/>
                <a:gd name="T64" fmla="*/ 2147483647 w 90"/>
                <a:gd name="T65" fmla="*/ 2147483647 h 66"/>
                <a:gd name="T66" fmla="*/ 2147483647 w 90"/>
                <a:gd name="T67" fmla="*/ 2147483647 h 66"/>
                <a:gd name="T68" fmla="*/ 2147483647 w 90"/>
                <a:gd name="T69" fmla="*/ 2147483647 h 66"/>
                <a:gd name="T70" fmla="*/ 2147483647 w 90"/>
                <a:gd name="T71" fmla="*/ 2147483647 h 66"/>
                <a:gd name="T72" fmla="*/ 2147483647 w 90"/>
                <a:gd name="T73" fmla="*/ 0 h 66"/>
                <a:gd name="T74" fmla="*/ 2147483647 w 90"/>
                <a:gd name="T75" fmla="*/ 2147483647 h 66"/>
                <a:gd name="T76" fmla="*/ 2147483647 w 90"/>
                <a:gd name="T77" fmla="*/ 2147483647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2147483647 w 90"/>
                <a:gd name="T105" fmla="*/ 2147483647 h 66"/>
                <a:gd name="T106" fmla="*/ 2147483647 w 90"/>
                <a:gd name="T107" fmla="*/ 2147483647 h 66"/>
                <a:gd name="T108" fmla="*/ 2147483647 w 90"/>
                <a:gd name="T109" fmla="*/ 2147483647 h 66"/>
                <a:gd name="T110" fmla="*/ 2147483647 w 90"/>
                <a:gd name="T111" fmla="*/ 2147483647 h 66"/>
                <a:gd name="T112" fmla="*/ 2147483647 w 90"/>
                <a:gd name="T113" fmla="*/ 2147483647 h 66"/>
                <a:gd name="T114" fmla="*/ 2147483647 w 90"/>
                <a:gd name="T115" fmla="*/ 2147483647 h 66"/>
                <a:gd name="T116" fmla="*/ 2147483647 w 90"/>
                <a:gd name="T117" fmla="*/ 2147483647 h 66"/>
                <a:gd name="T118" fmla="*/ 2147483647 w 90"/>
                <a:gd name="T119" fmla="*/ 2147483647 h 66"/>
                <a:gd name="T120" fmla="*/ 2147483647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20" name="Freeform 46"/>
            <p:cNvSpPr>
              <a:spLocks/>
            </p:cNvSpPr>
            <p:nvPr/>
          </p:nvSpPr>
          <p:spPr bwMode="auto">
            <a:xfrm>
              <a:off x="2439988" y="2035177"/>
              <a:ext cx="879476" cy="696913"/>
            </a:xfrm>
            <a:custGeom>
              <a:avLst/>
              <a:gdLst>
                <a:gd name="T0" fmla="*/ 0 w 108"/>
                <a:gd name="T1" fmla="*/ 2147483647 h 90"/>
                <a:gd name="T2" fmla="*/ 0 w 108"/>
                <a:gd name="T3" fmla="*/ 2147483647 h 90"/>
                <a:gd name="T4" fmla="*/ 2147483647 w 108"/>
                <a:gd name="T5" fmla="*/ 2147483647 h 90"/>
                <a:gd name="T6" fmla="*/ 2147483647 w 108"/>
                <a:gd name="T7" fmla="*/ 2147483647 h 90"/>
                <a:gd name="T8" fmla="*/ 2147483647 w 108"/>
                <a:gd name="T9" fmla="*/ 2147483647 h 90"/>
                <a:gd name="T10" fmla="*/ 2147483647 w 108"/>
                <a:gd name="T11" fmla="*/ 2147483647 h 90"/>
                <a:gd name="T12" fmla="*/ 2147483647 w 108"/>
                <a:gd name="T13" fmla="*/ 2147483647 h 90"/>
                <a:gd name="T14" fmla="*/ 2147483647 w 108"/>
                <a:gd name="T15" fmla="*/ 2147483647 h 90"/>
                <a:gd name="T16" fmla="*/ 2147483647 w 108"/>
                <a:gd name="T17" fmla="*/ 2147483647 h 90"/>
                <a:gd name="T18" fmla="*/ 2147483647 w 108"/>
                <a:gd name="T19" fmla="*/ 2147483647 h 90"/>
                <a:gd name="T20" fmla="*/ 2147483647 w 108"/>
                <a:gd name="T21" fmla="*/ 2147483647 h 90"/>
                <a:gd name="T22" fmla="*/ 2147483647 w 108"/>
                <a:gd name="T23" fmla="*/ 0 h 90"/>
                <a:gd name="T24" fmla="*/ 2147483647 w 108"/>
                <a:gd name="T25" fmla="*/ 0 h 90"/>
                <a:gd name="T26" fmla="*/ 2147483647 w 108"/>
                <a:gd name="T27" fmla="*/ 2147483647 h 90"/>
                <a:gd name="T28" fmla="*/ 2147483647 w 108"/>
                <a:gd name="T29" fmla="*/ 2147483647 h 90"/>
                <a:gd name="T30" fmla="*/ 2147483647 w 108"/>
                <a:gd name="T31" fmla="*/ 2147483647 h 90"/>
                <a:gd name="T32" fmla="*/ 2147483647 w 108"/>
                <a:gd name="T33" fmla="*/ 2147483647 h 90"/>
                <a:gd name="T34" fmla="*/ 2147483647 w 108"/>
                <a:gd name="T35" fmla="*/ 2147483647 h 90"/>
                <a:gd name="T36" fmla="*/ 2147483647 w 108"/>
                <a:gd name="T37" fmla="*/ 2147483647 h 90"/>
                <a:gd name="T38" fmla="*/ 2147483647 w 108"/>
                <a:gd name="T39" fmla="*/ 2147483647 h 90"/>
                <a:gd name="T40" fmla="*/ 2147483647 w 108"/>
                <a:gd name="T41" fmla="*/ 2147483647 h 90"/>
                <a:gd name="T42" fmla="*/ 2147483647 w 108"/>
                <a:gd name="T43" fmla="*/ 2147483647 h 90"/>
                <a:gd name="T44" fmla="*/ 2147483647 w 108"/>
                <a:gd name="T45" fmla="*/ 2147483647 h 90"/>
                <a:gd name="T46" fmla="*/ 2147483647 w 108"/>
                <a:gd name="T47" fmla="*/ 2147483647 h 90"/>
                <a:gd name="T48" fmla="*/ 2147483647 w 108"/>
                <a:gd name="T49" fmla="*/ 2147483647 h 90"/>
                <a:gd name="T50" fmla="*/ 2147483647 w 108"/>
                <a:gd name="T51" fmla="*/ 2147483647 h 90"/>
                <a:gd name="T52" fmla="*/ 2147483647 w 108"/>
                <a:gd name="T53" fmla="*/ 2147483647 h 90"/>
                <a:gd name="T54" fmla="*/ 2147483647 w 108"/>
                <a:gd name="T55" fmla="*/ 2147483647 h 90"/>
                <a:gd name="T56" fmla="*/ 2147483647 w 108"/>
                <a:gd name="T57" fmla="*/ 2147483647 h 90"/>
                <a:gd name="T58" fmla="*/ 2147483647 w 108"/>
                <a:gd name="T59" fmla="*/ 2147483647 h 90"/>
                <a:gd name="T60" fmla="*/ 2147483647 w 108"/>
                <a:gd name="T61" fmla="*/ 2147483647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2147483647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21" name="Freeform 47"/>
            <p:cNvSpPr>
              <a:spLocks/>
            </p:cNvSpPr>
            <p:nvPr/>
          </p:nvSpPr>
          <p:spPr bwMode="auto">
            <a:xfrm>
              <a:off x="3155950" y="1833565"/>
              <a:ext cx="658814" cy="1006475"/>
            </a:xfrm>
            <a:custGeom>
              <a:avLst/>
              <a:gdLst>
                <a:gd name="T0" fmla="*/ 2147483647 w 81"/>
                <a:gd name="T1" fmla="*/ 2147483647 h 130"/>
                <a:gd name="T2" fmla="*/ 2147483647 w 81"/>
                <a:gd name="T3" fmla="*/ 2147483647 h 130"/>
                <a:gd name="T4" fmla="*/ 2147483647 w 81"/>
                <a:gd name="T5" fmla="*/ 2147483647 h 130"/>
                <a:gd name="T6" fmla="*/ 2147483647 w 81"/>
                <a:gd name="T7" fmla="*/ 2147483647 h 130"/>
                <a:gd name="T8" fmla="*/ 2147483647 w 81"/>
                <a:gd name="T9" fmla="*/ 2147483647 h 130"/>
                <a:gd name="T10" fmla="*/ 2147483647 w 81"/>
                <a:gd name="T11" fmla="*/ 2147483647 h 130"/>
                <a:gd name="T12" fmla="*/ 2147483647 w 81"/>
                <a:gd name="T13" fmla="*/ 2147483647 h 130"/>
                <a:gd name="T14" fmla="*/ 2147483647 w 81"/>
                <a:gd name="T15" fmla="*/ 2147483647 h 130"/>
                <a:gd name="T16" fmla="*/ 2147483647 w 81"/>
                <a:gd name="T17" fmla="*/ 2147483647 h 130"/>
                <a:gd name="T18" fmla="*/ 2147483647 w 81"/>
                <a:gd name="T19" fmla="*/ 2147483647 h 130"/>
                <a:gd name="T20" fmla="*/ 2147483647 w 81"/>
                <a:gd name="T21" fmla="*/ 2147483647 h 130"/>
                <a:gd name="T22" fmla="*/ 2147483647 w 81"/>
                <a:gd name="T23" fmla="*/ 2147483647 h 130"/>
                <a:gd name="T24" fmla="*/ 2147483647 w 81"/>
                <a:gd name="T25" fmla="*/ 2147483647 h 130"/>
                <a:gd name="T26" fmla="*/ 2147483647 w 81"/>
                <a:gd name="T27" fmla="*/ 2147483647 h 130"/>
                <a:gd name="T28" fmla="*/ 2147483647 w 81"/>
                <a:gd name="T29" fmla="*/ 0 h 130"/>
                <a:gd name="T30" fmla="*/ 2147483647 w 81"/>
                <a:gd name="T31" fmla="*/ 2147483647 h 130"/>
                <a:gd name="T32" fmla="*/ 2147483647 w 81"/>
                <a:gd name="T33" fmla="*/ 2147483647 h 130"/>
                <a:gd name="T34" fmla="*/ 2147483647 w 81"/>
                <a:gd name="T35" fmla="*/ 2147483647 h 130"/>
                <a:gd name="T36" fmla="*/ 2147483647 w 81"/>
                <a:gd name="T37" fmla="*/ 2147483647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22" name="Freeform 48"/>
            <p:cNvSpPr>
              <a:spLocks/>
            </p:cNvSpPr>
            <p:nvPr/>
          </p:nvSpPr>
          <p:spPr bwMode="auto">
            <a:xfrm>
              <a:off x="3432176" y="1857375"/>
              <a:ext cx="1122363"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47483647 w 138"/>
                <a:gd name="T13" fmla="*/ 2147483647 h 87"/>
                <a:gd name="T14" fmla="*/ 2147483647 w 138"/>
                <a:gd name="T15" fmla="*/ 2147483647 h 87"/>
                <a:gd name="T16" fmla="*/ 2147483647 w 138"/>
                <a:gd name="T17" fmla="*/ 2147483647 h 87"/>
                <a:gd name="T18" fmla="*/ 2147483647 w 138"/>
                <a:gd name="T19" fmla="*/ 2147483647 h 87"/>
                <a:gd name="T20" fmla="*/ 2147483647 w 138"/>
                <a:gd name="T21" fmla="*/ 2147483647 h 87"/>
                <a:gd name="T22" fmla="*/ 2147483647 w 138"/>
                <a:gd name="T23" fmla="*/ 2147483647 h 87"/>
                <a:gd name="T24" fmla="*/ 2147483647 w 138"/>
                <a:gd name="T25" fmla="*/ 2147483647 h 87"/>
                <a:gd name="T26" fmla="*/ 2147483647 w 138"/>
                <a:gd name="T27" fmla="*/ 2147483647 h 87"/>
                <a:gd name="T28" fmla="*/ 2147483647 w 138"/>
                <a:gd name="T29" fmla="*/ 2147483647 h 87"/>
                <a:gd name="T30" fmla="*/ 2147483647 w 138"/>
                <a:gd name="T31" fmla="*/ 2147483647 h 87"/>
                <a:gd name="T32" fmla="*/ 2147483647 w 138"/>
                <a:gd name="T33" fmla="*/ 2147483647 h 87"/>
                <a:gd name="T34" fmla="*/ 2147483647 w 138"/>
                <a:gd name="T35" fmla="*/ 2147483647 h 87"/>
                <a:gd name="T36" fmla="*/ 2147483647 w 138"/>
                <a:gd name="T37" fmla="*/ 2147483647 h 87"/>
                <a:gd name="T38" fmla="*/ 2147483647 w 138"/>
                <a:gd name="T39" fmla="*/ 2147483647 h 87"/>
                <a:gd name="T40" fmla="*/ 2147483647 w 138"/>
                <a:gd name="T41" fmla="*/ 2147483647 h 87"/>
                <a:gd name="T42" fmla="*/ 2147483647 w 138"/>
                <a:gd name="T43" fmla="*/ 2147483647 h 87"/>
                <a:gd name="T44" fmla="*/ 2147483647 w 138"/>
                <a:gd name="T45" fmla="*/ 2147483647 h 87"/>
                <a:gd name="T46" fmla="*/ 2147483647 w 138"/>
                <a:gd name="T47" fmla="*/ 2147483647 h 87"/>
                <a:gd name="T48" fmla="*/ 2147483647 w 138"/>
                <a:gd name="T49" fmla="*/ 2147483647 h 87"/>
                <a:gd name="T50" fmla="*/ 2147483647 w 138"/>
                <a:gd name="T51" fmla="*/ 2147483647 h 87"/>
                <a:gd name="T52" fmla="*/ 2147483647 w 138"/>
                <a:gd name="T53" fmla="*/ 2147483647 h 87"/>
                <a:gd name="T54" fmla="*/ 2147483647 w 138"/>
                <a:gd name="T55" fmla="*/ 2147483647 h 87"/>
                <a:gd name="T56" fmla="*/ 2147483647 w 138"/>
                <a:gd name="T57" fmla="*/ 2147483647 h 87"/>
                <a:gd name="T58" fmla="*/ 2147483647 w 138"/>
                <a:gd name="T59" fmla="*/ 2147483647 h 87"/>
                <a:gd name="T60" fmla="*/ 2147483647 w 138"/>
                <a:gd name="T61" fmla="*/ 2147483647 h 87"/>
                <a:gd name="T62" fmla="*/ 2147483647 w 138"/>
                <a:gd name="T63" fmla="*/ 2147483647 h 87"/>
                <a:gd name="T64" fmla="*/ 2147483647 w 138"/>
                <a:gd name="T65" fmla="*/ 0 h 87"/>
                <a:gd name="T66" fmla="*/ 2147483647 w 138"/>
                <a:gd name="T67" fmla="*/ 2147483647 h 87"/>
                <a:gd name="T68" fmla="*/ 2147483647 w 138"/>
                <a:gd name="T69" fmla="*/ 2147483647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23" name="Freeform 49"/>
            <p:cNvSpPr>
              <a:spLocks/>
            </p:cNvSpPr>
            <p:nvPr/>
          </p:nvSpPr>
          <p:spPr bwMode="auto">
            <a:xfrm>
              <a:off x="2757488" y="2662240"/>
              <a:ext cx="698500" cy="1030287"/>
            </a:xfrm>
            <a:custGeom>
              <a:avLst/>
              <a:gdLst>
                <a:gd name="T0" fmla="*/ 2147483647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2147483647 h 133"/>
                <a:gd name="T38" fmla="*/ 2147483647 w 86"/>
                <a:gd name="T39" fmla="*/ 2147483647 h 133"/>
                <a:gd name="T40" fmla="*/ 2147483647 w 86"/>
                <a:gd name="T41" fmla="*/ 0 h 133"/>
                <a:gd name="T42" fmla="*/ 214748364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24" name="Freeform 50"/>
            <p:cNvSpPr>
              <a:spLocks/>
            </p:cNvSpPr>
            <p:nvPr/>
          </p:nvSpPr>
          <p:spPr bwMode="auto">
            <a:xfrm>
              <a:off x="3122613" y="3444875"/>
              <a:ext cx="741362" cy="820738"/>
            </a:xfrm>
            <a:custGeom>
              <a:avLst/>
              <a:gdLst>
                <a:gd name="T0" fmla="*/ 2147483647 w 91"/>
                <a:gd name="T1" fmla="*/ 2147483647 h 106"/>
                <a:gd name="T2" fmla="*/ 2147483647 w 91"/>
                <a:gd name="T3" fmla="*/ 2147483647 h 106"/>
                <a:gd name="T4" fmla="*/ 2147483647 w 91"/>
                <a:gd name="T5" fmla="*/ 0 h 106"/>
                <a:gd name="T6" fmla="*/ 2147483647 w 91"/>
                <a:gd name="T7" fmla="*/ 0 h 106"/>
                <a:gd name="T8" fmla="*/ 2147483647 w 91"/>
                <a:gd name="T9" fmla="*/ 2147483647 h 106"/>
                <a:gd name="T10" fmla="*/ 2147483647 w 91"/>
                <a:gd name="T11" fmla="*/ 2147483647 h 106"/>
                <a:gd name="T12" fmla="*/ 2147483647 w 91"/>
                <a:gd name="T13" fmla="*/ 2147483647 h 106"/>
                <a:gd name="T14" fmla="*/ 2147483647 w 91"/>
                <a:gd name="T15" fmla="*/ 2147483647 h 106"/>
                <a:gd name="T16" fmla="*/ 2147483647 w 91"/>
                <a:gd name="T17" fmla="*/ 2147483647 h 106"/>
                <a:gd name="T18" fmla="*/ 2147483647 w 91"/>
                <a:gd name="T19" fmla="*/ 2147483647 h 106"/>
                <a:gd name="T20" fmla="*/ 2147483647 w 91"/>
                <a:gd name="T21" fmla="*/ 2147483647 h 106"/>
                <a:gd name="T22" fmla="*/ 2147483647 w 91"/>
                <a:gd name="T23" fmla="*/ 2147483647 h 106"/>
                <a:gd name="T24" fmla="*/ 2147483647 w 91"/>
                <a:gd name="T25" fmla="*/ 2147483647 h 106"/>
                <a:gd name="T26" fmla="*/ 2147483647 w 91"/>
                <a:gd name="T27" fmla="*/ 2147483647 h 106"/>
                <a:gd name="T28" fmla="*/ 2147483647 w 91"/>
                <a:gd name="T29" fmla="*/ 2147483647 h 106"/>
                <a:gd name="T30" fmla="*/ 2147483647 w 91"/>
                <a:gd name="T31" fmla="*/ 2147483647 h 106"/>
                <a:gd name="T32" fmla="*/ 2147483647 w 91"/>
                <a:gd name="T33" fmla="*/ 2147483647 h 106"/>
                <a:gd name="T34" fmla="*/ 2147483647 w 91"/>
                <a:gd name="T35" fmla="*/ 2147483647 h 106"/>
                <a:gd name="T36" fmla="*/ 2147483647 w 91"/>
                <a:gd name="T37" fmla="*/ 2147483647 h 106"/>
                <a:gd name="T38" fmla="*/ 2147483647 w 91"/>
                <a:gd name="T39" fmla="*/ 2147483647 h 106"/>
                <a:gd name="T40" fmla="*/ 2147483647 w 91"/>
                <a:gd name="T41" fmla="*/ 2147483647 h 106"/>
                <a:gd name="T42" fmla="*/ 2147483647 w 91"/>
                <a:gd name="T43" fmla="*/ 2147483647 h 106"/>
                <a:gd name="T44" fmla="*/ 2147483647 w 91"/>
                <a:gd name="T45" fmla="*/ 2147483647 h 106"/>
                <a:gd name="T46" fmla="*/ 2147483647 w 91"/>
                <a:gd name="T47" fmla="*/ 2147483647 h 106"/>
                <a:gd name="T48" fmla="*/ 2147483647 w 91"/>
                <a:gd name="T49" fmla="*/ 2147483647 h 106"/>
                <a:gd name="T50" fmla="*/ 2147483647 w 91"/>
                <a:gd name="T51" fmla="*/ 2147483647 h 106"/>
                <a:gd name="T52" fmla="*/ 2147483647 w 91"/>
                <a:gd name="T53" fmla="*/ 2147483647 h 106"/>
                <a:gd name="T54" fmla="*/ 2147483647 w 91"/>
                <a:gd name="T55" fmla="*/ 2147483647 h 106"/>
                <a:gd name="T56" fmla="*/ 2147483647 w 91"/>
                <a:gd name="T57" fmla="*/ 2147483647 h 106"/>
                <a:gd name="T58" fmla="*/ 2147483647 w 91"/>
                <a:gd name="T59" fmla="*/ 2147483647 h 106"/>
                <a:gd name="T60" fmla="*/ 2147483647 w 91"/>
                <a:gd name="T61" fmla="*/ 2147483647 h 106"/>
                <a:gd name="T62" fmla="*/ 2147483647 w 91"/>
                <a:gd name="T63" fmla="*/ 2147483647 h 106"/>
                <a:gd name="T64" fmla="*/ 2147483647 w 91"/>
                <a:gd name="T65" fmla="*/ 2147483647 h 106"/>
                <a:gd name="T66" fmla="*/ 2147483647 w 91"/>
                <a:gd name="T67" fmla="*/ 2147483647 h 106"/>
                <a:gd name="T68" fmla="*/ 2147483647 w 91"/>
                <a:gd name="T69" fmla="*/ 2147483647 h 106"/>
                <a:gd name="T70" fmla="*/ 2147483647 w 91"/>
                <a:gd name="T71" fmla="*/ 2147483647 h 106"/>
                <a:gd name="T72" fmla="*/ 2147483647 w 91"/>
                <a:gd name="T73" fmla="*/ 2147483647 h 106"/>
                <a:gd name="T74" fmla="*/ 2147483647 w 91"/>
                <a:gd name="T75" fmla="*/ 2147483647 h 106"/>
                <a:gd name="T76" fmla="*/ 2147483647 w 91"/>
                <a:gd name="T77" fmla="*/ 2147483647 h 106"/>
                <a:gd name="T78" fmla="*/ 2147483647 w 91"/>
                <a:gd name="T79" fmla="*/ 2147483647 h 106"/>
                <a:gd name="T80" fmla="*/ 2147483647 w 91"/>
                <a:gd name="T81" fmla="*/ 2147483647 h 106"/>
                <a:gd name="T82" fmla="*/ 2147483647 w 91"/>
                <a:gd name="T83" fmla="*/ 2147483647 h 106"/>
                <a:gd name="T84" fmla="*/ 2147483647 w 91"/>
                <a:gd name="T85" fmla="*/ 2147483647 h 106"/>
                <a:gd name="T86" fmla="*/ 2147483647 w 91"/>
                <a:gd name="T87" fmla="*/ 2147483647 h 106"/>
                <a:gd name="T88" fmla="*/ 2147483647 w 91"/>
                <a:gd name="T89" fmla="*/ 2147483647 h 106"/>
                <a:gd name="T90" fmla="*/ 2147483647 w 91"/>
                <a:gd name="T91" fmla="*/ 2147483647 h 106"/>
                <a:gd name="T92" fmla="*/ 2147483647 w 91"/>
                <a:gd name="T93" fmla="*/ 2147483647 h 106"/>
                <a:gd name="T94" fmla="*/ 2147483647 w 91"/>
                <a:gd name="T95" fmla="*/ 2147483647 h 106"/>
                <a:gd name="T96" fmla="*/ 2147483647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25" name="Freeform 51"/>
            <p:cNvSpPr>
              <a:spLocks/>
            </p:cNvSpPr>
            <p:nvPr/>
          </p:nvSpPr>
          <p:spPr bwMode="auto">
            <a:xfrm>
              <a:off x="5183188" y="1981202"/>
              <a:ext cx="722312" cy="773113"/>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0 w 89"/>
                <a:gd name="T17" fmla="*/ 2147483647 h 100"/>
                <a:gd name="T18" fmla="*/ 2147483647 w 89"/>
                <a:gd name="T19" fmla="*/ 2147483647 h 100"/>
                <a:gd name="T20" fmla="*/ 0 w 89"/>
                <a:gd name="T21" fmla="*/ 2147483647 h 100"/>
                <a:gd name="T22" fmla="*/ 2147483647 w 89"/>
                <a:gd name="T23" fmla="*/ 2147483647 h 100"/>
                <a:gd name="T24" fmla="*/ 2147483647 w 89"/>
                <a:gd name="T25" fmla="*/ 2147483647 h 100"/>
                <a:gd name="T26" fmla="*/ 2147483647 w 89"/>
                <a:gd name="T27" fmla="*/ 2147483647 h 100"/>
                <a:gd name="T28" fmla="*/ 2147483647 w 89"/>
                <a:gd name="T29" fmla="*/ 2147483647 h 100"/>
                <a:gd name="T30" fmla="*/ 2147483647 w 89"/>
                <a:gd name="T31" fmla="*/ 2147483647 h 100"/>
                <a:gd name="T32" fmla="*/ 2147483647 w 89"/>
                <a:gd name="T33" fmla="*/ 2147483647 h 100"/>
                <a:gd name="T34" fmla="*/ 2147483647 w 89"/>
                <a:gd name="T35" fmla="*/ 2147483647 h 100"/>
                <a:gd name="T36" fmla="*/ 2147483647 w 89"/>
                <a:gd name="T37" fmla="*/ 2147483647 h 100"/>
                <a:gd name="T38" fmla="*/ 2147483647 w 89"/>
                <a:gd name="T39" fmla="*/ 2147483647 h 100"/>
                <a:gd name="T40" fmla="*/ 2147483647 w 89"/>
                <a:gd name="T41" fmla="*/ 2147483647 h 100"/>
                <a:gd name="T42" fmla="*/ 2147483647 w 89"/>
                <a:gd name="T43" fmla="*/ 2147483647 h 100"/>
                <a:gd name="T44" fmla="*/ 2147483647 w 89"/>
                <a:gd name="T45" fmla="*/ 2147483647 h 100"/>
                <a:gd name="T46" fmla="*/ 2147483647 w 89"/>
                <a:gd name="T47" fmla="*/ 2147483647 h 100"/>
                <a:gd name="T48" fmla="*/ 2147483647 w 89"/>
                <a:gd name="T49" fmla="*/ 2147483647 h 100"/>
                <a:gd name="T50" fmla="*/ 2147483647 w 89"/>
                <a:gd name="T51" fmla="*/ 2147483647 h 100"/>
                <a:gd name="T52" fmla="*/ 2147483647 w 89"/>
                <a:gd name="T53" fmla="*/ 2147483647 h 100"/>
                <a:gd name="T54" fmla="*/ 2147483647 w 89"/>
                <a:gd name="T55" fmla="*/ 2147483647 h 100"/>
                <a:gd name="T56" fmla="*/ 2147483647 w 89"/>
                <a:gd name="T57" fmla="*/ 2147483647 h 100"/>
                <a:gd name="T58" fmla="*/ 2147483647 w 89"/>
                <a:gd name="T59" fmla="*/ 2147483647 h 100"/>
                <a:gd name="T60" fmla="*/ 2147483647 w 89"/>
                <a:gd name="T61" fmla="*/ 2147483647 h 100"/>
                <a:gd name="T62" fmla="*/ 2147483647 w 89"/>
                <a:gd name="T63" fmla="*/ 2147483647 h 100"/>
                <a:gd name="T64" fmla="*/ 2147483647 w 89"/>
                <a:gd name="T65" fmla="*/ 2147483647 h 100"/>
                <a:gd name="T66" fmla="*/ 2147483647 w 89"/>
                <a:gd name="T67" fmla="*/ 2147483647 h 100"/>
                <a:gd name="T68" fmla="*/ 2147483647 w 89"/>
                <a:gd name="T69" fmla="*/ 2147483647 h 100"/>
                <a:gd name="T70" fmla="*/ 2147483647 w 89"/>
                <a:gd name="T71" fmla="*/ 2147483647 h 100"/>
                <a:gd name="T72" fmla="*/ 2147483647 w 89"/>
                <a:gd name="T73" fmla="*/ 2147483647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2147483647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26" name="Freeform 52"/>
            <p:cNvSpPr>
              <a:spLocks/>
            </p:cNvSpPr>
            <p:nvPr/>
          </p:nvSpPr>
          <p:spPr bwMode="auto">
            <a:xfrm>
              <a:off x="5514976" y="4133852"/>
              <a:ext cx="627063" cy="511175"/>
            </a:xfrm>
            <a:custGeom>
              <a:avLst/>
              <a:gdLst>
                <a:gd name="T0" fmla="*/ 2147483647 w 77"/>
                <a:gd name="T1" fmla="*/ 2147483647 h 66"/>
                <a:gd name="T2" fmla="*/ 2147483647 w 77"/>
                <a:gd name="T3" fmla="*/ 2147483647 h 66"/>
                <a:gd name="T4" fmla="*/ 2147483647 w 77"/>
                <a:gd name="T5" fmla="*/ 2147483647 h 66"/>
                <a:gd name="T6" fmla="*/ 2147483647 w 77"/>
                <a:gd name="T7" fmla="*/ 2147483647 h 66"/>
                <a:gd name="T8" fmla="*/ 2147483647 w 77"/>
                <a:gd name="T9" fmla="*/ 2147483647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147483647 w 77"/>
                <a:gd name="T63" fmla="*/ 2147483647 h 66"/>
                <a:gd name="T64" fmla="*/ 2147483647 w 77"/>
                <a:gd name="T65" fmla="*/ 2147483647 h 66"/>
                <a:gd name="T66" fmla="*/ 2147483647 w 77"/>
                <a:gd name="T67" fmla="*/ 2147483647 h 66"/>
                <a:gd name="T68" fmla="*/ 2147483647 w 77"/>
                <a:gd name="T69" fmla="*/ 2147483647 h 66"/>
                <a:gd name="T70" fmla="*/ 2147483647 w 77"/>
                <a:gd name="T71" fmla="*/ 2147483647 h 66"/>
                <a:gd name="T72" fmla="*/ 2147483647 w 77"/>
                <a:gd name="T73" fmla="*/ 2147483647 h 66"/>
                <a:gd name="T74" fmla="*/ 2147483647 w 77"/>
                <a:gd name="T75" fmla="*/ 2147483647 h 66"/>
                <a:gd name="T76" fmla="*/ 2147483647 w 77"/>
                <a:gd name="T77" fmla="*/ 2147483647 h 66"/>
                <a:gd name="T78" fmla="*/ 2147483647 w 77"/>
                <a:gd name="T79" fmla="*/ 2147483647 h 66"/>
                <a:gd name="T80" fmla="*/ 2147483647 w 77"/>
                <a:gd name="T81" fmla="*/ 2147483647 h 66"/>
                <a:gd name="T82" fmla="*/ 2147483647 w 77"/>
                <a:gd name="T83" fmla="*/ 2147483647 h 66"/>
                <a:gd name="T84" fmla="*/ 0 w 77"/>
                <a:gd name="T85" fmla="*/ 2147483647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27" name="Freeform 53"/>
            <p:cNvSpPr>
              <a:spLocks/>
            </p:cNvSpPr>
            <p:nvPr/>
          </p:nvSpPr>
          <p:spPr bwMode="auto">
            <a:xfrm>
              <a:off x="5767389" y="2855913"/>
              <a:ext cx="439737" cy="735012"/>
            </a:xfrm>
            <a:custGeom>
              <a:avLst/>
              <a:gdLst>
                <a:gd name="T0" fmla="*/ 2147483647 w 54"/>
                <a:gd name="T1" fmla="*/ 2147483647 h 95"/>
                <a:gd name="T2" fmla="*/ 2147483647 w 54"/>
                <a:gd name="T3" fmla="*/ 2147483647 h 95"/>
                <a:gd name="T4" fmla="*/ 2147483647 w 54"/>
                <a:gd name="T5" fmla="*/ 2147483647 h 95"/>
                <a:gd name="T6" fmla="*/ 2147483647 w 54"/>
                <a:gd name="T7" fmla="*/ 2147483647 h 95"/>
                <a:gd name="T8" fmla="*/ 2147483647 w 54"/>
                <a:gd name="T9" fmla="*/ 2147483647 h 95"/>
                <a:gd name="T10" fmla="*/ 2147483647 w 54"/>
                <a:gd name="T11" fmla="*/ 2147483647 h 95"/>
                <a:gd name="T12" fmla="*/ 2147483647 w 54"/>
                <a:gd name="T13" fmla="*/ 2147483647 h 95"/>
                <a:gd name="T14" fmla="*/ 2147483647 w 54"/>
                <a:gd name="T15" fmla="*/ 2147483647 h 95"/>
                <a:gd name="T16" fmla="*/ 2147483647 w 54"/>
                <a:gd name="T17" fmla="*/ 2147483647 h 95"/>
                <a:gd name="T18" fmla="*/ 2147483647 w 54"/>
                <a:gd name="T19" fmla="*/ 2147483647 h 95"/>
                <a:gd name="T20" fmla="*/ 2147483647 w 54"/>
                <a:gd name="T21" fmla="*/ 2147483647 h 95"/>
                <a:gd name="T22" fmla="*/ 2147483647 w 54"/>
                <a:gd name="T23" fmla="*/ 2147483647 h 95"/>
                <a:gd name="T24" fmla="*/ 0 w 54"/>
                <a:gd name="T25" fmla="*/ 2147483647 h 95"/>
                <a:gd name="T26" fmla="*/ 0 w 54"/>
                <a:gd name="T27" fmla="*/ 2147483647 h 95"/>
                <a:gd name="T28" fmla="*/ 2147483647 w 54"/>
                <a:gd name="T29" fmla="*/ 2147483647 h 95"/>
                <a:gd name="T30" fmla="*/ 2147483647 w 54"/>
                <a:gd name="T31" fmla="*/ 2147483647 h 95"/>
                <a:gd name="T32" fmla="*/ 2147483647 w 54"/>
                <a:gd name="T33" fmla="*/ 2147483647 h 95"/>
                <a:gd name="T34" fmla="*/ 2147483647 w 54"/>
                <a:gd name="T35" fmla="*/ 2147483647 h 95"/>
                <a:gd name="T36" fmla="*/ 2147483647 w 54"/>
                <a:gd name="T37" fmla="*/ 2147483647 h 95"/>
                <a:gd name="T38" fmla="*/ 2147483647 w 54"/>
                <a:gd name="T39" fmla="*/ 2147483647 h 95"/>
                <a:gd name="T40" fmla="*/ 2147483647 w 54"/>
                <a:gd name="T41" fmla="*/ 2147483647 h 95"/>
                <a:gd name="T42" fmla="*/ 2147483647 w 54"/>
                <a:gd name="T43" fmla="*/ 2147483647 h 95"/>
                <a:gd name="T44" fmla="*/ 2147483647 w 54"/>
                <a:gd name="T45" fmla="*/ 2147483647 h 95"/>
                <a:gd name="T46" fmla="*/ 2147483647 w 54"/>
                <a:gd name="T47" fmla="*/ 2147483647 h 95"/>
                <a:gd name="T48" fmla="*/ 2147483647 w 54"/>
                <a:gd name="T49" fmla="*/ 2147483647 h 95"/>
                <a:gd name="T50" fmla="*/ 2147483647 w 54"/>
                <a:gd name="T51" fmla="*/ 2147483647 h 95"/>
                <a:gd name="T52" fmla="*/ 2147483647 w 54"/>
                <a:gd name="T53" fmla="*/ 2147483647 h 95"/>
                <a:gd name="T54" fmla="*/ 2147483647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2147483647 h 95"/>
                <a:gd name="T90" fmla="*/ 2147483647 w 54"/>
                <a:gd name="T91" fmla="*/ 2147483647 h 95"/>
                <a:gd name="T92" fmla="*/ 2147483647 w 54"/>
                <a:gd name="T93" fmla="*/ 2147483647 h 95"/>
                <a:gd name="T94" fmla="*/ 2147483647 w 54"/>
                <a:gd name="T95" fmla="*/ 214748364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16428" name="Group 54"/>
            <p:cNvGrpSpPr>
              <a:grpSpLocks/>
            </p:cNvGrpSpPr>
            <p:nvPr/>
          </p:nvGrpSpPr>
          <p:grpSpPr bwMode="auto">
            <a:xfrm>
              <a:off x="5824532" y="2197100"/>
              <a:ext cx="830261" cy="742950"/>
              <a:chOff x="3562" y="1636"/>
              <a:chExt cx="497" cy="468"/>
            </a:xfrm>
          </p:grpSpPr>
          <p:sp>
            <p:nvSpPr>
              <p:cNvPr id="16452" name="Freeform 55"/>
              <p:cNvSpPr>
                <a:spLocks/>
              </p:cNvSpPr>
              <p:nvPr/>
            </p:nvSpPr>
            <p:spPr bwMode="auto">
              <a:xfrm>
                <a:off x="3806" y="1758"/>
                <a:ext cx="253" cy="346"/>
              </a:xfrm>
              <a:custGeom>
                <a:avLst/>
                <a:gdLst>
                  <a:gd name="T0" fmla="*/ 2147483647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2147483647 h 71"/>
                  <a:gd name="T24" fmla="*/ 2147483647 w 52"/>
                  <a:gd name="T25" fmla="*/ 2147483647 h 71"/>
                  <a:gd name="T26" fmla="*/ 2147483647 w 52"/>
                  <a:gd name="T27" fmla="*/ 2147483647 h 71"/>
                  <a:gd name="T28" fmla="*/ 2147483647 w 52"/>
                  <a:gd name="T29" fmla="*/ 2147483647 h 71"/>
                  <a:gd name="T30" fmla="*/ 2147483647 w 52"/>
                  <a:gd name="T31" fmla="*/ 2147483647 h 71"/>
                  <a:gd name="T32" fmla="*/ 2147483647 w 52"/>
                  <a:gd name="T33" fmla="*/ 2147483647 h 71"/>
                  <a:gd name="T34" fmla="*/ 2147483647 w 52"/>
                  <a:gd name="T35" fmla="*/ 2147483647 h 71"/>
                  <a:gd name="T36" fmla="*/ 2147483647 w 52"/>
                  <a:gd name="T37" fmla="*/ 2147483647 h 71"/>
                  <a:gd name="T38" fmla="*/ 2147483647 w 52"/>
                  <a:gd name="T39" fmla="*/ 2147483647 h 71"/>
                  <a:gd name="T40" fmla="*/ 2147483647 w 52"/>
                  <a:gd name="T41" fmla="*/ 2147483647 h 71"/>
                  <a:gd name="T42" fmla="*/ 2147483647 w 52"/>
                  <a:gd name="T43" fmla="*/ 2147483647 h 71"/>
                  <a:gd name="T44" fmla="*/ 2147483647 w 52"/>
                  <a:gd name="T45" fmla="*/ 2137510747 h 71"/>
                  <a:gd name="T46" fmla="*/ 2147483647 w 52"/>
                  <a:gd name="T47" fmla="*/ 1805733887 h 71"/>
                  <a:gd name="T48" fmla="*/ 2147483647 w 52"/>
                  <a:gd name="T49" fmla="*/ 1253865411 h 71"/>
                  <a:gd name="T50" fmla="*/ 2147483647 w 52"/>
                  <a:gd name="T51" fmla="*/ 702319738 h 71"/>
                  <a:gd name="T52" fmla="*/ 2147483647 w 52"/>
                  <a:gd name="T53" fmla="*/ 370540851 h 71"/>
                  <a:gd name="T54" fmla="*/ 2147483647 w 52"/>
                  <a:gd name="T55" fmla="*/ 181326456 h 71"/>
                  <a:gd name="T56" fmla="*/ 2147483647 w 52"/>
                  <a:gd name="T57" fmla="*/ 181326456 h 71"/>
                  <a:gd name="T58" fmla="*/ 2147483647 w 52"/>
                  <a:gd name="T59" fmla="*/ 551866761 h 71"/>
                  <a:gd name="T60" fmla="*/ 2147483647 w 52"/>
                  <a:gd name="T61" fmla="*/ 1064972182 h 71"/>
                  <a:gd name="T62" fmla="*/ 2147483647 w 52"/>
                  <a:gd name="T63" fmla="*/ 1253865411 h 71"/>
                  <a:gd name="T64" fmla="*/ 2147483647 w 52"/>
                  <a:gd name="T65" fmla="*/ 1435513812 h 71"/>
                  <a:gd name="T66" fmla="*/ 2147483647 w 52"/>
                  <a:gd name="T67" fmla="*/ 1805733887 h 71"/>
                  <a:gd name="T68" fmla="*/ 2095954765 w 52"/>
                  <a:gd name="T69" fmla="*/ 2147483647 h 71"/>
                  <a:gd name="T70" fmla="*/ 2095954765 w 52"/>
                  <a:gd name="T71" fmla="*/ 2147483647 h 71"/>
                  <a:gd name="T72" fmla="*/ 1769133041 w 52"/>
                  <a:gd name="T73" fmla="*/ 2147483647 h 71"/>
                  <a:gd name="T74" fmla="*/ 1769133041 w 52"/>
                  <a:gd name="T75" fmla="*/ 2147483647 h 71"/>
                  <a:gd name="T76" fmla="*/ 1769133041 w 52"/>
                  <a:gd name="T77" fmla="*/ 1987058862 h 71"/>
                  <a:gd name="T78" fmla="*/ 1411779443 w 52"/>
                  <a:gd name="T79" fmla="*/ 2147483647 h 71"/>
                  <a:gd name="T80" fmla="*/ 1411779443 w 52"/>
                  <a:gd name="T81" fmla="*/ 2147483647 h 71"/>
                  <a:gd name="T82" fmla="*/ 869140531 w 52"/>
                  <a:gd name="T83" fmla="*/ 2147483647 h 71"/>
                  <a:gd name="T84" fmla="*/ 684559882 w 52"/>
                  <a:gd name="T85" fmla="*/ 2147483647 h 71"/>
                  <a:gd name="T86" fmla="*/ 542319587 w 52"/>
                  <a:gd name="T87" fmla="*/ 2147483647 h 71"/>
                  <a:gd name="T88" fmla="*/ 363616320 w 52"/>
                  <a:gd name="T89" fmla="*/ 2147483647 h 71"/>
                  <a:gd name="T90" fmla="*/ 178637643 w 52"/>
                  <a:gd name="T91" fmla="*/ 2147483647 h 71"/>
                  <a:gd name="T92" fmla="*/ 363616320 w 52"/>
                  <a:gd name="T93" fmla="*/ 2147483647 h 71"/>
                  <a:gd name="T94" fmla="*/ 363616320 w 52"/>
                  <a:gd name="T95" fmla="*/ 2147483647 h 71"/>
                  <a:gd name="T96" fmla="*/ 1048176046 w 52"/>
                  <a:gd name="T97" fmla="*/ 2147483647 h 71"/>
                  <a:gd name="T98" fmla="*/ 1226814233 w 52"/>
                  <a:gd name="T99" fmla="*/ 2147483647 h 71"/>
                  <a:gd name="T100" fmla="*/ 1226814233 w 52"/>
                  <a:gd name="T101" fmla="*/ 2147483647 h 71"/>
                  <a:gd name="T102" fmla="*/ 1048176046 w 52"/>
                  <a:gd name="T103" fmla="*/ 2147483647 h 71"/>
                  <a:gd name="T104" fmla="*/ 363616320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53" name="Freeform 56"/>
              <p:cNvSpPr>
                <a:spLocks/>
              </p:cNvSpPr>
              <p:nvPr/>
            </p:nvSpPr>
            <p:spPr bwMode="auto">
              <a:xfrm>
                <a:off x="3562" y="1636"/>
                <a:ext cx="405" cy="200"/>
              </a:xfrm>
              <a:custGeom>
                <a:avLst/>
                <a:gdLst>
                  <a:gd name="T0" fmla="*/ 749447794 w 83"/>
                  <a:gd name="T1" fmla="*/ 2147483647 h 41"/>
                  <a:gd name="T2" fmla="*/ 1453584946 w 83"/>
                  <a:gd name="T3" fmla="*/ 2147483647 h 41"/>
                  <a:gd name="T4" fmla="*/ 2147483647 w 83"/>
                  <a:gd name="T5" fmla="*/ 1075969161 h 41"/>
                  <a:gd name="T6" fmla="*/ 2147483647 w 83"/>
                  <a:gd name="T7" fmla="*/ 183035327 h 41"/>
                  <a:gd name="T8" fmla="*/ 2147483647 w 83"/>
                  <a:gd name="T9" fmla="*/ 183035327 h 41"/>
                  <a:gd name="T10" fmla="*/ 2147483647 w 83"/>
                  <a:gd name="T11" fmla="*/ 747679253 h 41"/>
                  <a:gd name="T12" fmla="*/ 2147483647 w 83"/>
                  <a:gd name="T13" fmla="*/ 1640531682 h 41"/>
                  <a:gd name="T14" fmla="*/ 2147483647 w 83"/>
                  <a:gd name="T15" fmla="*/ 2147483647 h 41"/>
                  <a:gd name="T16" fmla="*/ 2147483647 w 83"/>
                  <a:gd name="T17" fmla="*/ 1823564121 h 41"/>
                  <a:gd name="T18" fmla="*/ 2147483647 w 83"/>
                  <a:gd name="T19" fmla="*/ 2147483647 h 41"/>
                  <a:gd name="T20" fmla="*/ 2147483647 w 83"/>
                  <a:gd name="T21" fmla="*/ 2147483647 h 41"/>
                  <a:gd name="T22" fmla="*/ 2147483647 w 83"/>
                  <a:gd name="T23" fmla="*/ 2147483647 h 41"/>
                  <a:gd name="T24" fmla="*/ 2147483647 w 83"/>
                  <a:gd name="T25" fmla="*/ 2147483647 h 41"/>
                  <a:gd name="T26" fmla="*/ 2147483647 w 83"/>
                  <a:gd name="T27" fmla="*/ 1449801763 h 41"/>
                  <a:gd name="T28" fmla="*/ 2147483647 w 83"/>
                  <a:gd name="T29" fmla="*/ 2006682726 h 41"/>
                  <a:gd name="T30" fmla="*/ 2147483647 w 83"/>
                  <a:gd name="T31" fmla="*/ 2147483647 h 41"/>
                  <a:gd name="T32" fmla="*/ 2147483647 w 83"/>
                  <a:gd name="T33" fmla="*/ 2147483647 h 41"/>
                  <a:gd name="T34" fmla="*/ 2147483647 w 83"/>
                  <a:gd name="T35" fmla="*/ 2147483647 h 41"/>
                  <a:gd name="T36" fmla="*/ 2147483647 w 83"/>
                  <a:gd name="T37" fmla="*/ 2147483647 h 41"/>
                  <a:gd name="T38" fmla="*/ 2147483647 w 83"/>
                  <a:gd name="T39" fmla="*/ 2147483647 h 41"/>
                  <a:gd name="T40" fmla="*/ 2147483647 w 83"/>
                  <a:gd name="T41" fmla="*/ 2147483647 h 41"/>
                  <a:gd name="T42" fmla="*/ 2147483647 w 83"/>
                  <a:gd name="T43" fmla="*/ 2147483647 h 41"/>
                  <a:gd name="T44" fmla="*/ 2147483647 w 83"/>
                  <a:gd name="T45" fmla="*/ 2147483647 h 41"/>
                  <a:gd name="T46" fmla="*/ 2147483647 w 83"/>
                  <a:gd name="T47" fmla="*/ 2147483647 h 41"/>
                  <a:gd name="T48" fmla="*/ 2147483647 w 83"/>
                  <a:gd name="T49" fmla="*/ 2147483647 h 41"/>
                  <a:gd name="T50" fmla="*/ 2147483647 w 83"/>
                  <a:gd name="T51" fmla="*/ 2147483647 h 41"/>
                  <a:gd name="T52" fmla="*/ 2147483647 w 83"/>
                  <a:gd name="T53" fmla="*/ 2147483647 h 41"/>
                  <a:gd name="T54" fmla="*/ 2147483647 w 83"/>
                  <a:gd name="T55" fmla="*/ 2147483647 h 41"/>
                  <a:gd name="T56" fmla="*/ 2147483647 w 83"/>
                  <a:gd name="T57" fmla="*/ 2147483647 h 41"/>
                  <a:gd name="T58" fmla="*/ 2147483647 w 83"/>
                  <a:gd name="T59" fmla="*/ 2147483647 h 41"/>
                  <a:gd name="T60" fmla="*/ 2147483647 w 83"/>
                  <a:gd name="T61" fmla="*/ 2147483647 h 41"/>
                  <a:gd name="T62" fmla="*/ 2147483647 w 83"/>
                  <a:gd name="T63" fmla="*/ 2147483647 h 41"/>
                  <a:gd name="T64" fmla="*/ 2147483647 w 83"/>
                  <a:gd name="T65" fmla="*/ 2147483647 h 41"/>
                  <a:gd name="T66" fmla="*/ 2147483647 w 83"/>
                  <a:gd name="T67" fmla="*/ 2147483647 h 41"/>
                  <a:gd name="T68" fmla="*/ 2147483647 w 83"/>
                  <a:gd name="T69" fmla="*/ 2147483647 h 41"/>
                  <a:gd name="T70" fmla="*/ 2147483647 w 83"/>
                  <a:gd name="T71" fmla="*/ 2147483647 h 41"/>
                  <a:gd name="T72" fmla="*/ 2147483647 w 83"/>
                  <a:gd name="T73" fmla="*/ 2147483647 h 41"/>
                  <a:gd name="T74" fmla="*/ 2147483647 w 83"/>
                  <a:gd name="T75" fmla="*/ 2147483647 h 41"/>
                  <a:gd name="T76" fmla="*/ 2147483647 w 83"/>
                  <a:gd name="T77" fmla="*/ 2147483647 h 41"/>
                  <a:gd name="T78" fmla="*/ 2147483647 w 83"/>
                  <a:gd name="T79" fmla="*/ 2147483647 h 41"/>
                  <a:gd name="T80" fmla="*/ 2147483647 w 83"/>
                  <a:gd name="T81" fmla="*/ 2147483647 h 41"/>
                  <a:gd name="T82" fmla="*/ 2147483647 w 83"/>
                  <a:gd name="T83" fmla="*/ 2147483647 h 41"/>
                  <a:gd name="T84" fmla="*/ 749447794 w 83"/>
                  <a:gd name="T85" fmla="*/ 2147483647 h 41"/>
                  <a:gd name="T86" fmla="*/ 0 w 83"/>
                  <a:gd name="T87" fmla="*/ 2147483647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sp>
          <p:nvSpPr>
            <p:cNvPr id="16429" name="Freeform 57"/>
            <p:cNvSpPr>
              <a:spLocks/>
            </p:cNvSpPr>
            <p:nvPr/>
          </p:nvSpPr>
          <p:spPr bwMode="auto">
            <a:xfrm>
              <a:off x="6157914" y="2917827"/>
              <a:ext cx="327025" cy="557213"/>
            </a:xfrm>
            <a:custGeom>
              <a:avLst/>
              <a:gdLst>
                <a:gd name="T0" fmla="*/ 2147483647 w 40"/>
                <a:gd name="T1" fmla="*/ 2147483647 h 72"/>
                <a:gd name="T2" fmla="*/ 2147483647 w 40"/>
                <a:gd name="T3" fmla="*/ 2147483647 h 72"/>
                <a:gd name="T4" fmla="*/ 2147483647 w 40"/>
                <a:gd name="T5" fmla="*/ 2147483647 h 72"/>
                <a:gd name="T6" fmla="*/ 2147483647 w 40"/>
                <a:gd name="T7" fmla="*/ 2147483647 h 72"/>
                <a:gd name="T8" fmla="*/ 2147483647 w 40"/>
                <a:gd name="T9" fmla="*/ 2147483647 h 72"/>
                <a:gd name="T10" fmla="*/ 2147483647 w 40"/>
                <a:gd name="T11" fmla="*/ 2147483647 h 72"/>
                <a:gd name="T12" fmla="*/ 2147483647 w 40"/>
                <a:gd name="T13" fmla="*/ 2147483647 h 72"/>
                <a:gd name="T14" fmla="*/ 2147483647 w 40"/>
                <a:gd name="T15" fmla="*/ 2147483647 h 72"/>
                <a:gd name="T16" fmla="*/ 2147483647 w 40"/>
                <a:gd name="T17" fmla="*/ 2147483647 h 72"/>
                <a:gd name="T18" fmla="*/ 2147483647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2147483647 w 40"/>
                <a:gd name="T33" fmla="*/ 2147483647 h 72"/>
                <a:gd name="T34" fmla="*/ 2147483647 w 40"/>
                <a:gd name="T35" fmla="*/ 2147483647 h 72"/>
                <a:gd name="T36" fmla="*/ 2147483647 w 40"/>
                <a:gd name="T37" fmla="*/ 2147483647 h 72"/>
                <a:gd name="T38" fmla="*/ 2147483647 w 40"/>
                <a:gd name="T39" fmla="*/ 2147483647 h 72"/>
                <a:gd name="T40" fmla="*/ 2147483647 w 40"/>
                <a:gd name="T41" fmla="*/ 2147483647 h 72"/>
                <a:gd name="T42" fmla="*/ 2147483647 w 40"/>
                <a:gd name="T43" fmla="*/ 2147483647 h 72"/>
                <a:gd name="T44" fmla="*/ 2147483647 w 40"/>
                <a:gd name="T45" fmla="*/ 2147483647 h 72"/>
                <a:gd name="T46" fmla="*/ 2147483647 w 40"/>
                <a:gd name="T47" fmla="*/ 2147483647 h 72"/>
                <a:gd name="T48" fmla="*/ 2147483647 w 40"/>
                <a:gd name="T49" fmla="*/ 2147483647 h 72"/>
                <a:gd name="T50" fmla="*/ 2147483647 w 40"/>
                <a:gd name="T51" fmla="*/ 2147483647 h 72"/>
                <a:gd name="T52" fmla="*/ 2147483647 w 40"/>
                <a:gd name="T53" fmla="*/ 2147483647 h 72"/>
                <a:gd name="T54" fmla="*/ 2147483647 w 40"/>
                <a:gd name="T55" fmla="*/ 2147483647 h 72"/>
                <a:gd name="T56" fmla="*/ 2147483647 w 40"/>
                <a:gd name="T57" fmla="*/ 2147483647 h 72"/>
                <a:gd name="T58" fmla="*/ 2147483647 w 40"/>
                <a:gd name="T59" fmla="*/ 2147483647 h 72"/>
                <a:gd name="T60" fmla="*/ 2147483647 w 40"/>
                <a:gd name="T61" fmla="*/ 2147483647 h 72"/>
                <a:gd name="T62" fmla="*/ 2147483647 w 40"/>
                <a:gd name="T63" fmla="*/ 2147483647 h 72"/>
                <a:gd name="T64" fmla="*/ 2147483647 w 40"/>
                <a:gd name="T65" fmla="*/ 2147483647 h 72"/>
                <a:gd name="T66" fmla="*/ 2147483647 w 40"/>
                <a:gd name="T67" fmla="*/ 2147483647 h 72"/>
                <a:gd name="T68" fmla="*/ 2147483647 w 40"/>
                <a:gd name="T69" fmla="*/ 2147483647 h 72"/>
                <a:gd name="T70" fmla="*/ 2147483647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2147483647 h 72"/>
                <a:gd name="T94" fmla="*/ 2147483647 w 40"/>
                <a:gd name="T95" fmla="*/ 0 h 72"/>
                <a:gd name="T96" fmla="*/ 2147483647 w 40"/>
                <a:gd name="T97" fmla="*/ 2147483647 h 72"/>
                <a:gd name="T98" fmla="*/ 2147483647 w 40"/>
                <a:gd name="T99" fmla="*/ 2147483647 h 72"/>
                <a:gd name="T100" fmla="*/ 2147483647 w 40"/>
                <a:gd name="T101" fmla="*/ 2147483647 h 72"/>
                <a:gd name="T102" fmla="*/ 2147483647 w 40"/>
                <a:gd name="T103" fmla="*/ 2147483647 h 72"/>
                <a:gd name="T104" fmla="*/ 2147483647 w 40"/>
                <a:gd name="T105" fmla="*/ 2147483647 h 72"/>
                <a:gd name="T106" fmla="*/ 2147483647 w 40"/>
                <a:gd name="T107" fmla="*/ 2147483647 h 72"/>
                <a:gd name="T108" fmla="*/ 2147483647 w 40"/>
                <a:gd name="T109" fmla="*/ 214748364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30" name="Freeform 58"/>
            <p:cNvSpPr>
              <a:spLocks/>
            </p:cNvSpPr>
            <p:nvPr/>
          </p:nvSpPr>
          <p:spPr bwMode="auto">
            <a:xfrm>
              <a:off x="5818189" y="3846515"/>
              <a:ext cx="381000" cy="642937"/>
            </a:xfrm>
            <a:custGeom>
              <a:avLst/>
              <a:gdLst>
                <a:gd name="T0" fmla="*/ 2147483647 w 47"/>
                <a:gd name="T1" fmla="*/ 0 h 83"/>
                <a:gd name="T2" fmla="*/ 2147483647 w 47"/>
                <a:gd name="T3" fmla="*/ 2147483647 h 83"/>
                <a:gd name="T4" fmla="*/ 2147483647 w 47"/>
                <a:gd name="T5" fmla="*/ 2147483647 h 83"/>
                <a:gd name="T6" fmla="*/ 2147483647 w 47"/>
                <a:gd name="T7" fmla="*/ 2147483647 h 83"/>
                <a:gd name="T8" fmla="*/ 2147483647 w 47"/>
                <a:gd name="T9" fmla="*/ 2147483647 h 83"/>
                <a:gd name="T10" fmla="*/ 2147483647 w 47"/>
                <a:gd name="T11" fmla="*/ 2147483647 h 83"/>
                <a:gd name="T12" fmla="*/ 2147483647 w 47"/>
                <a:gd name="T13" fmla="*/ 2147483647 h 83"/>
                <a:gd name="T14" fmla="*/ 2147483647 w 47"/>
                <a:gd name="T15" fmla="*/ 2147483647 h 83"/>
                <a:gd name="T16" fmla="*/ 2147483647 w 47"/>
                <a:gd name="T17" fmla="*/ 2147483647 h 83"/>
                <a:gd name="T18" fmla="*/ 2147483647 w 47"/>
                <a:gd name="T19" fmla="*/ 2147483647 h 83"/>
                <a:gd name="T20" fmla="*/ 2147483647 w 47"/>
                <a:gd name="T21" fmla="*/ 2147483647 h 83"/>
                <a:gd name="T22" fmla="*/ 2147483647 w 47"/>
                <a:gd name="T23" fmla="*/ 2147483647 h 83"/>
                <a:gd name="T24" fmla="*/ 2147483647 w 47"/>
                <a:gd name="T25" fmla="*/ 2147483647 h 83"/>
                <a:gd name="T26" fmla="*/ 2147483647 w 47"/>
                <a:gd name="T27" fmla="*/ 2147483647 h 83"/>
                <a:gd name="T28" fmla="*/ 2147483647 w 47"/>
                <a:gd name="T29" fmla="*/ 2147483647 h 83"/>
                <a:gd name="T30" fmla="*/ 2147483647 w 47"/>
                <a:gd name="T31" fmla="*/ 2147483647 h 83"/>
                <a:gd name="T32" fmla="*/ 2147483647 w 47"/>
                <a:gd name="T33" fmla="*/ 2147483647 h 83"/>
                <a:gd name="T34" fmla="*/ 2147483647 w 47"/>
                <a:gd name="T35" fmla="*/ 2147483647 h 83"/>
                <a:gd name="T36" fmla="*/ 2147483647 w 47"/>
                <a:gd name="T37" fmla="*/ 2147483647 h 83"/>
                <a:gd name="T38" fmla="*/ 2147483647 w 47"/>
                <a:gd name="T39" fmla="*/ 2147483647 h 83"/>
                <a:gd name="T40" fmla="*/ 2147483647 w 47"/>
                <a:gd name="T41" fmla="*/ 2147483647 h 83"/>
                <a:gd name="T42" fmla="*/ 2147483647 w 47"/>
                <a:gd name="T43" fmla="*/ 2147483647 h 83"/>
                <a:gd name="T44" fmla="*/ 2147483647 w 47"/>
                <a:gd name="T45" fmla="*/ 2147483647 h 83"/>
                <a:gd name="T46" fmla="*/ 2147483647 w 47"/>
                <a:gd name="T47" fmla="*/ 2147483647 h 83"/>
                <a:gd name="T48" fmla="*/ 2147483647 w 47"/>
                <a:gd name="T49" fmla="*/ 2147483647 h 83"/>
                <a:gd name="T50" fmla="*/ 2147483647 w 47"/>
                <a:gd name="T51" fmla="*/ 2147483647 h 83"/>
                <a:gd name="T52" fmla="*/ 2147483647 w 47"/>
                <a:gd name="T53" fmla="*/ 2147483647 h 83"/>
                <a:gd name="T54" fmla="*/ 2147483647 w 47"/>
                <a:gd name="T55" fmla="*/ 2147483647 h 83"/>
                <a:gd name="T56" fmla="*/ 2147483647 w 47"/>
                <a:gd name="T57" fmla="*/ 2147483647 h 83"/>
                <a:gd name="T58" fmla="*/ 2147483647 w 47"/>
                <a:gd name="T59" fmla="*/ 2147483647 h 83"/>
                <a:gd name="T60" fmla="*/ 2147483647 w 47"/>
                <a:gd name="T61" fmla="*/ 2147483647 h 83"/>
                <a:gd name="T62" fmla="*/ 2147483647 w 47"/>
                <a:gd name="T63" fmla="*/ 2147483647 h 83"/>
                <a:gd name="T64" fmla="*/ 2147483647 w 47"/>
                <a:gd name="T65" fmla="*/ 2147483647 h 83"/>
                <a:gd name="T66" fmla="*/ 0 w 47"/>
                <a:gd name="T67" fmla="*/ 2147483647 h 83"/>
                <a:gd name="T68" fmla="*/ 0 w 47"/>
                <a:gd name="T69" fmla="*/ 2147483647 h 83"/>
                <a:gd name="T70" fmla="*/ 2147483647 w 47"/>
                <a:gd name="T71" fmla="*/ 2147483647 h 83"/>
                <a:gd name="T72" fmla="*/ 2147483647 w 47"/>
                <a:gd name="T73" fmla="*/ 2147483647 h 83"/>
                <a:gd name="T74" fmla="*/ 2147483647 w 47"/>
                <a:gd name="T75" fmla="*/ 2147483647 h 83"/>
                <a:gd name="T76" fmla="*/ 2147483647 w 47"/>
                <a:gd name="T77" fmla="*/ 2147483647 h 83"/>
                <a:gd name="T78" fmla="*/ 2147483647 w 47"/>
                <a:gd name="T79" fmla="*/ 2147483647 h 83"/>
                <a:gd name="T80" fmla="*/ 2147483647 w 47"/>
                <a:gd name="T81" fmla="*/ 2147483647 h 83"/>
                <a:gd name="T82" fmla="*/ 2147483647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2147483647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31" name="Freeform 59"/>
            <p:cNvSpPr>
              <a:spLocks/>
            </p:cNvSpPr>
            <p:nvPr/>
          </p:nvSpPr>
          <p:spPr bwMode="auto">
            <a:xfrm>
              <a:off x="6875464" y="2732090"/>
              <a:ext cx="641350" cy="395287"/>
            </a:xfrm>
            <a:custGeom>
              <a:avLst/>
              <a:gdLst>
                <a:gd name="T0" fmla="*/ 2147483647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47483647 h 51"/>
                <a:gd name="T20" fmla="*/ 2147483647 w 79"/>
                <a:gd name="T21" fmla="*/ 2147483647 h 51"/>
                <a:gd name="T22" fmla="*/ 2147483647 w 79"/>
                <a:gd name="T23" fmla="*/ 2147483647 h 51"/>
                <a:gd name="T24" fmla="*/ 2147483647 w 79"/>
                <a:gd name="T25" fmla="*/ 2147483647 h 51"/>
                <a:gd name="T26" fmla="*/ 2147483647 w 79"/>
                <a:gd name="T27" fmla="*/ 2147483647 h 51"/>
                <a:gd name="T28" fmla="*/ 2147483647 w 79"/>
                <a:gd name="T29" fmla="*/ 2147483647 h 51"/>
                <a:gd name="T30" fmla="*/ 2147483647 w 79"/>
                <a:gd name="T31" fmla="*/ 2147483647 h 51"/>
                <a:gd name="T32" fmla="*/ 2147483647 w 79"/>
                <a:gd name="T33" fmla="*/ 2147483647 h 51"/>
                <a:gd name="T34" fmla="*/ 2147483647 w 79"/>
                <a:gd name="T35" fmla="*/ 2147483647 h 51"/>
                <a:gd name="T36" fmla="*/ 2147483647 w 79"/>
                <a:gd name="T37" fmla="*/ 2147483647 h 51"/>
                <a:gd name="T38" fmla="*/ 2147483647 w 79"/>
                <a:gd name="T39" fmla="*/ 2147483647 h 51"/>
                <a:gd name="T40" fmla="*/ 2147483647 w 79"/>
                <a:gd name="T41" fmla="*/ 2147483647 h 51"/>
                <a:gd name="T42" fmla="*/ 2147483647 w 79"/>
                <a:gd name="T43" fmla="*/ 2147483647 h 51"/>
                <a:gd name="T44" fmla="*/ 2147483647 w 79"/>
                <a:gd name="T45" fmla="*/ 2147483647 h 51"/>
                <a:gd name="T46" fmla="*/ 2147483647 w 79"/>
                <a:gd name="T47" fmla="*/ 2147483647 h 51"/>
                <a:gd name="T48" fmla="*/ 2147483647 w 79"/>
                <a:gd name="T49" fmla="*/ 2147483647 h 51"/>
                <a:gd name="T50" fmla="*/ 2147483647 w 79"/>
                <a:gd name="T51" fmla="*/ 2147483647 h 51"/>
                <a:gd name="T52" fmla="*/ 2147483647 w 79"/>
                <a:gd name="T53" fmla="*/ 2147483647 h 51"/>
                <a:gd name="T54" fmla="*/ 2147483647 w 79"/>
                <a:gd name="T55" fmla="*/ 2147483647 h 51"/>
                <a:gd name="T56" fmla="*/ 2147483647 w 79"/>
                <a:gd name="T57" fmla="*/ 2147483647 h 51"/>
                <a:gd name="T58" fmla="*/ 2147483647 w 79"/>
                <a:gd name="T59" fmla="*/ 2147483647 h 51"/>
                <a:gd name="T60" fmla="*/ 2147483647 w 79"/>
                <a:gd name="T61" fmla="*/ 2147483647 h 51"/>
                <a:gd name="T62" fmla="*/ 2147483647 w 79"/>
                <a:gd name="T63" fmla="*/ 2147483647 h 51"/>
                <a:gd name="T64" fmla="*/ 2147483647 w 79"/>
                <a:gd name="T65" fmla="*/ 2147483647 h 51"/>
                <a:gd name="T66" fmla="*/ 2147483647 w 79"/>
                <a:gd name="T67" fmla="*/ 2147483647 h 51"/>
                <a:gd name="T68" fmla="*/ 2147483647 w 79"/>
                <a:gd name="T69" fmla="*/ 2147483647 h 51"/>
                <a:gd name="T70" fmla="*/ 2147483647 w 79"/>
                <a:gd name="T71" fmla="*/ 2147483647 h 51"/>
                <a:gd name="T72" fmla="*/ 2147483647 w 79"/>
                <a:gd name="T73" fmla="*/ 2147483647 h 51"/>
                <a:gd name="T74" fmla="*/ 2147483647 w 79"/>
                <a:gd name="T75" fmla="*/ 2147483647 h 51"/>
                <a:gd name="T76" fmla="*/ 2147483647 w 79"/>
                <a:gd name="T77" fmla="*/ 2147483647 h 51"/>
                <a:gd name="T78" fmla="*/ 2147483647 w 79"/>
                <a:gd name="T79" fmla="*/ 2147483647 h 51"/>
                <a:gd name="T80" fmla="*/ 2147483647 w 79"/>
                <a:gd name="T81" fmla="*/ 2147483647 h 51"/>
                <a:gd name="T82" fmla="*/ 2147483647 w 79"/>
                <a:gd name="T83" fmla="*/ 2147483647 h 51"/>
                <a:gd name="T84" fmla="*/ 2147483647 w 79"/>
                <a:gd name="T85" fmla="*/ 2147483647 h 51"/>
                <a:gd name="T86" fmla="*/ 2147483647 w 79"/>
                <a:gd name="T87" fmla="*/ 2147483647 h 51"/>
                <a:gd name="T88" fmla="*/ 2147483647 w 79"/>
                <a:gd name="T89" fmla="*/ 0 h 51"/>
                <a:gd name="T90" fmla="*/ 2147483647 w 79"/>
                <a:gd name="T91" fmla="*/ 2147483647 h 51"/>
                <a:gd name="T92" fmla="*/ 2147483647 w 79"/>
                <a:gd name="T93" fmla="*/ 2147483647 h 51"/>
                <a:gd name="T94" fmla="*/ 2147483647 w 79"/>
                <a:gd name="T95" fmla="*/ 2147483647 h 51"/>
                <a:gd name="T96" fmla="*/ 2147483647 w 79"/>
                <a:gd name="T97" fmla="*/ 2147483647 h 51"/>
                <a:gd name="T98" fmla="*/ 2147483647 w 79"/>
                <a:gd name="T99" fmla="*/ 2147483647 h 51"/>
                <a:gd name="T100" fmla="*/ 2147483647 w 79"/>
                <a:gd name="T101" fmla="*/ 2147483647 h 51"/>
                <a:gd name="T102" fmla="*/ 2147483647 w 79"/>
                <a:gd name="T103" fmla="*/ 2147483647 h 51"/>
                <a:gd name="T104" fmla="*/ 2147483647 w 79"/>
                <a:gd name="T105" fmla="*/ 2147483647 h 51"/>
                <a:gd name="T106" fmla="*/ 0 w 79"/>
                <a:gd name="T107" fmla="*/ 2147483647 h 51"/>
                <a:gd name="T108" fmla="*/ 2147483647 w 79"/>
                <a:gd name="T109" fmla="*/ 2147483647 h 51"/>
                <a:gd name="T110" fmla="*/ 2147483647 w 79"/>
                <a:gd name="T111" fmla="*/ 2147483647 h 51"/>
                <a:gd name="T112" fmla="*/ 2147483647 w 79"/>
                <a:gd name="T113" fmla="*/ 2147483647 h 51"/>
                <a:gd name="T114" fmla="*/ 2147483647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32" name="Freeform 60"/>
            <p:cNvSpPr>
              <a:spLocks/>
            </p:cNvSpPr>
            <p:nvPr/>
          </p:nvSpPr>
          <p:spPr bwMode="auto">
            <a:xfrm>
              <a:off x="6662739" y="3127377"/>
              <a:ext cx="830262" cy="455613"/>
            </a:xfrm>
            <a:custGeom>
              <a:avLst/>
              <a:gdLst>
                <a:gd name="T0" fmla="*/ 2147483647 w 102"/>
                <a:gd name="T1" fmla="*/ 2147483647 h 59"/>
                <a:gd name="T2" fmla="*/ 2147483647 w 102"/>
                <a:gd name="T3" fmla="*/ 2147483647 h 59"/>
                <a:gd name="T4" fmla="*/ 2147483647 w 102"/>
                <a:gd name="T5" fmla="*/ 2147483647 h 59"/>
                <a:gd name="T6" fmla="*/ 2147483647 w 102"/>
                <a:gd name="T7" fmla="*/ 2147483647 h 59"/>
                <a:gd name="T8" fmla="*/ 2147483647 w 102"/>
                <a:gd name="T9" fmla="*/ 2147483647 h 59"/>
                <a:gd name="T10" fmla="*/ 2147483647 w 102"/>
                <a:gd name="T11" fmla="*/ 2147483647 h 59"/>
                <a:gd name="T12" fmla="*/ 2147483647 w 102"/>
                <a:gd name="T13" fmla="*/ 2147483647 h 59"/>
                <a:gd name="T14" fmla="*/ 2147483647 w 102"/>
                <a:gd name="T15" fmla="*/ 2147483647 h 59"/>
                <a:gd name="T16" fmla="*/ 2147483647 w 102"/>
                <a:gd name="T17" fmla="*/ 2147483647 h 59"/>
                <a:gd name="T18" fmla="*/ 2147483647 w 102"/>
                <a:gd name="T19" fmla="*/ 2147483647 h 59"/>
                <a:gd name="T20" fmla="*/ 2147483647 w 102"/>
                <a:gd name="T21" fmla="*/ 2147483647 h 59"/>
                <a:gd name="T22" fmla="*/ 2147483647 w 102"/>
                <a:gd name="T23" fmla="*/ 2147483647 h 59"/>
                <a:gd name="T24" fmla="*/ 2147483647 w 102"/>
                <a:gd name="T25" fmla="*/ 2147483647 h 59"/>
                <a:gd name="T26" fmla="*/ 2147483647 w 102"/>
                <a:gd name="T27" fmla="*/ 2147483647 h 59"/>
                <a:gd name="T28" fmla="*/ 2147483647 w 102"/>
                <a:gd name="T29" fmla="*/ 2147483647 h 59"/>
                <a:gd name="T30" fmla="*/ 2147483647 w 102"/>
                <a:gd name="T31" fmla="*/ 2147483647 h 59"/>
                <a:gd name="T32" fmla="*/ 2147483647 w 102"/>
                <a:gd name="T33" fmla="*/ 2147483647 h 59"/>
                <a:gd name="T34" fmla="*/ 2147483647 w 102"/>
                <a:gd name="T35" fmla="*/ 2147483647 h 59"/>
                <a:gd name="T36" fmla="*/ 2147483647 w 102"/>
                <a:gd name="T37" fmla="*/ 2147483647 h 59"/>
                <a:gd name="T38" fmla="*/ 2147483647 w 102"/>
                <a:gd name="T39" fmla="*/ 2147483647 h 59"/>
                <a:gd name="T40" fmla="*/ 2147483647 w 102"/>
                <a:gd name="T41" fmla="*/ 2147483647 h 59"/>
                <a:gd name="T42" fmla="*/ 2147483647 w 102"/>
                <a:gd name="T43" fmla="*/ 2147483647 h 59"/>
                <a:gd name="T44" fmla="*/ 2147483647 w 102"/>
                <a:gd name="T45" fmla="*/ 2147483647 h 59"/>
                <a:gd name="T46" fmla="*/ 2147483647 w 102"/>
                <a:gd name="T47" fmla="*/ 2147483647 h 59"/>
                <a:gd name="T48" fmla="*/ 2147483647 w 102"/>
                <a:gd name="T49" fmla="*/ 2147483647 h 59"/>
                <a:gd name="T50" fmla="*/ 2147483647 w 102"/>
                <a:gd name="T51" fmla="*/ 2147483647 h 59"/>
                <a:gd name="T52" fmla="*/ 2147483647 w 102"/>
                <a:gd name="T53" fmla="*/ 2147483647 h 59"/>
                <a:gd name="T54" fmla="*/ 2147483647 w 102"/>
                <a:gd name="T55" fmla="*/ 2147483647 h 59"/>
                <a:gd name="T56" fmla="*/ 2147483647 w 102"/>
                <a:gd name="T57" fmla="*/ 2147483647 h 59"/>
                <a:gd name="T58" fmla="*/ 2147483647 w 102"/>
                <a:gd name="T59" fmla="*/ 2147483647 h 59"/>
                <a:gd name="T60" fmla="*/ 2147483647 w 102"/>
                <a:gd name="T61" fmla="*/ 2147483647 h 59"/>
                <a:gd name="T62" fmla="*/ 2147483647 w 102"/>
                <a:gd name="T63" fmla="*/ 2147483647 h 59"/>
                <a:gd name="T64" fmla="*/ 2147483647 w 102"/>
                <a:gd name="T65" fmla="*/ 2147483647 h 59"/>
                <a:gd name="T66" fmla="*/ 2147483647 w 102"/>
                <a:gd name="T67" fmla="*/ 2147483647 h 59"/>
                <a:gd name="T68" fmla="*/ 2147483647 w 102"/>
                <a:gd name="T69" fmla="*/ 2147483647 h 59"/>
                <a:gd name="T70" fmla="*/ 2147483647 w 102"/>
                <a:gd name="T71" fmla="*/ 2147483647 h 59"/>
                <a:gd name="T72" fmla="*/ 2147483647 w 102"/>
                <a:gd name="T73" fmla="*/ 2147483647 h 59"/>
                <a:gd name="T74" fmla="*/ 2147483647 w 102"/>
                <a:gd name="T75" fmla="*/ 2147483647 h 59"/>
                <a:gd name="T76" fmla="*/ 2147483647 w 102"/>
                <a:gd name="T77" fmla="*/ 2147483647 h 59"/>
                <a:gd name="T78" fmla="*/ 2147483647 w 102"/>
                <a:gd name="T79" fmla="*/ 2147483647 h 59"/>
                <a:gd name="T80" fmla="*/ 2147483647 w 102"/>
                <a:gd name="T81" fmla="*/ 2147483647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33" name="Freeform 61"/>
            <p:cNvSpPr>
              <a:spLocks/>
            </p:cNvSpPr>
            <p:nvPr/>
          </p:nvSpPr>
          <p:spPr bwMode="auto">
            <a:xfrm>
              <a:off x="6719888" y="3730627"/>
              <a:ext cx="560387"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147483647 w 69"/>
                <a:gd name="T9" fmla="*/ 2147483647 h 53"/>
                <a:gd name="T10" fmla="*/ 2147483647 w 69"/>
                <a:gd name="T11" fmla="*/ 2147483647 h 53"/>
                <a:gd name="T12" fmla="*/ 2147483647 w 69"/>
                <a:gd name="T13" fmla="*/ 2147483647 h 53"/>
                <a:gd name="T14" fmla="*/ 2147483647 w 69"/>
                <a:gd name="T15" fmla="*/ 2147483647 h 53"/>
                <a:gd name="T16" fmla="*/ 2147483647 w 69"/>
                <a:gd name="T17" fmla="*/ 2147483647 h 53"/>
                <a:gd name="T18" fmla="*/ 2147483647 w 69"/>
                <a:gd name="T19" fmla="*/ 2147483647 h 53"/>
                <a:gd name="T20" fmla="*/ 2147483647 w 69"/>
                <a:gd name="T21" fmla="*/ 2147483647 h 53"/>
                <a:gd name="T22" fmla="*/ 2147483647 w 69"/>
                <a:gd name="T23" fmla="*/ 2147483647 h 53"/>
                <a:gd name="T24" fmla="*/ 2147483647 w 69"/>
                <a:gd name="T25" fmla="*/ 2147483647 h 53"/>
                <a:gd name="T26" fmla="*/ 2147483647 w 69"/>
                <a:gd name="T27" fmla="*/ 2147483647 h 53"/>
                <a:gd name="T28" fmla="*/ 2147483647 w 69"/>
                <a:gd name="T29" fmla="*/ 2147483647 h 53"/>
                <a:gd name="T30" fmla="*/ 2147483647 w 69"/>
                <a:gd name="T31" fmla="*/ 2147483647 h 53"/>
                <a:gd name="T32" fmla="*/ 2147483647 w 69"/>
                <a:gd name="T33" fmla="*/ 2147483647 h 53"/>
                <a:gd name="T34" fmla="*/ 2147483647 w 69"/>
                <a:gd name="T35" fmla="*/ 2147483647 h 53"/>
                <a:gd name="T36" fmla="*/ 2147483647 w 69"/>
                <a:gd name="T37" fmla="*/ 2147483647 h 53"/>
                <a:gd name="T38" fmla="*/ 2147483647 w 69"/>
                <a:gd name="T39" fmla="*/ 2147483647 h 53"/>
                <a:gd name="T40" fmla="*/ 2147483647 w 69"/>
                <a:gd name="T41" fmla="*/ 2147483647 h 53"/>
                <a:gd name="T42" fmla="*/ 2147483647 w 69"/>
                <a:gd name="T43" fmla="*/ 2147483647 h 53"/>
                <a:gd name="T44" fmla="*/ 2147483647 w 69"/>
                <a:gd name="T45" fmla="*/ 2147483647 h 53"/>
                <a:gd name="T46" fmla="*/ 2147483647 w 69"/>
                <a:gd name="T47" fmla="*/ 2147483647 h 53"/>
                <a:gd name="T48" fmla="*/ 2147483647 w 69"/>
                <a:gd name="T49" fmla="*/ 2147483647 h 53"/>
                <a:gd name="T50" fmla="*/ 2147483647 w 69"/>
                <a:gd name="T51" fmla="*/ 2147483647 h 53"/>
                <a:gd name="T52" fmla="*/ 2147483647 w 69"/>
                <a:gd name="T53" fmla="*/ 2147483647 h 53"/>
                <a:gd name="T54" fmla="*/ 2147483647 w 69"/>
                <a:gd name="T55" fmla="*/ 2147483647 h 53"/>
                <a:gd name="T56" fmla="*/ 2147483647 w 69"/>
                <a:gd name="T57" fmla="*/ 2147483647 h 53"/>
                <a:gd name="T58" fmla="*/ 2147483647 w 69"/>
                <a:gd name="T59" fmla="*/ 2147483647 h 53"/>
                <a:gd name="T60" fmla="*/ 2147483647 w 69"/>
                <a:gd name="T61" fmla="*/ 2147483647 h 53"/>
                <a:gd name="T62" fmla="*/ 2147483647 w 69"/>
                <a:gd name="T63" fmla="*/ 214748364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34" name="Freeform 62"/>
            <p:cNvSpPr>
              <a:spLocks/>
            </p:cNvSpPr>
            <p:nvPr/>
          </p:nvSpPr>
          <p:spPr bwMode="auto">
            <a:xfrm>
              <a:off x="6467476" y="3784600"/>
              <a:ext cx="595313" cy="596900"/>
            </a:xfrm>
            <a:custGeom>
              <a:avLst/>
              <a:gdLst>
                <a:gd name="T0" fmla="*/ 2147483647 w 73"/>
                <a:gd name="T1" fmla="*/ 2147483647 h 77"/>
                <a:gd name="T2" fmla="*/ 2147483647 w 73"/>
                <a:gd name="T3" fmla="*/ 2147483647 h 77"/>
                <a:gd name="T4" fmla="*/ 2147483647 w 73"/>
                <a:gd name="T5" fmla="*/ 2147483647 h 77"/>
                <a:gd name="T6" fmla="*/ 2147483647 w 73"/>
                <a:gd name="T7" fmla="*/ 2147483647 h 77"/>
                <a:gd name="T8" fmla="*/ 2147483647 w 73"/>
                <a:gd name="T9" fmla="*/ 2147483647 h 77"/>
                <a:gd name="T10" fmla="*/ 2147483647 w 73"/>
                <a:gd name="T11" fmla="*/ 2147483647 h 77"/>
                <a:gd name="T12" fmla="*/ 2147483647 w 73"/>
                <a:gd name="T13" fmla="*/ 2147483647 h 77"/>
                <a:gd name="T14" fmla="*/ 2147483647 w 73"/>
                <a:gd name="T15" fmla="*/ 2147483647 h 77"/>
                <a:gd name="T16" fmla="*/ 2147483647 w 73"/>
                <a:gd name="T17" fmla="*/ 2147483647 h 77"/>
                <a:gd name="T18" fmla="*/ 2147483647 w 73"/>
                <a:gd name="T19" fmla="*/ 2147483647 h 77"/>
                <a:gd name="T20" fmla="*/ 2147483647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2147483647 h 77"/>
                <a:gd name="T56" fmla="*/ 2147483647 w 73"/>
                <a:gd name="T57" fmla="*/ 2147483647 h 77"/>
                <a:gd name="T58" fmla="*/ 2147483647 w 73"/>
                <a:gd name="T59" fmla="*/ 2147483647 h 77"/>
                <a:gd name="T60" fmla="*/ 2147483647 w 73"/>
                <a:gd name="T61" fmla="*/ 2147483647 h 77"/>
                <a:gd name="T62" fmla="*/ 2147483647 w 73"/>
                <a:gd name="T63" fmla="*/ 2147483647 h 77"/>
                <a:gd name="T64" fmla="*/ 2147483647 w 73"/>
                <a:gd name="T65" fmla="*/ 2147483647 h 77"/>
                <a:gd name="T66" fmla="*/ 2147483647 w 73"/>
                <a:gd name="T67" fmla="*/ 2147483647 h 77"/>
                <a:gd name="T68" fmla="*/ 2147483647 w 73"/>
                <a:gd name="T69" fmla="*/ 2147483647 h 77"/>
                <a:gd name="T70" fmla="*/ 2147483647 w 73"/>
                <a:gd name="T71" fmla="*/ 2147483647 h 77"/>
                <a:gd name="T72" fmla="*/ 2147483647 w 73"/>
                <a:gd name="T73" fmla="*/ 2147483647 h 77"/>
                <a:gd name="T74" fmla="*/ 2147483647 w 73"/>
                <a:gd name="T75" fmla="*/ 2147483647 h 77"/>
                <a:gd name="T76" fmla="*/ 2147483647 w 73"/>
                <a:gd name="T77" fmla="*/ 2147483647 h 77"/>
                <a:gd name="T78" fmla="*/ 2147483647 w 73"/>
                <a:gd name="T79" fmla="*/ 0 h 77"/>
                <a:gd name="T80" fmla="*/ 0 w 73"/>
                <a:gd name="T81" fmla="*/ 214748364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35" name="Freeform 63"/>
            <p:cNvSpPr>
              <a:spLocks/>
            </p:cNvSpPr>
            <p:nvPr/>
          </p:nvSpPr>
          <p:spPr bwMode="auto">
            <a:xfrm>
              <a:off x="7027864" y="3041650"/>
              <a:ext cx="504825" cy="223838"/>
            </a:xfrm>
            <a:custGeom>
              <a:avLst/>
              <a:gdLst>
                <a:gd name="T0" fmla="*/ 2147483647 w 62"/>
                <a:gd name="T1" fmla="*/ 2147483647 h 29"/>
                <a:gd name="T2" fmla="*/ 2147483647 w 62"/>
                <a:gd name="T3" fmla="*/ 2147483647 h 29"/>
                <a:gd name="T4" fmla="*/ 2147483647 w 62"/>
                <a:gd name="T5" fmla="*/ 2147483647 h 29"/>
                <a:gd name="T6" fmla="*/ 2147483647 w 62"/>
                <a:gd name="T7" fmla="*/ 2147483647 h 29"/>
                <a:gd name="T8" fmla="*/ 2147483647 w 62"/>
                <a:gd name="T9" fmla="*/ 2147483647 h 29"/>
                <a:gd name="T10" fmla="*/ 2147483647 w 62"/>
                <a:gd name="T11" fmla="*/ 2147483647 h 29"/>
                <a:gd name="T12" fmla="*/ 2147483647 w 62"/>
                <a:gd name="T13" fmla="*/ 2147483647 h 29"/>
                <a:gd name="T14" fmla="*/ 2147483647 w 62"/>
                <a:gd name="T15" fmla="*/ 2147483647 h 29"/>
                <a:gd name="T16" fmla="*/ 2147483647 w 62"/>
                <a:gd name="T17" fmla="*/ 2147483647 h 29"/>
                <a:gd name="T18" fmla="*/ 2147483647 w 62"/>
                <a:gd name="T19" fmla="*/ 2147483647 h 29"/>
                <a:gd name="T20" fmla="*/ 2147483647 w 62"/>
                <a:gd name="T21" fmla="*/ 2147483647 h 29"/>
                <a:gd name="T22" fmla="*/ 2147483647 w 62"/>
                <a:gd name="T23" fmla="*/ 2147483647 h 29"/>
                <a:gd name="T24" fmla="*/ 2147483647 w 62"/>
                <a:gd name="T25" fmla="*/ 2147483647 h 29"/>
                <a:gd name="T26" fmla="*/ 2147483647 w 62"/>
                <a:gd name="T27" fmla="*/ 2147483647 h 29"/>
                <a:gd name="T28" fmla="*/ 2147483647 w 62"/>
                <a:gd name="T29" fmla="*/ 2147483647 h 29"/>
                <a:gd name="T30" fmla="*/ 2147483647 w 62"/>
                <a:gd name="T31" fmla="*/ 2147483647 h 29"/>
                <a:gd name="T32" fmla="*/ 2147483647 w 62"/>
                <a:gd name="T33" fmla="*/ 2147483647 h 29"/>
                <a:gd name="T34" fmla="*/ 2147483647 w 62"/>
                <a:gd name="T35" fmla="*/ 2147483647 h 29"/>
                <a:gd name="T36" fmla="*/ 2147483647 w 62"/>
                <a:gd name="T37" fmla="*/ 2147483647 h 29"/>
                <a:gd name="T38" fmla="*/ 2147483647 w 62"/>
                <a:gd name="T39" fmla="*/ 2147483647 h 29"/>
                <a:gd name="T40" fmla="*/ 2147483647 w 62"/>
                <a:gd name="T41" fmla="*/ 2147483647 h 29"/>
                <a:gd name="T42" fmla="*/ 2147483647 w 62"/>
                <a:gd name="T43" fmla="*/ 2147483647 h 29"/>
                <a:gd name="T44" fmla="*/ 2147483647 w 62"/>
                <a:gd name="T45" fmla="*/ 2147483647 h 29"/>
                <a:gd name="T46" fmla="*/ 2147483647 w 62"/>
                <a:gd name="T47" fmla="*/ 2147483647 h 29"/>
                <a:gd name="T48" fmla="*/ 2147483647 w 62"/>
                <a:gd name="T49" fmla="*/ 2147483647 h 29"/>
                <a:gd name="T50" fmla="*/ 2147483647 w 62"/>
                <a:gd name="T51" fmla="*/ 2147483647 h 29"/>
                <a:gd name="T52" fmla="*/ 2147483647 w 62"/>
                <a:gd name="T53" fmla="*/ 2147483647 h 29"/>
                <a:gd name="T54" fmla="*/ 2147483647 w 62"/>
                <a:gd name="T55" fmla="*/ 2147483647 h 29"/>
                <a:gd name="T56" fmla="*/ 2147483647 w 62"/>
                <a:gd name="T57" fmla="*/ 2147483647 h 29"/>
                <a:gd name="T58" fmla="*/ 2147483647 w 62"/>
                <a:gd name="T59" fmla="*/ 2147483647 h 29"/>
                <a:gd name="T60" fmla="*/ 2147483647 w 62"/>
                <a:gd name="T61" fmla="*/ 2147483647 h 29"/>
                <a:gd name="T62" fmla="*/ 2147483647 w 62"/>
                <a:gd name="T63" fmla="*/ 2147483647 h 29"/>
                <a:gd name="T64" fmla="*/ 2147483647 w 62"/>
                <a:gd name="T65" fmla="*/ 2147483647 h 29"/>
                <a:gd name="T66" fmla="*/ 2147483647 w 62"/>
                <a:gd name="T67" fmla="*/ 2147483647 h 29"/>
                <a:gd name="T68" fmla="*/ 2147483647 w 62"/>
                <a:gd name="T69" fmla="*/ 2147483647 h 29"/>
                <a:gd name="T70" fmla="*/ 2147483647 w 62"/>
                <a:gd name="T71" fmla="*/ 2147483647 h 29"/>
                <a:gd name="T72" fmla="*/ 2147483647 w 62"/>
                <a:gd name="T73" fmla="*/ 2147483647 h 29"/>
                <a:gd name="T74" fmla="*/ 2147483647 w 62"/>
                <a:gd name="T75" fmla="*/ 2147483647 h 29"/>
                <a:gd name="T76" fmla="*/ 2147483647 w 62"/>
                <a:gd name="T77" fmla="*/ 2147483647 h 29"/>
                <a:gd name="T78" fmla="*/ 2147483647 w 62"/>
                <a:gd name="T79" fmla="*/ 2147483647 h 29"/>
                <a:gd name="T80" fmla="*/ 2147483647 w 62"/>
                <a:gd name="T81" fmla="*/ 2147483647 h 29"/>
                <a:gd name="T82" fmla="*/ 2147483647 w 62"/>
                <a:gd name="T83" fmla="*/ 2147483647 h 29"/>
                <a:gd name="T84" fmla="*/ 2147483647 w 62"/>
                <a:gd name="T85" fmla="*/ 2147483647 h 29"/>
                <a:gd name="T86" fmla="*/ 2147483647 w 62"/>
                <a:gd name="T87" fmla="*/ 2147483647 h 29"/>
                <a:gd name="T88" fmla="*/ 2147483647 w 62"/>
                <a:gd name="T89" fmla="*/ 2147483647 h 29"/>
                <a:gd name="T90" fmla="*/ 2147483647 w 62"/>
                <a:gd name="T91" fmla="*/ 2147483647 h 29"/>
                <a:gd name="T92" fmla="*/ 2147483647 w 62"/>
                <a:gd name="T93" fmla="*/ 2147483647 h 29"/>
                <a:gd name="T94" fmla="*/ 2147483647 w 62"/>
                <a:gd name="T95" fmla="*/ 2147483647 h 29"/>
                <a:gd name="T96" fmla="*/ 2147483647 w 62"/>
                <a:gd name="T97" fmla="*/ 2147483647 h 29"/>
                <a:gd name="T98" fmla="*/ 2147483647 w 62"/>
                <a:gd name="T99" fmla="*/ 2147483647 h 29"/>
                <a:gd name="T100" fmla="*/ 2147483647 w 62"/>
                <a:gd name="T101" fmla="*/ 2147483647 h 29"/>
                <a:gd name="T102" fmla="*/ 2147483647 w 62"/>
                <a:gd name="T103" fmla="*/ 2147483647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36" name="Freeform 64"/>
            <p:cNvSpPr>
              <a:spLocks/>
            </p:cNvSpPr>
            <p:nvPr/>
          </p:nvSpPr>
          <p:spPr bwMode="auto">
            <a:xfrm>
              <a:off x="7412038" y="3017840"/>
              <a:ext cx="120650" cy="185737"/>
            </a:xfrm>
            <a:custGeom>
              <a:avLst/>
              <a:gdLst>
                <a:gd name="T0" fmla="*/ 2147483647 w 15"/>
                <a:gd name="T1" fmla="*/ 2147483647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0 h 24"/>
                <a:gd name="T30" fmla="*/ 2147483647 w 15"/>
                <a:gd name="T31" fmla="*/ 0 h 24"/>
                <a:gd name="T32" fmla="*/ 2147483647 w 15"/>
                <a:gd name="T33" fmla="*/ 0 h 24"/>
                <a:gd name="T34" fmla="*/ 2147483647 w 15"/>
                <a:gd name="T35" fmla="*/ 2147483647 h 24"/>
                <a:gd name="T36" fmla="*/ 2147483647 w 15"/>
                <a:gd name="T37" fmla="*/ 2147483647 h 24"/>
                <a:gd name="T38" fmla="*/ 2147483647 w 15"/>
                <a:gd name="T39" fmla="*/ 2147483647 h 24"/>
                <a:gd name="T40" fmla="*/ 0 w 15"/>
                <a:gd name="T41" fmla="*/ 2147483647 h 24"/>
                <a:gd name="T42" fmla="*/ 2147483647 w 15"/>
                <a:gd name="T43" fmla="*/ 2147483647 h 24"/>
                <a:gd name="T44" fmla="*/ 2147483647 w 15"/>
                <a:gd name="T45" fmla="*/ 2147483647 h 24"/>
                <a:gd name="T46" fmla="*/ 2147483647 w 15"/>
                <a:gd name="T47" fmla="*/ 214748364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37" name="Freeform 65"/>
            <p:cNvSpPr>
              <a:spLocks/>
            </p:cNvSpPr>
            <p:nvPr/>
          </p:nvSpPr>
          <p:spPr bwMode="auto">
            <a:xfrm>
              <a:off x="7443789" y="2801940"/>
              <a:ext cx="155575" cy="325437"/>
            </a:xfrm>
            <a:custGeom>
              <a:avLst/>
              <a:gdLst>
                <a:gd name="T0" fmla="*/ 0 w 19"/>
                <a:gd name="T1" fmla="*/ 2147483647 h 42"/>
                <a:gd name="T2" fmla="*/ 0 w 19"/>
                <a:gd name="T3" fmla="*/ 2147483647 h 42"/>
                <a:gd name="T4" fmla="*/ 2147483647 w 19"/>
                <a:gd name="T5" fmla="*/ 2147483647 h 42"/>
                <a:gd name="T6" fmla="*/ 2147483647 w 19"/>
                <a:gd name="T7" fmla="*/ 2147483647 h 42"/>
                <a:gd name="T8" fmla="*/ 2147483647 w 19"/>
                <a:gd name="T9" fmla="*/ 2147483647 h 42"/>
                <a:gd name="T10" fmla="*/ 2147483647 w 19"/>
                <a:gd name="T11" fmla="*/ 2147483647 h 42"/>
                <a:gd name="T12" fmla="*/ 2147483647 w 19"/>
                <a:gd name="T13" fmla="*/ 2147483647 h 42"/>
                <a:gd name="T14" fmla="*/ 2147483647 w 19"/>
                <a:gd name="T15" fmla="*/ 2147483647 h 42"/>
                <a:gd name="T16" fmla="*/ 2147483647 w 19"/>
                <a:gd name="T17" fmla="*/ 2147483647 h 42"/>
                <a:gd name="T18" fmla="*/ 2147483647 w 19"/>
                <a:gd name="T19" fmla="*/ 2147483647 h 42"/>
                <a:gd name="T20" fmla="*/ 2147483647 w 19"/>
                <a:gd name="T21" fmla="*/ 2147483647 h 42"/>
                <a:gd name="T22" fmla="*/ 2147483647 w 19"/>
                <a:gd name="T23" fmla="*/ 2147483647 h 42"/>
                <a:gd name="T24" fmla="*/ 2147483647 w 19"/>
                <a:gd name="T25" fmla="*/ 2147483647 h 42"/>
                <a:gd name="T26" fmla="*/ 2147483647 w 19"/>
                <a:gd name="T27" fmla="*/ 2147483647 h 42"/>
                <a:gd name="T28" fmla="*/ 2147483647 w 19"/>
                <a:gd name="T29" fmla="*/ 2147483647 h 42"/>
                <a:gd name="T30" fmla="*/ 2147483647 w 19"/>
                <a:gd name="T31" fmla="*/ 2147483647 h 42"/>
                <a:gd name="T32" fmla="*/ 2147483647 w 19"/>
                <a:gd name="T33" fmla="*/ 2147483647 h 42"/>
                <a:gd name="T34" fmla="*/ 2147483647 w 19"/>
                <a:gd name="T35" fmla="*/ 2147483647 h 42"/>
                <a:gd name="T36" fmla="*/ 2147483647 w 19"/>
                <a:gd name="T37" fmla="*/ 2147483647 h 42"/>
                <a:gd name="T38" fmla="*/ 2147483647 w 19"/>
                <a:gd name="T39" fmla="*/ 2147483647 h 42"/>
                <a:gd name="T40" fmla="*/ 2147483647 w 19"/>
                <a:gd name="T41" fmla="*/ 0 h 42"/>
                <a:gd name="T42" fmla="*/ 2147483647 w 19"/>
                <a:gd name="T43" fmla="*/ 2147483647 h 42"/>
                <a:gd name="T44" fmla="*/ 2147483647 w 19"/>
                <a:gd name="T45" fmla="*/ 2147483647 h 42"/>
                <a:gd name="T46" fmla="*/ 0 w 19"/>
                <a:gd name="T47" fmla="*/ 2147483647 h 42"/>
                <a:gd name="T48" fmla="*/ 2147483647 w 19"/>
                <a:gd name="T49" fmla="*/ 2147483647 h 42"/>
                <a:gd name="T50" fmla="*/ 2147483647 w 19"/>
                <a:gd name="T51" fmla="*/ 2147483647 h 42"/>
                <a:gd name="T52" fmla="*/ 2147483647 w 19"/>
                <a:gd name="T53" fmla="*/ 2147483647 h 42"/>
                <a:gd name="T54" fmla="*/ 2147483647 w 19"/>
                <a:gd name="T55" fmla="*/ 2147483647 h 42"/>
                <a:gd name="T56" fmla="*/ 2147483647 w 19"/>
                <a:gd name="T57" fmla="*/ 2147483647 h 42"/>
                <a:gd name="T58" fmla="*/ 2147483647 w 19"/>
                <a:gd name="T59" fmla="*/ 2147483647 h 42"/>
                <a:gd name="T60" fmla="*/ 2147483647 w 19"/>
                <a:gd name="T61" fmla="*/ 2147483647 h 42"/>
                <a:gd name="T62" fmla="*/ 2147483647 w 19"/>
                <a:gd name="T63" fmla="*/ 2147483647 h 42"/>
                <a:gd name="T64" fmla="*/ 2147483647 w 19"/>
                <a:gd name="T65" fmla="*/ 214748364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38" name="Freeform 66"/>
            <p:cNvSpPr>
              <a:spLocks/>
            </p:cNvSpPr>
            <p:nvPr/>
          </p:nvSpPr>
          <p:spPr bwMode="auto">
            <a:xfrm>
              <a:off x="7581901" y="2654302"/>
              <a:ext cx="187325" cy="169863"/>
            </a:xfrm>
            <a:custGeom>
              <a:avLst/>
              <a:gdLst>
                <a:gd name="T0" fmla="*/ 0 w 23"/>
                <a:gd name="T1" fmla="*/ 2147483647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0 w 23"/>
                <a:gd name="T47" fmla="*/ 2147483647 h 22"/>
                <a:gd name="T48" fmla="*/ 2147483647 w 23"/>
                <a:gd name="T49" fmla="*/ 2147483647 h 22"/>
                <a:gd name="T50" fmla="*/ 2147483647 w 23"/>
                <a:gd name="T51" fmla="*/ 2147483647 h 22"/>
                <a:gd name="T52" fmla="*/ 2147483647 w 23"/>
                <a:gd name="T53" fmla="*/ 2147483647 h 22"/>
                <a:gd name="T54" fmla="*/ 0 w 23"/>
                <a:gd name="T55" fmla="*/ 2147483647 h 22"/>
                <a:gd name="T56" fmla="*/ 0 w 23"/>
                <a:gd name="T57" fmla="*/ 2147483647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39" name="Freeform 67"/>
            <p:cNvSpPr>
              <a:spLocks/>
            </p:cNvSpPr>
            <p:nvPr/>
          </p:nvSpPr>
          <p:spPr bwMode="auto">
            <a:xfrm>
              <a:off x="7573963" y="2522538"/>
              <a:ext cx="368300" cy="177800"/>
            </a:xfrm>
            <a:custGeom>
              <a:avLst/>
              <a:gdLst>
                <a:gd name="T0" fmla="*/ 2147483647 w 45"/>
                <a:gd name="T1" fmla="*/ 2147483647 h 23"/>
                <a:gd name="T2" fmla="*/ 2147483647 w 45"/>
                <a:gd name="T3" fmla="*/ 2147483647 h 23"/>
                <a:gd name="T4" fmla="*/ 2147483647 w 45"/>
                <a:gd name="T5" fmla="*/ 2147483647 h 23"/>
                <a:gd name="T6" fmla="*/ 2147483647 w 45"/>
                <a:gd name="T7" fmla="*/ 2147483647 h 23"/>
                <a:gd name="T8" fmla="*/ 2147483647 w 45"/>
                <a:gd name="T9" fmla="*/ 0 h 23"/>
                <a:gd name="T10" fmla="*/ 2147483647 w 45"/>
                <a:gd name="T11" fmla="*/ 0 h 23"/>
                <a:gd name="T12" fmla="*/ 2147483647 w 45"/>
                <a:gd name="T13" fmla="*/ 2147483647 h 23"/>
                <a:gd name="T14" fmla="*/ 2147483647 w 45"/>
                <a:gd name="T15" fmla="*/ 2147483647 h 23"/>
                <a:gd name="T16" fmla="*/ 2147483647 w 45"/>
                <a:gd name="T17" fmla="*/ 2147483647 h 23"/>
                <a:gd name="T18" fmla="*/ 2147483647 w 45"/>
                <a:gd name="T19" fmla="*/ 2147483647 h 23"/>
                <a:gd name="T20" fmla="*/ 2147483647 w 45"/>
                <a:gd name="T21" fmla="*/ 2147483647 h 23"/>
                <a:gd name="T22" fmla="*/ 2147483647 w 45"/>
                <a:gd name="T23" fmla="*/ 2147483647 h 23"/>
                <a:gd name="T24" fmla="*/ 2147483647 w 45"/>
                <a:gd name="T25" fmla="*/ 2147483647 h 23"/>
                <a:gd name="T26" fmla="*/ 2147483647 w 45"/>
                <a:gd name="T27" fmla="*/ 2147483647 h 23"/>
                <a:gd name="T28" fmla="*/ 2147483647 w 45"/>
                <a:gd name="T29" fmla="*/ 2147483647 h 23"/>
                <a:gd name="T30" fmla="*/ 2147483647 w 45"/>
                <a:gd name="T31" fmla="*/ 2147483647 h 23"/>
                <a:gd name="T32" fmla="*/ 2147483647 w 45"/>
                <a:gd name="T33" fmla="*/ 2147483647 h 23"/>
                <a:gd name="T34" fmla="*/ 2147483647 w 45"/>
                <a:gd name="T35" fmla="*/ 2147483647 h 23"/>
                <a:gd name="T36" fmla="*/ 2147483647 w 45"/>
                <a:gd name="T37" fmla="*/ 2147483647 h 23"/>
                <a:gd name="T38" fmla="*/ 2147483647 w 45"/>
                <a:gd name="T39" fmla="*/ 2147483647 h 23"/>
                <a:gd name="T40" fmla="*/ 2147483647 w 45"/>
                <a:gd name="T41" fmla="*/ 2147483647 h 23"/>
                <a:gd name="T42" fmla="*/ 2147483647 w 45"/>
                <a:gd name="T43" fmla="*/ 2147483647 h 23"/>
                <a:gd name="T44" fmla="*/ 2147483647 w 45"/>
                <a:gd name="T45" fmla="*/ 2147483647 h 23"/>
                <a:gd name="T46" fmla="*/ 2147483647 w 45"/>
                <a:gd name="T47" fmla="*/ 2147483647 h 23"/>
                <a:gd name="T48" fmla="*/ 2147483647 w 45"/>
                <a:gd name="T49" fmla="*/ 2147483647 h 23"/>
                <a:gd name="T50" fmla="*/ 2147483647 w 45"/>
                <a:gd name="T51" fmla="*/ 2147483647 h 23"/>
                <a:gd name="T52" fmla="*/ 2147483647 w 45"/>
                <a:gd name="T53" fmla="*/ 2147483647 h 23"/>
                <a:gd name="T54" fmla="*/ 2147483647 w 45"/>
                <a:gd name="T55" fmla="*/ 2147483647 h 23"/>
                <a:gd name="T56" fmla="*/ 2147483647 w 45"/>
                <a:gd name="T57" fmla="*/ 2147483647 h 23"/>
                <a:gd name="T58" fmla="*/ 2147483647 w 45"/>
                <a:gd name="T59" fmla="*/ 2147483647 h 23"/>
                <a:gd name="T60" fmla="*/ 2147483647 w 45"/>
                <a:gd name="T61" fmla="*/ 2147483647 h 23"/>
                <a:gd name="T62" fmla="*/ 2147483647 w 45"/>
                <a:gd name="T63" fmla="*/ 2147483647 h 23"/>
                <a:gd name="T64" fmla="*/ 0 w 45"/>
                <a:gd name="T65" fmla="*/ 2147483647 h 23"/>
                <a:gd name="T66" fmla="*/ 0 w 45"/>
                <a:gd name="T67" fmla="*/ 2147483647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40" name="Freeform 68"/>
            <p:cNvSpPr>
              <a:spLocks/>
            </p:cNvSpPr>
            <p:nvPr/>
          </p:nvSpPr>
          <p:spPr bwMode="auto">
            <a:xfrm>
              <a:off x="7745414" y="2638425"/>
              <a:ext cx="96837" cy="101600"/>
            </a:xfrm>
            <a:custGeom>
              <a:avLst/>
              <a:gdLst>
                <a:gd name="T0" fmla="*/ 0 w 12"/>
                <a:gd name="T1" fmla="*/ 2147483647 h 13"/>
                <a:gd name="T2" fmla="*/ 2147483647 w 12"/>
                <a:gd name="T3" fmla="*/ 2147483647 h 13"/>
                <a:gd name="T4" fmla="*/ 2147483647 w 12"/>
                <a:gd name="T5" fmla="*/ 2147483647 h 13"/>
                <a:gd name="T6" fmla="*/ 2147483647 w 12"/>
                <a:gd name="T7" fmla="*/ 2147483647 h 13"/>
                <a:gd name="T8" fmla="*/ 2147483647 w 12"/>
                <a:gd name="T9" fmla="*/ 2147483647 h 13"/>
                <a:gd name="T10" fmla="*/ 2147483647 w 12"/>
                <a:gd name="T11" fmla="*/ 2147483647 h 13"/>
                <a:gd name="T12" fmla="*/ 2147483647 w 12"/>
                <a:gd name="T13" fmla="*/ 2147483647 h 13"/>
                <a:gd name="T14" fmla="*/ 2147483647 w 12"/>
                <a:gd name="T15" fmla="*/ 2147483647 h 13"/>
                <a:gd name="T16" fmla="*/ 2147483647 w 12"/>
                <a:gd name="T17" fmla="*/ 2147483647 h 13"/>
                <a:gd name="T18" fmla="*/ 2147483647 w 12"/>
                <a:gd name="T19" fmla="*/ 2147483647 h 13"/>
                <a:gd name="T20" fmla="*/ 2147483647 w 12"/>
                <a:gd name="T21" fmla="*/ 2147483647 h 13"/>
                <a:gd name="T22" fmla="*/ 2147483647 w 12"/>
                <a:gd name="T23" fmla="*/ 2147483647 h 13"/>
                <a:gd name="T24" fmla="*/ 2147483647 w 12"/>
                <a:gd name="T25" fmla="*/ 2147483647 h 13"/>
                <a:gd name="T26" fmla="*/ 2147483647 w 12"/>
                <a:gd name="T27" fmla="*/ 2147483647 h 13"/>
                <a:gd name="T28" fmla="*/ 2147483647 w 12"/>
                <a:gd name="T29" fmla="*/ 2147483647 h 13"/>
                <a:gd name="T30" fmla="*/ 2147483647 w 12"/>
                <a:gd name="T31" fmla="*/ 2147483647 h 13"/>
                <a:gd name="T32" fmla="*/ 2147483647 w 12"/>
                <a:gd name="T33" fmla="*/ 2147483647 h 13"/>
                <a:gd name="T34" fmla="*/ 2147483647 w 12"/>
                <a:gd name="T35" fmla="*/ 2147483647 h 13"/>
                <a:gd name="T36" fmla="*/ 2147483647 w 12"/>
                <a:gd name="T37" fmla="*/ 2147483647 h 13"/>
                <a:gd name="T38" fmla="*/ 2147483647 w 12"/>
                <a:gd name="T39" fmla="*/ 2147483647 h 13"/>
                <a:gd name="T40" fmla="*/ 2147483647 w 12"/>
                <a:gd name="T41" fmla="*/ 2147483647 h 13"/>
                <a:gd name="T42" fmla="*/ 2147483647 w 12"/>
                <a:gd name="T43" fmla="*/ 2147483647 h 13"/>
                <a:gd name="T44" fmla="*/ 2147483647 w 12"/>
                <a:gd name="T45" fmla="*/ 2147483647 h 13"/>
                <a:gd name="T46" fmla="*/ 2147483647 w 12"/>
                <a:gd name="T47" fmla="*/ 2147483647 h 13"/>
                <a:gd name="T48" fmla="*/ 2147483647 w 12"/>
                <a:gd name="T49" fmla="*/ 2147483647 h 13"/>
                <a:gd name="T50" fmla="*/ 2147483647 w 12"/>
                <a:gd name="T51" fmla="*/ 2147483647 h 13"/>
                <a:gd name="T52" fmla="*/ 2147483647 w 12"/>
                <a:gd name="T53" fmla="*/ 2147483647 h 13"/>
                <a:gd name="T54" fmla="*/ 2147483647 w 12"/>
                <a:gd name="T55" fmla="*/ 2147483647 h 13"/>
                <a:gd name="T56" fmla="*/ 2147483647 w 12"/>
                <a:gd name="T57" fmla="*/ 2147483647 h 13"/>
                <a:gd name="T58" fmla="*/ 2147483647 w 12"/>
                <a:gd name="T59" fmla="*/ 2147483647 h 13"/>
                <a:gd name="T60" fmla="*/ 2147483647 w 12"/>
                <a:gd name="T61" fmla="*/ 2147483647 h 13"/>
                <a:gd name="T62" fmla="*/ 2147483647 w 12"/>
                <a:gd name="T63" fmla="*/ 2147483647 h 13"/>
                <a:gd name="T64" fmla="*/ 2147483647 w 12"/>
                <a:gd name="T65" fmla="*/ 0 h 13"/>
                <a:gd name="T66" fmla="*/ 0 w 12"/>
                <a:gd name="T67" fmla="*/ 2147483647 h 13"/>
                <a:gd name="T68" fmla="*/ 0 w 12"/>
                <a:gd name="T69" fmla="*/ 2147483647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41" name="Freeform 69"/>
            <p:cNvSpPr>
              <a:spLocks/>
            </p:cNvSpPr>
            <p:nvPr/>
          </p:nvSpPr>
          <p:spPr bwMode="auto">
            <a:xfrm>
              <a:off x="7639050" y="2212975"/>
              <a:ext cx="171450" cy="363538"/>
            </a:xfrm>
            <a:custGeom>
              <a:avLst/>
              <a:gdLst>
                <a:gd name="T0" fmla="*/ 2147483647 w 21"/>
                <a:gd name="T1" fmla="*/ 2147483647 h 47"/>
                <a:gd name="T2" fmla="*/ 2147483647 w 21"/>
                <a:gd name="T3" fmla="*/ 2147483647 h 47"/>
                <a:gd name="T4" fmla="*/ 2147483647 w 21"/>
                <a:gd name="T5" fmla="*/ 2147483647 h 47"/>
                <a:gd name="T6" fmla="*/ 2147483647 w 21"/>
                <a:gd name="T7" fmla="*/ 2147483647 h 47"/>
                <a:gd name="T8" fmla="*/ 2147483647 w 21"/>
                <a:gd name="T9" fmla="*/ 2147483647 h 47"/>
                <a:gd name="T10" fmla="*/ 2147483647 w 21"/>
                <a:gd name="T11" fmla="*/ 2147483647 h 47"/>
                <a:gd name="T12" fmla="*/ 2147483647 w 21"/>
                <a:gd name="T13" fmla="*/ 2147483647 h 47"/>
                <a:gd name="T14" fmla="*/ 2147483647 w 21"/>
                <a:gd name="T15" fmla="*/ 2147483647 h 47"/>
                <a:gd name="T16" fmla="*/ 2147483647 w 21"/>
                <a:gd name="T17" fmla="*/ 2147483647 h 47"/>
                <a:gd name="T18" fmla="*/ 2147483647 w 21"/>
                <a:gd name="T19" fmla="*/ 2147483647 h 47"/>
                <a:gd name="T20" fmla="*/ 2147483647 w 21"/>
                <a:gd name="T21" fmla="*/ 2147483647 h 47"/>
                <a:gd name="T22" fmla="*/ 2147483647 w 21"/>
                <a:gd name="T23" fmla="*/ 2147483647 h 47"/>
                <a:gd name="T24" fmla="*/ 0 w 21"/>
                <a:gd name="T25" fmla="*/ 2147483647 h 47"/>
                <a:gd name="T26" fmla="*/ 0 w 21"/>
                <a:gd name="T27" fmla="*/ 2147483647 h 47"/>
                <a:gd name="T28" fmla="*/ 2147483647 w 21"/>
                <a:gd name="T29" fmla="*/ 2147483647 h 47"/>
                <a:gd name="T30" fmla="*/ 0 w 21"/>
                <a:gd name="T31" fmla="*/ 2147483647 h 47"/>
                <a:gd name="T32" fmla="*/ 0 w 21"/>
                <a:gd name="T33" fmla="*/ 2147483647 h 47"/>
                <a:gd name="T34" fmla="*/ 0 w 21"/>
                <a:gd name="T35" fmla="*/ 2147483647 h 47"/>
                <a:gd name="T36" fmla="*/ 2147483647 w 21"/>
                <a:gd name="T37" fmla="*/ 2147483647 h 47"/>
                <a:gd name="T38" fmla="*/ 2147483647 w 21"/>
                <a:gd name="T39" fmla="*/ 2147483647 h 47"/>
                <a:gd name="T40" fmla="*/ 2147483647 w 21"/>
                <a:gd name="T41" fmla="*/ 2147483647 h 47"/>
                <a:gd name="T42" fmla="*/ 2147483647 w 21"/>
                <a:gd name="T43" fmla="*/ 2147483647 h 47"/>
                <a:gd name="T44" fmla="*/ 2147483647 w 21"/>
                <a:gd name="T45" fmla="*/ 2147483647 h 47"/>
                <a:gd name="T46" fmla="*/ 2147483647 w 21"/>
                <a:gd name="T47" fmla="*/ 2147483647 h 47"/>
                <a:gd name="T48" fmla="*/ 2147483647 w 21"/>
                <a:gd name="T49" fmla="*/ 2147483647 h 47"/>
                <a:gd name="T50" fmla="*/ 2147483647 w 21"/>
                <a:gd name="T51" fmla="*/ 2147483647 h 47"/>
                <a:gd name="T52" fmla="*/ 2147483647 w 21"/>
                <a:gd name="T53" fmla="*/ 2147483647 h 47"/>
                <a:gd name="T54" fmla="*/ 2147483647 w 21"/>
                <a:gd name="T55" fmla="*/ 2147483647 h 47"/>
                <a:gd name="T56" fmla="*/ 2147483647 w 21"/>
                <a:gd name="T57" fmla="*/ 2147483647 h 47"/>
                <a:gd name="T58" fmla="*/ 2147483647 w 21"/>
                <a:gd name="T59" fmla="*/ 2147483647 h 47"/>
                <a:gd name="T60" fmla="*/ 2147483647 w 21"/>
                <a:gd name="T61" fmla="*/ 2147483647 h 47"/>
                <a:gd name="T62" fmla="*/ 2147483647 w 21"/>
                <a:gd name="T63" fmla="*/ 2147483647 h 47"/>
                <a:gd name="T64" fmla="*/ 2147483647 w 21"/>
                <a:gd name="T65" fmla="*/ 2147483647 h 47"/>
                <a:gd name="T66" fmla="*/ 2147483647 w 21"/>
                <a:gd name="T67" fmla="*/ 2147483647 h 47"/>
                <a:gd name="T68" fmla="*/ 2147483647 w 21"/>
                <a:gd name="T69" fmla="*/ 2147483647 h 47"/>
                <a:gd name="T70" fmla="*/ 2147483647 w 21"/>
                <a:gd name="T71" fmla="*/ 2147483647 h 47"/>
                <a:gd name="T72" fmla="*/ 2147483647 w 21"/>
                <a:gd name="T73" fmla="*/ 2147483647 h 47"/>
                <a:gd name="T74" fmla="*/ 2147483647 w 21"/>
                <a:gd name="T75" fmla="*/ 2147483647 h 47"/>
                <a:gd name="T76" fmla="*/ 2147483647 w 21"/>
                <a:gd name="T77" fmla="*/ 0 h 47"/>
                <a:gd name="T78" fmla="*/ 2147483647 w 21"/>
                <a:gd name="T79" fmla="*/ 2147483647 h 47"/>
                <a:gd name="T80" fmla="*/ 2147483647 w 21"/>
                <a:gd name="T81" fmla="*/ 2147483647 h 47"/>
                <a:gd name="T82" fmla="*/ 2147483647 w 21"/>
                <a:gd name="T83" fmla="*/ 2147483647 h 47"/>
                <a:gd name="T84" fmla="*/ 2147483647 w 21"/>
                <a:gd name="T85" fmla="*/ 2147483647 h 47"/>
                <a:gd name="T86" fmla="*/ 2147483647 w 21"/>
                <a:gd name="T87" fmla="*/ 2147483647 h 47"/>
                <a:gd name="T88" fmla="*/ 2147483647 w 21"/>
                <a:gd name="T89" fmla="*/ 2147483647 h 47"/>
                <a:gd name="T90" fmla="*/ 2147483647 w 21"/>
                <a:gd name="T91" fmla="*/ 2147483647 h 47"/>
                <a:gd name="T92" fmla="*/ 2147483647 w 21"/>
                <a:gd name="T93" fmla="*/ 2147483647 h 47"/>
                <a:gd name="T94" fmla="*/ 2147483647 w 21"/>
                <a:gd name="T95" fmla="*/ 2147483647 h 47"/>
                <a:gd name="T96" fmla="*/ 2147483647 w 21"/>
                <a:gd name="T97" fmla="*/ 2147483647 h 47"/>
                <a:gd name="T98" fmla="*/ 2147483647 w 21"/>
                <a:gd name="T99" fmla="*/ 2147483647 h 47"/>
                <a:gd name="T100" fmla="*/ 2147483647 w 21"/>
                <a:gd name="T101" fmla="*/ 2147483647 h 47"/>
                <a:gd name="T102" fmla="*/ 214748364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42" name="Freeform 70"/>
            <p:cNvSpPr>
              <a:spLocks/>
            </p:cNvSpPr>
            <p:nvPr/>
          </p:nvSpPr>
          <p:spPr bwMode="auto">
            <a:xfrm>
              <a:off x="7696201" y="1887540"/>
              <a:ext cx="398463" cy="611187"/>
            </a:xfrm>
            <a:custGeom>
              <a:avLst/>
              <a:gdLst>
                <a:gd name="T0" fmla="*/ 2147483647 w 49"/>
                <a:gd name="T1" fmla="*/ 2147483647 h 79"/>
                <a:gd name="T2" fmla="*/ 2147483647 w 49"/>
                <a:gd name="T3" fmla="*/ 2147483647 h 79"/>
                <a:gd name="T4" fmla="*/ 2147483647 w 49"/>
                <a:gd name="T5" fmla="*/ 2147483647 h 79"/>
                <a:gd name="T6" fmla="*/ 2147483647 w 49"/>
                <a:gd name="T7" fmla="*/ 2147483647 h 79"/>
                <a:gd name="T8" fmla="*/ 2147483647 w 49"/>
                <a:gd name="T9" fmla="*/ 2147483647 h 79"/>
                <a:gd name="T10" fmla="*/ 2147483647 w 49"/>
                <a:gd name="T11" fmla="*/ 2147483647 h 79"/>
                <a:gd name="T12" fmla="*/ 2147483647 w 49"/>
                <a:gd name="T13" fmla="*/ 2147483647 h 79"/>
                <a:gd name="T14" fmla="*/ 2147483647 w 49"/>
                <a:gd name="T15" fmla="*/ 2147483647 h 79"/>
                <a:gd name="T16" fmla="*/ 2147483647 w 49"/>
                <a:gd name="T17" fmla="*/ 2147483647 h 79"/>
                <a:gd name="T18" fmla="*/ 2147483647 w 49"/>
                <a:gd name="T19" fmla="*/ 2147483647 h 79"/>
                <a:gd name="T20" fmla="*/ 2147483647 w 49"/>
                <a:gd name="T21" fmla="*/ 2147483647 h 79"/>
                <a:gd name="T22" fmla="*/ 2147483647 w 49"/>
                <a:gd name="T23" fmla="*/ 2147483647 h 79"/>
                <a:gd name="T24" fmla="*/ 2147483647 w 49"/>
                <a:gd name="T25" fmla="*/ 2147483647 h 79"/>
                <a:gd name="T26" fmla="*/ 2147483647 w 49"/>
                <a:gd name="T27" fmla="*/ 2147483647 h 79"/>
                <a:gd name="T28" fmla="*/ 2147483647 w 49"/>
                <a:gd name="T29" fmla="*/ 2147483647 h 79"/>
                <a:gd name="T30" fmla="*/ 2147483647 w 49"/>
                <a:gd name="T31" fmla="*/ 2147483647 h 79"/>
                <a:gd name="T32" fmla="*/ 2147483647 w 49"/>
                <a:gd name="T33" fmla="*/ 2147483647 h 79"/>
                <a:gd name="T34" fmla="*/ 2147483647 w 49"/>
                <a:gd name="T35" fmla="*/ 2147483647 h 79"/>
                <a:gd name="T36" fmla="*/ 2147483647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147483647 h 79"/>
                <a:gd name="T60" fmla="*/ 2147483647 w 49"/>
                <a:gd name="T61" fmla="*/ 2147483647 h 79"/>
                <a:gd name="T62" fmla="*/ 2147483647 w 49"/>
                <a:gd name="T63" fmla="*/ 2147483647 h 79"/>
                <a:gd name="T64" fmla="*/ 2147483647 w 49"/>
                <a:gd name="T65" fmla="*/ 2147483647 h 79"/>
                <a:gd name="T66" fmla="*/ 2147483647 w 49"/>
                <a:gd name="T67" fmla="*/ 2147483647 h 79"/>
                <a:gd name="T68" fmla="*/ 2147483647 w 49"/>
                <a:gd name="T69" fmla="*/ 2147483647 h 79"/>
                <a:gd name="T70" fmla="*/ 2147483647 w 49"/>
                <a:gd name="T71" fmla="*/ 2147483647 h 79"/>
                <a:gd name="T72" fmla="*/ 2147483647 w 49"/>
                <a:gd name="T73" fmla="*/ 2147483647 h 79"/>
                <a:gd name="T74" fmla="*/ 2147483647 w 49"/>
                <a:gd name="T75" fmla="*/ 2147483647 h 79"/>
                <a:gd name="T76" fmla="*/ 2147483647 w 49"/>
                <a:gd name="T77" fmla="*/ 2147483647 h 79"/>
                <a:gd name="T78" fmla="*/ 2147483647 w 49"/>
                <a:gd name="T79" fmla="*/ 0 h 79"/>
                <a:gd name="T80" fmla="*/ 2147483647 w 49"/>
                <a:gd name="T81" fmla="*/ 0 h 79"/>
                <a:gd name="T82" fmla="*/ 2147483647 w 49"/>
                <a:gd name="T83" fmla="*/ 2147483647 h 79"/>
                <a:gd name="T84" fmla="*/ 2147483647 w 49"/>
                <a:gd name="T85" fmla="*/ 2147483647 h 79"/>
                <a:gd name="T86" fmla="*/ 2147483647 w 49"/>
                <a:gd name="T87" fmla="*/ 2147483647 h 79"/>
                <a:gd name="T88" fmla="*/ 2147483647 w 49"/>
                <a:gd name="T89" fmla="*/ 2147483647 h 79"/>
                <a:gd name="T90" fmla="*/ 2147483647 w 49"/>
                <a:gd name="T91" fmla="*/ 2147483647 h 79"/>
                <a:gd name="T92" fmla="*/ 2147483647 w 49"/>
                <a:gd name="T93" fmla="*/ 2147483647 h 79"/>
                <a:gd name="T94" fmla="*/ 2147483647 w 49"/>
                <a:gd name="T95" fmla="*/ 2147483647 h 79"/>
                <a:gd name="T96" fmla="*/ 2147483647 w 49"/>
                <a:gd name="T97" fmla="*/ 2147483647 h 79"/>
                <a:gd name="T98" fmla="*/ 2147483647 w 49"/>
                <a:gd name="T99" fmla="*/ 2147483647 h 79"/>
                <a:gd name="T100" fmla="*/ 2147483647 w 49"/>
                <a:gd name="T101" fmla="*/ 2147483647 h 79"/>
                <a:gd name="T102" fmla="*/ 2147483647 w 49"/>
                <a:gd name="T103" fmla="*/ 2147483647 h 79"/>
                <a:gd name="T104" fmla="*/ 2147483647 w 49"/>
                <a:gd name="T105" fmla="*/ 2147483647 h 79"/>
                <a:gd name="T106" fmla="*/ 2147483647 w 49"/>
                <a:gd name="T107" fmla="*/ 2147483647 h 79"/>
                <a:gd name="T108" fmla="*/ 2147483647 w 49"/>
                <a:gd name="T109" fmla="*/ 2147483647 h 79"/>
                <a:gd name="T110" fmla="*/ 2147483647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nvGrpSpPr>
            <p:cNvPr id="16443" name="Group 71"/>
            <p:cNvGrpSpPr>
              <a:grpSpLocks/>
            </p:cNvGrpSpPr>
            <p:nvPr/>
          </p:nvGrpSpPr>
          <p:grpSpPr bwMode="auto">
            <a:xfrm>
              <a:off x="3235316" y="4635484"/>
              <a:ext cx="966787" cy="588962"/>
              <a:chOff x="1991" y="3321"/>
              <a:chExt cx="361" cy="231"/>
            </a:xfrm>
          </p:grpSpPr>
          <p:sp>
            <p:nvSpPr>
              <p:cNvPr id="16444" name="Freeform 72"/>
              <p:cNvSpPr>
                <a:spLocks/>
              </p:cNvSpPr>
              <p:nvPr/>
            </p:nvSpPr>
            <p:spPr bwMode="auto">
              <a:xfrm>
                <a:off x="2274" y="3459"/>
                <a:ext cx="78" cy="93"/>
              </a:xfrm>
              <a:custGeom>
                <a:avLst/>
                <a:gdLst>
                  <a:gd name="T0" fmla="*/ 0 w 16"/>
                  <a:gd name="T1" fmla="*/ 1311005476 h 19"/>
                  <a:gd name="T2" fmla="*/ 181852311 w 16"/>
                  <a:gd name="T3" fmla="*/ 2147483647 h 19"/>
                  <a:gd name="T4" fmla="*/ 181852311 w 16"/>
                  <a:gd name="T5" fmla="*/ 2147483647 h 19"/>
                  <a:gd name="T6" fmla="*/ 1068315259 w 16"/>
                  <a:gd name="T7" fmla="*/ 2147483647 h 19"/>
                  <a:gd name="T8" fmla="*/ 1439996001 w 16"/>
                  <a:gd name="T9" fmla="*/ 2147483647 h 19"/>
                  <a:gd name="T10" fmla="*/ 2147483647 w 16"/>
                  <a:gd name="T11" fmla="*/ 2083638358 h 19"/>
                  <a:gd name="T12" fmla="*/ 2147483647 w 16"/>
                  <a:gd name="T13" fmla="*/ 924224623 h 19"/>
                  <a:gd name="T14" fmla="*/ 553467612 w 16"/>
                  <a:gd name="T15" fmla="*/ 0 h 19"/>
                  <a:gd name="T16" fmla="*/ 553467612 w 16"/>
                  <a:gd name="T17" fmla="*/ 924224623 h 19"/>
                  <a:gd name="T18" fmla="*/ 0 w 16"/>
                  <a:gd name="T19" fmla="*/ 1311005476 h 19"/>
                  <a:gd name="T20" fmla="*/ 0 w 16"/>
                  <a:gd name="T21" fmla="*/ 131100547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45" name="Freeform 73"/>
              <p:cNvSpPr>
                <a:spLocks/>
              </p:cNvSpPr>
              <p:nvPr/>
            </p:nvSpPr>
            <p:spPr bwMode="auto">
              <a:xfrm>
                <a:off x="2235" y="3409"/>
                <a:ext cx="44" cy="29"/>
              </a:xfrm>
              <a:custGeom>
                <a:avLst/>
                <a:gdLst>
                  <a:gd name="T0" fmla="*/ 569467705 w 9"/>
                  <a:gd name="T1" fmla="*/ 974528682 h 6"/>
                  <a:gd name="T2" fmla="*/ 1490132076 w 9"/>
                  <a:gd name="T3" fmla="*/ 974528682 h 6"/>
                  <a:gd name="T4" fmla="*/ 1676767716 w 9"/>
                  <a:gd name="T5" fmla="*/ 500977083 h 6"/>
                  <a:gd name="T6" fmla="*/ 912443375 w 9"/>
                  <a:gd name="T7" fmla="*/ 333859803 h 6"/>
                  <a:gd name="T8" fmla="*/ 569467705 w 9"/>
                  <a:gd name="T9" fmla="*/ 333859803 h 6"/>
                  <a:gd name="T10" fmla="*/ 382832065 w 9"/>
                  <a:gd name="T11" fmla="*/ 0 h 6"/>
                  <a:gd name="T12" fmla="*/ 0 w 9"/>
                  <a:gd name="T13" fmla="*/ 333859803 h 6"/>
                  <a:gd name="T14" fmla="*/ 382832065 w 9"/>
                  <a:gd name="T15" fmla="*/ 807720735 h 6"/>
                  <a:gd name="T16" fmla="*/ 569467705 w 9"/>
                  <a:gd name="T17" fmla="*/ 974528682 h 6"/>
                  <a:gd name="T18" fmla="*/ 569467705 w 9"/>
                  <a:gd name="T19" fmla="*/ 97452868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46" name="Freeform 74"/>
              <p:cNvSpPr>
                <a:spLocks/>
              </p:cNvSpPr>
              <p:nvPr/>
            </p:nvSpPr>
            <p:spPr bwMode="auto">
              <a:xfrm>
                <a:off x="2225" y="3438"/>
                <a:ext cx="20" cy="10"/>
              </a:xfrm>
              <a:custGeom>
                <a:avLst/>
                <a:gdLst>
                  <a:gd name="T0" fmla="*/ 0 w 4"/>
                  <a:gd name="T1" fmla="*/ 488280567 h 2"/>
                  <a:gd name="T2" fmla="*/ 976561134 w 4"/>
                  <a:gd name="T3" fmla="*/ 0 h 2"/>
                  <a:gd name="T4" fmla="*/ 976561134 w 4"/>
                  <a:gd name="T5" fmla="*/ 488280567 h 2"/>
                  <a:gd name="T6" fmla="*/ 0 w 4"/>
                  <a:gd name="T7" fmla="*/ 488280567 h 2"/>
                  <a:gd name="T8" fmla="*/ 0 w 4"/>
                  <a:gd name="T9" fmla="*/ 488280567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47" name="Freeform 75"/>
              <p:cNvSpPr>
                <a:spLocks/>
              </p:cNvSpPr>
              <p:nvPr/>
            </p:nvSpPr>
            <p:spPr bwMode="auto">
              <a:xfrm>
                <a:off x="2211" y="3419"/>
                <a:ext cx="19" cy="14"/>
              </a:xfrm>
              <a:custGeom>
                <a:avLst/>
                <a:gdLst>
                  <a:gd name="T0" fmla="*/ 274418465 w 4"/>
                  <a:gd name="T1" fmla="*/ 0 h 3"/>
                  <a:gd name="T2" fmla="*/ 274418465 w 4"/>
                  <a:gd name="T3" fmla="*/ 0 h 3"/>
                  <a:gd name="T4" fmla="*/ 385337296 w 4"/>
                  <a:gd name="T5" fmla="*/ 0 h 3"/>
                  <a:gd name="T6" fmla="*/ 385337296 w 4"/>
                  <a:gd name="T7" fmla="*/ 0 h 3"/>
                  <a:gd name="T8" fmla="*/ 385337296 w 4"/>
                  <a:gd name="T9" fmla="*/ 0 h 3"/>
                  <a:gd name="T10" fmla="*/ 385337296 w 4"/>
                  <a:gd name="T11" fmla="*/ 112261484 h 3"/>
                  <a:gd name="T12" fmla="*/ 385337296 w 4"/>
                  <a:gd name="T13" fmla="*/ 112261484 h 3"/>
                  <a:gd name="T14" fmla="*/ 385337296 w 4"/>
                  <a:gd name="T15" fmla="*/ 112261484 h 3"/>
                  <a:gd name="T16" fmla="*/ 525555709 w 4"/>
                  <a:gd name="T17" fmla="*/ 112261484 h 3"/>
                  <a:gd name="T18" fmla="*/ 385337296 w 4"/>
                  <a:gd name="T19" fmla="*/ 205818079 h 3"/>
                  <a:gd name="T20" fmla="*/ 385337296 w 4"/>
                  <a:gd name="T21" fmla="*/ 205818079 h 3"/>
                  <a:gd name="T22" fmla="*/ 385337296 w 4"/>
                  <a:gd name="T23" fmla="*/ 205818079 h 3"/>
                  <a:gd name="T24" fmla="*/ 385337296 w 4"/>
                  <a:gd name="T25" fmla="*/ 318068699 h 3"/>
                  <a:gd name="T26" fmla="*/ 385337296 w 4"/>
                  <a:gd name="T27" fmla="*/ 318068699 h 3"/>
                  <a:gd name="T28" fmla="*/ 385337296 w 4"/>
                  <a:gd name="T29" fmla="*/ 318068699 h 3"/>
                  <a:gd name="T30" fmla="*/ 274418465 w 4"/>
                  <a:gd name="T31" fmla="*/ 318068699 h 3"/>
                  <a:gd name="T32" fmla="*/ 274418465 w 4"/>
                  <a:gd name="T33" fmla="*/ 318068699 h 3"/>
                  <a:gd name="T34" fmla="*/ 274418465 w 4"/>
                  <a:gd name="T35" fmla="*/ 318068699 h 3"/>
                  <a:gd name="T36" fmla="*/ 140206367 w 4"/>
                  <a:gd name="T37" fmla="*/ 318068699 h 3"/>
                  <a:gd name="T38" fmla="*/ 140206367 w 4"/>
                  <a:gd name="T39" fmla="*/ 318068699 h 3"/>
                  <a:gd name="T40" fmla="*/ 140206367 w 4"/>
                  <a:gd name="T41" fmla="*/ 318068699 h 3"/>
                  <a:gd name="T42" fmla="*/ 140206367 w 4"/>
                  <a:gd name="T43" fmla="*/ 205818079 h 3"/>
                  <a:gd name="T44" fmla="*/ 0 w 4"/>
                  <a:gd name="T45" fmla="*/ 205818079 h 3"/>
                  <a:gd name="T46" fmla="*/ 0 w 4"/>
                  <a:gd name="T47" fmla="*/ 205818079 h 3"/>
                  <a:gd name="T48" fmla="*/ 0 w 4"/>
                  <a:gd name="T49" fmla="*/ 112261484 h 3"/>
                  <a:gd name="T50" fmla="*/ 0 w 4"/>
                  <a:gd name="T51" fmla="*/ 112261484 h 3"/>
                  <a:gd name="T52" fmla="*/ 0 w 4"/>
                  <a:gd name="T53" fmla="*/ 112261484 h 3"/>
                  <a:gd name="T54" fmla="*/ 140206367 w 4"/>
                  <a:gd name="T55" fmla="*/ 112261484 h 3"/>
                  <a:gd name="T56" fmla="*/ 140206367 w 4"/>
                  <a:gd name="T57" fmla="*/ 0 h 3"/>
                  <a:gd name="T58" fmla="*/ 140206367 w 4"/>
                  <a:gd name="T59" fmla="*/ 0 h 3"/>
                  <a:gd name="T60" fmla="*/ 140206367 w 4"/>
                  <a:gd name="T61" fmla="*/ 0 h 3"/>
                  <a:gd name="T62" fmla="*/ 274418465 w 4"/>
                  <a:gd name="T63" fmla="*/ 0 h 3"/>
                  <a:gd name="T64" fmla="*/ 274418465 w 4"/>
                  <a:gd name="T65" fmla="*/ 0 h 3"/>
                  <a:gd name="T66" fmla="*/ 274418465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48" name="Freeform 76"/>
              <p:cNvSpPr>
                <a:spLocks/>
              </p:cNvSpPr>
              <p:nvPr/>
            </p:nvSpPr>
            <p:spPr bwMode="auto">
              <a:xfrm>
                <a:off x="2186" y="3394"/>
                <a:ext cx="39" cy="15"/>
              </a:xfrm>
              <a:custGeom>
                <a:avLst/>
                <a:gdLst>
                  <a:gd name="T0" fmla="*/ 0 w 8"/>
                  <a:gd name="T1" fmla="*/ 732421847 h 3"/>
                  <a:gd name="T2" fmla="*/ 1258155936 w 8"/>
                  <a:gd name="T3" fmla="*/ 732421847 h 3"/>
                  <a:gd name="T4" fmla="*/ 1439996001 w 8"/>
                  <a:gd name="T5" fmla="*/ 0 h 3"/>
                  <a:gd name="T6" fmla="*/ 371612259 w 8"/>
                  <a:gd name="T7" fmla="*/ 0 h 3"/>
                  <a:gd name="T8" fmla="*/ 0 w 8"/>
                  <a:gd name="T9" fmla="*/ 732421847 h 3"/>
                  <a:gd name="T10" fmla="*/ 0 w 8"/>
                  <a:gd name="T11" fmla="*/ 732421847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49" name="Freeform 77"/>
              <p:cNvSpPr>
                <a:spLocks/>
              </p:cNvSpPr>
              <p:nvPr/>
            </p:nvSpPr>
            <p:spPr bwMode="auto">
              <a:xfrm>
                <a:off x="2026" y="3321"/>
                <a:ext cx="38" cy="24"/>
              </a:xfrm>
              <a:custGeom>
                <a:avLst/>
                <a:gdLst>
                  <a:gd name="T0" fmla="*/ 0 w 8"/>
                  <a:gd name="T1" fmla="*/ 591177451 h 5"/>
                  <a:gd name="T2" fmla="*/ 385337296 w 8"/>
                  <a:gd name="T3" fmla="*/ 746750998 h 5"/>
                  <a:gd name="T4" fmla="*/ 777932285 w 8"/>
                  <a:gd name="T5" fmla="*/ 746750998 h 5"/>
                  <a:gd name="T6" fmla="*/ 1052408282 w 8"/>
                  <a:gd name="T7" fmla="*/ 311084656 h 5"/>
                  <a:gd name="T8" fmla="*/ 665980082 w 8"/>
                  <a:gd name="T9" fmla="*/ 0 h 5"/>
                  <a:gd name="T10" fmla="*/ 140206367 w 8"/>
                  <a:gd name="T11" fmla="*/ 311084656 h 5"/>
                  <a:gd name="T12" fmla="*/ 0 w 8"/>
                  <a:gd name="T13" fmla="*/ 591177451 h 5"/>
                  <a:gd name="T14" fmla="*/ 0 w 8"/>
                  <a:gd name="T15" fmla="*/ 59117745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50" name="Freeform 78"/>
              <p:cNvSpPr>
                <a:spLocks/>
              </p:cNvSpPr>
              <p:nvPr/>
            </p:nvSpPr>
            <p:spPr bwMode="auto">
              <a:xfrm>
                <a:off x="1991" y="3321"/>
                <a:ext cx="20" cy="24"/>
              </a:xfrm>
              <a:custGeom>
                <a:avLst/>
                <a:gdLst>
                  <a:gd name="T0" fmla="*/ 0 w 4"/>
                  <a:gd name="T1" fmla="*/ 746750998 h 5"/>
                  <a:gd name="T2" fmla="*/ 976561134 w 4"/>
                  <a:gd name="T3" fmla="*/ 311084656 h 5"/>
                  <a:gd name="T4" fmla="*/ 976561134 w 4"/>
                  <a:gd name="T5" fmla="*/ 0 h 5"/>
                  <a:gd name="T6" fmla="*/ 0 w 4"/>
                  <a:gd name="T7" fmla="*/ 591177451 h 5"/>
                  <a:gd name="T8" fmla="*/ 0 w 4"/>
                  <a:gd name="T9" fmla="*/ 746750998 h 5"/>
                  <a:gd name="T10" fmla="*/ 0 w 4"/>
                  <a:gd name="T11" fmla="*/ 746750998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sp>
            <p:nvSpPr>
              <p:cNvPr id="16451" name="Freeform 79"/>
              <p:cNvSpPr>
                <a:spLocks/>
              </p:cNvSpPr>
              <p:nvPr/>
            </p:nvSpPr>
            <p:spPr bwMode="auto">
              <a:xfrm>
                <a:off x="2128" y="3360"/>
                <a:ext cx="39" cy="34"/>
              </a:xfrm>
              <a:custGeom>
                <a:avLst/>
                <a:gdLst>
                  <a:gd name="T0" fmla="*/ 553467612 w 8"/>
                  <a:gd name="T1" fmla="*/ 1205323064 h 7"/>
                  <a:gd name="T2" fmla="*/ 1439996001 w 8"/>
                  <a:gd name="T3" fmla="*/ 1205323064 h 7"/>
                  <a:gd name="T4" fmla="*/ 1439996001 w 8"/>
                  <a:gd name="T5" fmla="*/ 672536448 h 7"/>
                  <a:gd name="T6" fmla="*/ 735641673 w 8"/>
                  <a:gd name="T7" fmla="*/ 0 h 7"/>
                  <a:gd name="T8" fmla="*/ 0 w 8"/>
                  <a:gd name="T9" fmla="*/ 358111838 h 7"/>
                  <a:gd name="T10" fmla="*/ 553467612 w 8"/>
                  <a:gd name="T11" fmla="*/ 1205323064 h 7"/>
                  <a:gd name="T12" fmla="*/ 553467612 w 8"/>
                  <a:gd name="T13" fmla="*/ 120532306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pPr defTabSz="914400" fontAlgn="base">
                  <a:spcBef>
                    <a:spcPct val="0"/>
                  </a:spcBef>
                  <a:spcAft>
                    <a:spcPct val="0"/>
                  </a:spcAft>
                </a:pPr>
                <a:endParaRPr lang="en-US" sz="3600">
                  <a:solidFill>
                    <a:srgbClr val="4D4D4D"/>
                  </a:solidFill>
                  <a:latin typeface="Verdana" pitchFamily="34" charset="0"/>
                </a:endParaRPr>
              </a:p>
            </p:txBody>
          </p:sp>
        </p:grpSp>
      </p:grpSp>
      <p:sp>
        <p:nvSpPr>
          <p:cNvPr id="16388" name="Text Box 152"/>
          <p:cNvSpPr txBox="1">
            <a:spLocks noChangeArrowheads="1"/>
          </p:cNvSpPr>
          <p:nvPr/>
        </p:nvSpPr>
        <p:spPr bwMode="auto">
          <a:xfrm>
            <a:off x="757238" y="5894388"/>
            <a:ext cx="81454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r>
              <a:rPr lang="en-US" altLang="en-US" sz="1400" b="1">
                <a:solidFill>
                  <a:srgbClr val="000000"/>
                </a:solidFill>
                <a:latin typeface="Arial Narrow" pitchFamily="34" charset="0"/>
              </a:rPr>
              <a:t>No Data          &lt;10%           10%–14%	    15%–19%          </a:t>
            </a:r>
            <a:r>
              <a:rPr lang="en-US" altLang="en-US" sz="1400">
                <a:solidFill>
                  <a:srgbClr val="000000"/>
                </a:solidFill>
                <a:latin typeface="Arial Narrow" pitchFamily="34" charset="0"/>
              </a:rPr>
              <a:t> </a:t>
            </a:r>
          </a:p>
        </p:txBody>
      </p:sp>
      <p:sp>
        <p:nvSpPr>
          <p:cNvPr id="16389" name="Rectangle 153"/>
          <p:cNvSpPr>
            <a:spLocks noChangeArrowheads="1"/>
          </p:cNvSpPr>
          <p:nvPr/>
        </p:nvSpPr>
        <p:spPr bwMode="auto">
          <a:xfrm>
            <a:off x="549275" y="5956300"/>
            <a:ext cx="234950" cy="234950"/>
          </a:xfrm>
          <a:prstGeom prst="rect">
            <a:avLst/>
          </a:prstGeom>
          <a:solidFill>
            <a:schemeClr val="bg1"/>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16390" name="Rectangle 154"/>
          <p:cNvSpPr>
            <a:spLocks noChangeArrowheads="1"/>
          </p:cNvSpPr>
          <p:nvPr/>
        </p:nvSpPr>
        <p:spPr bwMode="auto">
          <a:xfrm>
            <a:off x="1516063" y="5953125"/>
            <a:ext cx="234950" cy="234950"/>
          </a:xfrm>
          <a:prstGeom prst="rect">
            <a:avLst/>
          </a:prstGeom>
          <a:solidFill>
            <a:srgbClr val="99CC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16391" name="Rectangle 156"/>
          <p:cNvSpPr>
            <a:spLocks noChangeArrowheads="1"/>
          </p:cNvSpPr>
          <p:nvPr/>
        </p:nvSpPr>
        <p:spPr bwMode="auto">
          <a:xfrm>
            <a:off x="3443288" y="5949950"/>
            <a:ext cx="234950" cy="234950"/>
          </a:xfrm>
          <a:prstGeom prst="rect">
            <a:avLst/>
          </a:prstGeom>
          <a:solidFill>
            <a:srgbClr val="0000A0"/>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16392" name="Rectangle 158"/>
          <p:cNvSpPr>
            <a:spLocks noChangeArrowheads="1"/>
          </p:cNvSpPr>
          <p:nvPr/>
        </p:nvSpPr>
        <p:spPr bwMode="auto">
          <a:xfrm>
            <a:off x="444500" y="5892800"/>
            <a:ext cx="4073525" cy="3508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defTabSz="914400" fontAlgn="base">
              <a:spcBef>
                <a:spcPct val="0"/>
              </a:spcBef>
              <a:spcAft>
                <a:spcPct val="0"/>
              </a:spcAft>
            </a:pPr>
            <a:endParaRPr lang="en-US" altLang="en-US">
              <a:solidFill>
                <a:srgbClr val="000000"/>
              </a:solidFill>
              <a:latin typeface="Myriad Web Pro" pitchFamily="34" charset="0"/>
            </a:endParaRPr>
          </a:p>
        </p:txBody>
      </p:sp>
      <p:sp>
        <p:nvSpPr>
          <p:cNvPr id="16393" name="Rectangle 153"/>
          <p:cNvSpPr>
            <a:spLocks noChangeArrowheads="1"/>
          </p:cNvSpPr>
          <p:nvPr/>
        </p:nvSpPr>
        <p:spPr bwMode="auto">
          <a:xfrm>
            <a:off x="2325688" y="5951538"/>
            <a:ext cx="234950" cy="234950"/>
          </a:xfrm>
          <a:prstGeom prst="rect">
            <a:avLst/>
          </a:prstGeom>
          <a:solidFill>
            <a:srgbClr val="6699FF"/>
          </a:solidFill>
          <a:ln w="9525">
            <a:solidFill>
              <a:schemeClr val="tx1"/>
            </a:solidFill>
            <a:miter lim="800000"/>
            <a:headEnd/>
            <a:tailEnd/>
          </a:ln>
        </p:spPr>
        <p:txBody>
          <a:bodyPr wrap="none" anchor="ctr"/>
          <a:lstStyle>
            <a:lvl1pPr eaLnBrk="0" hangingPunct="0">
              <a:defRPr sz="3600">
                <a:solidFill>
                  <a:srgbClr val="4D4D4D"/>
                </a:solidFill>
                <a:latin typeface="Verdana" pitchFamily="34" charset="0"/>
              </a:defRPr>
            </a:lvl1pPr>
            <a:lvl2pPr marL="742950" indent="-285750" eaLnBrk="0" hangingPunct="0">
              <a:defRPr sz="3600">
                <a:solidFill>
                  <a:srgbClr val="4D4D4D"/>
                </a:solidFill>
                <a:latin typeface="Verdana" pitchFamily="34" charset="0"/>
              </a:defRPr>
            </a:lvl2pPr>
            <a:lvl3pPr marL="1143000" indent="-228600" eaLnBrk="0" hangingPunct="0">
              <a:defRPr sz="3600">
                <a:solidFill>
                  <a:srgbClr val="4D4D4D"/>
                </a:solidFill>
                <a:latin typeface="Verdana" pitchFamily="34" charset="0"/>
              </a:defRPr>
            </a:lvl3pPr>
            <a:lvl4pPr marL="1600200" indent="-228600" eaLnBrk="0" hangingPunct="0">
              <a:defRPr sz="3600">
                <a:solidFill>
                  <a:srgbClr val="4D4D4D"/>
                </a:solidFill>
                <a:latin typeface="Verdana" pitchFamily="34" charset="0"/>
              </a:defRPr>
            </a:lvl4pPr>
            <a:lvl5pPr marL="2057400" indent="-228600" eaLnBrk="0" hangingPunct="0">
              <a:defRPr sz="3600">
                <a:solidFill>
                  <a:srgbClr val="4D4D4D"/>
                </a:solidFill>
                <a:latin typeface="Verdana" pitchFamily="34" charset="0"/>
              </a:defRPr>
            </a:lvl5pPr>
            <a:lvl6pPr marL="2514600" indent="-228600" eaLnBrk="0" fontAlgn="base" hangingPunct="0">
              <a:spcBef>
                <a:spcPct val="0"/>
              </a:spcBef>
              <a:spcAft>
                <a:spcPct val="0"/>
              </a:spcAft>
              <a:defRPr sz="3600">
                <a:solidFill>
                  <a:srgbClr val="4D4D4D"/>
                </a:solidFill>
                <a:latin typeface="Verdana" pitchFamily="34" charset="0"/>
              </a:defRPr>
            </a:lvl6pPr>
            <a:lvl7pPr marL="2971800" indent="-228600" eaLnBrk="0" fontAlgn="base" hangingPunct="0">
              <a:spcBef>
                <a:spcPct val="0"/>
              </a:spcBef>
              <a:spcAft>
                <a:spcPct val="0"/>
              </a:spcAft>
              <a:defRPr sz="3600">
                <a:solidFill>
                  <a:srgbClr val="4D4D4D"/>
                </a:solidFill>
                <a:latin typeface="Verdana" pitchFamily="34" charset="0"/>
              </a:defRPr>
            </a:lvl7pPr>
            <a:lvl8pPr marL="3429000" indent="-228600" eaLnBrk="0" fontAlgn="base" hangingPunct="0">
              <a:spcBef>
                <a:spcPct val="0"/>
              </a:spcBef>
              <a:spcAft>
                <a:spcPct val="0"/>
              </a:spcAft>
              <a:defRPr sz="3600">
                <a:solidFill>
                  <a:srgbClr val="4D4D4D"/>
                </a:solidFill>
                <a:latin typeface="Verdana" pitchFamily="34" charset="0"/>
              </a:defRPr>
            </a:lvl8pPr>
            <a:lvl9pPr marL="3886200" indent="-228600" eaLnBrk="0" fontAlgn="base" hangingPunct="0">
              <a:spcBef>
                <a:spcPct val="0"/>
              </a:spcBef>
              <a:spcAft>
                <a:spcPct val="0"/>
              </a:spcAft>
              <a:defRPr sz="3600">
                <a:solidFill>
                  <a:srgbClr val="4D4D4D"/>
                </a:solidFill>
                <a:latin typeface="Verdana" pitchFamily="34" charset="0"/>
              </a:defRPr>
            </a:lvl9pPr>
          </a:lstStyle>
          <a:p>
            <a:pPr algn="ctr" defTabSz="914400" fontAlgn="base">
              <a:spcBef>
                <a:spcPct val="0"/>
              </a:spcBef>
              <a:spcAft>
                <a:spcPct val="0"/>
              </a:spcAft>
            </a:pPr>
            <a:endParaRPr lang="en-US" altLang="en-US">
              <a:solidFill>
                <a:srgbClr val="000000"/>
              </a:solidFill>
              <a:latin typeface="Myriad Web Pro" pitchFamily="34" charset="0"/>
            </a:endParaRPr>
          </a:p>
        </p:txBody>
      </p:sp>
    </p:spTree>
    <p:extLst>
      <p:ext uri="{BB962C8B-B14F-4D97-AF65-F5344CB8AC3E}">
        <p14:creationId xmlns:p14="http://schemas.microsoft.com/office/powerpoint/2010/main" val="3858282667"/>
      </p:ext>
    </p:extLst>
  </p:cSld>
  <p:clrMapOvr>
    <a:masterClrMapping/>
  </p:clrMapOvr>
  <p:transition advClick="0" advTm="1000">
    <p:randomBar/>
  </p:transition>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10_Blank Presentation">
  <a:themeElements>
    <a:clrScheme name="1_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Myrad Pro style">
      <a:majorFont>
        <a:latin typeface="Myriad Pro"/>
        <a:ea typeface=""/>
        <a:cs typeface=""/>
      </a:majorFont>
      <a:minorFont>
        <a:latin typeface="Myriad Pro"/>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1_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2_Blank Presentation">
  <a:themeElements>
    <a:clrScheme name="1_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Blank Presentation">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1_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16665</TotalTime>
  <Words>1205</Words>
  <Application>Microsoft Office PowerPoint</Application>
  <PresentationFormat>On-screen Show (4:3)</PresentationFormat>
  <Paragraphs>252</Paragraphs>
  <Slides>75</Slides>
  <Notes>26</Notes>
  <HiddenSlides>0</HiddenSlides>
  <MMClips>0</MMClips>
  <ScaleCrop>false</ScaleCrop>
  <HeadingPairs>
    <vt:vector size="6" baseType="variant">
      <vt:variant>
        <vt:lpstr>Fonts Used</vt:lpstr>
      </vt:variant>
      <vt:variant>
        <vt:i4>12</vt:i4>
      </vt:variant>
      <vt:variant>
        <vt:lpstr>Theme</vt:lpstr>
      </vt:variant>
      <vt:variant>
        <vt:i4>7</vt:i4>
      </vt:variant>
      <vt:variant>
        <vt:lpstr>Slide Titles</vt:lpstr>
      </vt:variant>
      <vt:variant>
        <vt:i4>75</vt:i4>
      </vt:variant>
    </vt:vector>
  </HeadingPairs>
  <TitlesOfParts>
    <vt:vector size="94" baseType="lpstr">
      <vt:lpstr>Arial</vt:lpstr>
      <vt:lpstr>Arial Narrow</vt:lpstr>
      <vt:lpstr>Arial Rounded MT Bold</vt:lpstr>
      <vt:lpstr>Calibri</vt:lpstr>
      <vt:lpstr>Gill Sans</vt:lpstr>
      <vt:lpstr>Gill Sans Light</vt:lpstr>
      <vt:lpstr>Impact</vt:lpstr>
      <vt:lpstr>Myriad Web Pro</vt:lpstr>
      <vt:lpstr>Times New Roman</vt:lpstr>
      <vt:lpstr>Verdana</vt:lpstr>
      <vt:lpstr>ヒラギノ角ゴ ProN W3</vt:lpstr>
      <vt:lpstr>ヒラギノ角ゴ ProN W6</vt:lpstr>
      <vt:lpstr>Office Theme</vt:lpstr>
      <vt:lpstr>1_Office Theme</vt:lpstr>
      <vt:lpstr>10_Blank Presentation</vt:lpstr>
      <vt:lpstr>22_Blank Presentation</vt:lpstr>
      <vt:lpstr>2_Office Theme</vt:lpstr>
      <vt:lpstr>3_Office Theme</vt:lpstr>
      <vt:lpstr>5_Office Theme</vt:lpstr>
      <vt:lpstr>UNITING  for a  Healthier Texas</vt:lpstr>
      <vt:lpstr>PowerPoint Presentation</vt:lpstr>
      <vt:lpstr>PowerPoint Presentation</vt:lpstr>
      <vt:lpstr>PowerPoint Presentation</vt:lpstr>
      <vt:lpstr>  OUR  FIGHT</vt:lpstr>
      <vt:lpstr>PowerPoint Presentation</vt:lpstr>
      <vt:lpstr>Obesity Trends* Among U.S. Adults, BRFSS 1990 (1) (*BMI ≥30, or ~ 30 lbs. overweight for 5’ 4” person)</vt:lpstr>
      <vt:lpstr>Obesity Trends* Among U.S. Adults, BRFSS 1991 (*BMI ≥30, or ~ 30 lbs. overweight for 5’ 4” person)</vt:lpstr>
      <vt:lpstr>Obesity Trends* Among U.S. Adults, BRFSS 1992 (*BMI ≥30, or ~ 30 lbs. overweight for 5’ 4” person)</vt:lpstr>
      <vt:lpstr>Obesity Trends* Among U.S. Adults, BRFSS 1993 (*BMI ≥30, or ~ 30 lbs. overweight for 5’ 4” person)</vt:lpstr>
      <vt:lpstr>Obesity Trends* Among U.S. Adults, BRFSS 1994 (*BMI ≥30, or ~ 30 lbs. overweight for 5’ 4” person)</vt:lpstr>
      <vt:lpstr>Obesity Trends* Among U.S. Adults, BRFSS 1995 (*BMI ≥30, or ~ 30 lbs. overweight for 5’ 4” person)</vt:lpstr>
      <vt:lpstr>Obesity Trends* Among U.S. Adults, BRFSS 1996 (*BMI ≥30, or ~ 30 lbs. overweight for 5’ 4” person)</vt:lpstr>
      <vt:lpstr>Obesity Trends* Among U.S. Adults, BRFSS 1997 (*BMI ≥30, or ~ 30 lbs. overweight for 5’ 4” person)</vt:lpstr>
      <vt:lpstr>Obesity Trends* Among U.S. Adults, BRFSS 1998 (*BMI ≥30, or ~ 30 lbs. overweight for 5’ 4” person)</vt:lpstr>
      <vt:lpstr>Obesity Trends* Among U.S. Adults, BRFSS 1999 (*BMI ≥30, or ~ 30 lbs. overweight for 5’ 4” person)</vt:lpstr>
      <vt:lpstr>Obesity Trends* Among U.S. Adults, BRFSS 2000 (*BMI ≥30, or ~ 30 lbs. overweight for 5’ 4” person)</vt:lpstr>
      <vt:lpstr>Obesity Trends* Among U.S. Adults, BRFSS 2001 (*BMI ≥30, or ~ 30 lbs. overweight for 5’ 4” person)</vt:lpstr>
      <vt:lpstr>PowerPoint Presentation</vt:lpstr>
      <vt:lpstr>Obesity Trends* Among U.S. Adults, BRFSS 2003 (*BMI ≥30, or ~ 30 lbs. overweight for 5’ 4” person)</vt:lpstr>
      <vt:lpstr>Obesity Trends* Among U.S. Adults, BRFSS 2004 (*BMI ≥30, or ~ 30 lbs. overweight for 5’ 4” person)</vt:lpstr>
      <vt:lpstr>Obesity Trends* Among U.S. Adults, BRFSS 2005 (*BMI ≥30, or ~ 30 lbs. overweight for 5’ 4” person)</vt:lpstr>
      <vt:lpstr>Obesity Trends* Among U.S. Adults, BRFSS 2006 (*BMI ≥30, or ~ 30 lbs. overweight for 5’ 4” person)</vt:lpstr>
      <vt:lpstr>Obesity Trends* Among U.S. Adults, BRFSS 2007 (*BMI ≥30, or ~ 30 lbs. overweight for 5’ 4” person)</vt:lpstr>
      <vt:lpstr>Obesity Trends* Among U.S. Adults, BRFSS 2008 (*BMI ≥30, or ~ 30 lbs. overweight for 5’ 4” person)</vt:lpstr>
      <vt:lpstr>Obesity Trends* Among U.S. Adults, BRFSS 2009 (*BMI ≥30, or ~ 30 lbs. overweight for 5’ 4” person)</vt:lpstr>
      <vt:lpstr>Prevalence* of Self-Reported Obesity Among U.S. Adults  by State and Territory, BRFSS, 2013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WHY WE’VE BEEN LOSING IT</vt:lpstr>
      <vt:lpstr>PowerPoint Presentation</vt:lpstr>
      <vt:lpstr>PowerPoint Presentation</vt:lpstr>
      <vt:lpstr>PowerPoint Presentation</vt:lpstr>
      <vt:lpstr>PowerPoint Presentation</vt:lpstr>
      <vt:lpstr>  THE CASE FOR A COLLECTIVE APPROACH</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21ST CENTURY COLLECTIVE ACTION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THANK YOU!</vt:lpstr>
      <vt:lpstr>PowerPoint Presentation</vt:lpstr>
    </vt:vector>
  </TitlesOfParts>
  <Company>duma</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Lena Fridman</dc:creator>
  <cp:lastModifiedBy>Carol Gamble</cp:lastModifiedBy>
  <cp:revision>209</cp:revision>
  <dcterms:created xsi:type="dcterms:W3CDTF">2014-10-14T19:01:56Z</dcterms:created>
  <dcterms:modified xsi:type="dcterms:W3CDTF">2016-12-19T23:01:36Z</dcterms:modified>
</cp:coreProperties>
</file>