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5412" r:id="rId2"/>
    <p:sldMasterId id="2147485424" r:id="rId3"/>
    <p:sldMasterId id="2147485436" r:id="rId4"/>
    <p:sldMasterId id="2147485452" r:id="rId5"/>
    <p:sldMasterId id="2147485464" r:id="rId6"/>
    <p:sldMasterId id="2147485489" r:id="rId7"/>
    <p:sldMasterId id="2147485495" r:id="rId8"/>
    <p:sldMasterId id="2147485507" r:id="rId9"/>
    <p:sldMasterId id="2147485533" r:id="rId10"/>
    <p:sldMasterId id="2147485578" r:id="rId11"/>
    <p:sldMasterId id="2147485591" r:id="rId12"/>
    <p:sldMasterId id="2147485651" r:id="rId13"/>
  </p:sldMasterIdLst>
  <p:notesMasterIdLst>
    <p:notesMasterId r:id="rId54"/>
  </p:notesMasterIdLst>
  <p:handoutMasterIdLst>
    <p:handoutMasterId r:id="rId55"/>
  </p:handoutMasterIdLst>
  <p:sldIdLst>
    <p:sldId id="699" r:id="rId14"/>
    <p:sldId id="1036" r:id="rId15"/>
    <p:sldId id="1010" r:id="rId16"/>
    <p:sldId id="1011" r:id="rId17"/>
    <p:sldId id="1039" r:id="rId18"/>
    <p:sldId id="1014" r:id="rId19"/>
    <p:sldId id="1015" r:id="rId20"/>
    <p:sldId id="917" r:id="rId21"/>
    <p:sldId id="1018" r:id="rId22"/>
    <p:sldId id="1019" r:id="rId23"/>
    <p:sldId id="949" r:id="rId24"/>
    <p:sldId id="932" r:id="rId25"/>
    <p:sldId id="1004" r:id="rId26"/>
    <p:sldId id="1005" r:id="rId27"/>
    <p:sldId id="968" r:id="rId28"/>
    <p:sldId id="1040" r:id="rId29"/>
    <p:sldId id="1038" r:id="rId30"/>
    <p:sldId id="929" r:id="rId31"/>
    <p:sldId id="1023" r:id="rId32"/>
    <p:sldId id="904" r:id="rId33"/>
    <p:sldId id="970" r:id="rId34"/>
    <p:sldId id="1020" r:id="rId35"/>
    <p:sldId id="1042" r:id="rId36"/>
    <p:sldId id="1024" r:id="rId37"/>
    <p:sldId id="1025" r:id="rId38"/>
    <p:sldId id="1026" r:id="rId39"/>
    <p:sldId id="1027" r:id="rId40"/>
    <p:sldId id="1028" r:id="rId41"/>
    <p:sldId id="1030" r:id="rId42"/>
    <p:sldId id="1029" r:id="rId43"/>
    <p:sldId id="1031" r:id="rId44"/>
    <p:sldId id="1033" r:id="rId45"/>
    <p:sldId id="1034" r:id="rId46"/>
    <p:sldId id="959" r:id="rId47"/>
    <p:sldId id="1043" r:id="rId48"/>
    <p:sldId id="1022" r:id="rId49"/>
    <p:sldId id="979" r:id="rId50"/>
    <p:sldId id="942" r:id="rId51"/>
    <p:sldId id="1044" r:id="rId52"/>
    <p:sldId id="862" r:id="rId53"/>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016">
          <p15:clr>
            <a:srgbClr val="A4A3A4"/>
          </p15:clr>
        </p15:guide>
        <p15:guide id="2" orient="horz" pos="162">
          <p15:clr>
            <a:srgbClr val="A4A3A4"/>
          </p15:clr>
        </p15:guide>
        <p15:guide id="3" orient="horz" pos="2160">
          <p15:clr>
            <a:srgbClr val="A4A3A4"/>
          </p15:clr>
        </p15:guide>
        <p15:guide id="4" orient="horz" pos="4128">
          <p15:clr>
            <a:srgbClr val="A4A3A4"/>
          </p15:clr>
        </p15:guide>
        <p15:guide id="5" orient="horz" pos="720">
          <p15:clr>
            <a:srgbClr val="A4A3A4"/>
          </p15:clr>
        </p15:guide>
        <p15:guide id="6" pos="96">
          <p15:clr>
            <a:srgbClr val="A4A3A4"/>
          </p15:clr>
        </p15:guide>
        <p15:guide id="7" pos="192">
          <p15:clr>
            <a:srgbClr val="A4A3A4"/>
          </p15:clr>
        </p15:guide>
        <p15:guide id="8" pos="816">
          <p15:clr>
            <a:srgbClr val="A4A3A4"/>
          </p15:clr>
        </p15:guide>
        <p15:guide id="9" pos="48">
          <p15:clr>
            <a:srgbClr val="A4A3A4"/>
          </p15:clr>
        </p15:guide>
        <p15:guide id="1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HHS" initials="D" lastIdx="2" clrIdx="0"/>
  <p:cmAuthor id="1" name="Cassandra Isidro" initials="CI" lastIdx="11" clrIdx="1">
    <p:extLst/>
  </p:cmAuthor>
  <p:cmAuthor id="2" name="Meredith Aronson" initials="" lastIdx="0" clrIdx="2"/>
  <p:cmAuthor id="3" name="Windows User" initials="WU" lastIdx="1" clrIdx="3"/>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CF2"/>
    <a:srgbClr val="E6001B"/>
    <a:srgbClr val="299CEC"/>
    <a:srgbClr val="D90202"/>
    <a:srgbClr val="FFFFFF"/>
    <a:srgbClr val="000000"/>
    <a:srgbClr val="E81123"/>
    <a:srgbClr val="171717"/>
    <a:srgbClr val="FF3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34615" autoAdjust="0"/>
    <p:restoredTop sz="57757" autoAdjust="0"/>
  </p:normalViewPr>
  <p:slideViewPr>
    <p:cSldViewPr>
      <p:cViewPr>
        <p:scale>
          <a:sx n="50" d="100"/>
          <a:sy n="50" d="100"/>
        </p:scale>
        <p:origin x="-2592" y="-870"/>
      </p:cViewPr>
      <p:guideLst>
        <p:guide orient="horz" pos="2016"/>
        <p:guide orient="horz" pos="162"/>
        <p:guide orient="horz" pos="2160"/>
        <p:guide orient="horz" pos="4128"/>
        <p:guide orient="horz" pos="720"/>
        <p:guide pos="96"/>
        <p:guide pos="192"/>
        <p:guide pos="816"/>
        <p:guide pos="48"/>
        <p:guide/>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55" d="100"/>
          <a:sy n="55" d="100"/>
        </p:scale>
        <p:origin x="-2856" y="-9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image" Target="../media/image4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097" cy="464205"/>
          </a:xfrm>
          <a:prstGeom prst="rect">
            <a:avLst/>
          </a:prstGeom>
        </p:spPr>
        <p:txBody>
          <a:bodyPr vert="horz" lIns="92485" tIns="46243" rIns="92485" bIns="46243" rtlCol="0"/>
          <a:lstStyle>
            <a:lvl1pPr algn="l">
              <a:defRPr sz="1200">
                <a:latin typeface="Arial" pitchFamily="-107" charset="0"/>
                <a:ea typeface="ＭＳ Ｐゴシック" pitchFamily="-107" charset="-128"/>
                <a:cs typeface="ＭＳ Ｐゴシック" pitchFamily="-107" charset="-128"/>
              </a:defRPr>
            </a:lvl1pPr>
          </a:lstStyle>
          <a:p>
            <a:pPr>
              <a:defRPr/>
            </a:pPr>
            <a:endParaRPr lang="en-US" dirty="0"/>
          </a:p>
        </p:txBody>
      </p:sp>
      <p:sp>
        <p:nvSpPr>
          <p:cNvPr id="3" name="Date Placeholder 2"/>
          <p:cNvSpPr>
            <a:spLocks noGrp="1"/>
          </p:cNvSpPr>
          <p:nvPr>
            <p:ph type="dt" sz="quarter" idx="1"/>
          </p:nvPr>
        </p:nvSpPr>
        <p:spPr>
          <a:xfrm>
            <a:off x="3884416" y="0"/>
            <a:ext cx="2972097" cy="464205"/>
          </a:xfrm>
          <a:prstGeom prst="rect">
            <a:avLst/>
          </a:prstGeom>
        </p:spPr>
        <p:txBody>
          <a:bodyPr vert="horz" wrap="square" lIns="92485" tIns="46243" rIns="92485" bIns="46243" numCol="1" anchor="t" anchorCtr="0" compatLnSpc="1">
            <a:prstTxWarp prst="textNoShape">
              <a:avLst/>
            </a:prstTxWarp>
          </a:bodyPr>
          <a:lstStyle>
            <a:lvl1pPr algn="r">
              <a:defRPr sz="1200"/>
            </a:lvl1pPr>
          </a:lstStyle>
          <a:p>
            <a:pPr>
              <a:defRPr/>
            </a:pPr>
            <a:fld id="{D62CF90C-6E85-8242-921E-B3DA85B898C0}" type="datetime1">
              <a:rPr lang="en-US"/>
              <a:pPr>
                <a:defRPr/>
              </a:pPr>
              <a:t>12/6/2016</a:t>
            </a:fld>
            <a:endParaRPr lang="en-US" dirty="0"/>
          </a:p>
        </p:txBody>
      </p:sp>
      <p:sp>
        <p:nvSpPr>
          <p:cNvPr id="4" name="Footer Placeholder 3"/>
          <p:cNvSpPr>
            <a:spLocks noGrp="1"/>
          </p:cNvSpPr>
          <p:nvPr>
            <p:ph type="ftr" sz="quarter" idx="2"/>
          </p:nvPr>
        </p:nvSpPr>
        <p:spPr>
          <a:xfrm>
            <a:off x="1" y="8830658"/>
            <a:ext cx="2972097" cy="464205"/>
          </a:xfrm>
          <a:prstGeom prst="rect">
            <a:avLst/>
          </a:prstGeom>
        </p:spPr>
        <p:txBody>
          <a:bodyPr vert="horz" lIns="92485" tIns="46243" rIns="92485" bIns="46243" rtlCol="0" anchor="b"/>
          <a:lstStyle>
            <a:lvl1pPr algn="l">
              <a:defRPr sz="1200">
                <a:latin typeface="Arial" pitchFamily="-107" charset="0"/>
                <a:ea typeface="ＭＳ Ｐゴシック" pitchFamily="-107" charset="-128"/>
                <a:cs typeface="ＭＳ Ｐゴシック" pitchFamily="-107" charset="-128"/>
              </a:defRPr>
            </a:lvl1pPr>
          </a:lstStyle>
          <a:p>
            <a:pPr>
              <a:defRPr/>
            </a:pPr>
            <a:endParaRPr lang="en-US" dirty="0"/>
          </a:p>
        </p:txBody>
      </p:sp>
      <p:sp>
        <p:nvSpPr>
          <p:cNvPr id="5" name="Slide Number Placeholder 4"/>
          <p:cNvSpPr>
            <a:spLocks noGrp="1"/>
          </p:cNvSpPr>
          <p:nvPr>
            <p:ph type="sldNum" sz="quarter" idx="3"/>
          </p:nvPr>
        </p:nvSpPr>
        <p:spPr>
          <a:xfrm>
            <a:off x="3884416" y="8830658"/>
            <a:ext cx="2972097" cy="464205"/>
          </a:xfrm>
          <a:prstGeom prst="rect">
            <a:avLst/>
          </a:prstGeom>
        </p:spPr>
        <p:txBody>
          <a:bodyPr vert="horz" wrap="square" lIns="92485" tIns="46243" rIns="92485" bIns="46243" numCol="1" anchor="b" anchorCtr="0" compatLnSpc="1">
            <a:prstTxWarp prst="textNoShape">
              <a:avLst/>
            </a:prstTxWarp>
          </a:bodyPr>
          <a:lstStyle>
            <a:lvl1pPr algn="r">
              <a:defRPr sz="1200"/>
            </a:lvl1pPr>
          </a:lstStyle>
          <a:p>
            <a:pPr>
              <a:defRPr/>
            </a:pPr>
            <a:fld id="{2FB6FB69-4A6B-E541-8D7F-A56CEC693530}" type="slidenum">
              <a:rPr lang="en-US"/>
              <a:pPr>
                <a:defRPr/>
              </a:pPr>
              <a:t>‹#›</a:t>
            </a:fld>
            <a:endParaRPr lang="en-US" dirty="0"/>
          </a:p>
        </p:txBody>
      </p:sp>
    </p:spTree>
    <p:extLst>
      <p:ext uri="{BB962C8B-B14F-4D97-AF65-F5344CB8AC3E}">
        <p14:creationId xmlns:p14="http://schemas.microsoft.com/office/powerpoint/2010/main" val="7520985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097" cy="464205"/>
          </a:xfrm>
          <a:prstGeom prst="rect">
            <a:avLst/>
          </a:prstGeom>
        </p:spPr>
        <p:txBody>
          <a:bodyPr vert="horz" lIns="92485" tIns="46243" rIns="92485" bIns="46243" rtlCol="0"/>
          <a:lstStyle>
            <a:lvl1pPr algn="l" fontAlgn="auto">
              <a:spcBef>
                <a:spcPts val="0"/>
              </a:spcBef>
              <a:spcAft>
                <a:spcPts val="0"/>
              </a:spcAft>
              <a:defRPr sz="1200">
                <a:latin typeface="Arial"/>
                <a:ea typeface="+mn-ea"/>
                <a:cs typeface="+mn-cs"/>
              </a:defRPr>
            </a:lvl1pPr>
          </a:lstStyle>
          <a:p>
            <a:pPr>
              <a:defRPr/>
            </a:pPr>
            <a:endParaRPr lang="en-US" dirty="0"/>
          </a:p>
        </p:txBody>
      </p:sp>
      <p:sp>
        <p:nvSpPr>
          <p:cNvPr id="3" name="Date Placeholder 2"/>
          <p:cNvSpPr>
            <a:spLocks noGrp="1"/>
          </p:cNvSpPr>
          <p:nvPr>
            <p:ph type="dt" idx="1"/>
          </p:nvPr>
        </p:nvSpPr>
        <p:spPr>
          <a:xfrm>
            <a:off x="3884416" y="0"/>
            <a:ext cx="2972097" cy="464205"/>
          </a:xfrm>
          <a:prstGeom prst="rect">
            <a:avLst/>
          </a:prstGeom>
        </p:spPr>
        <p:txBody>
          <a:bodyPr vert="horz" wrap="square" lIns="92485" tIns="46243" rIns="92485" bIns="46243" numCol="1" anchor="t" anchorCtr="0" compatLnSpc="1">
            <a:prstTxWarp prst="textNoShape">
              <a:avLst/>
            </a:prstTxWarp>
          </a:bodyPr>
          <a:lstStyle>
            <a:lvl1pPr algn="r">
              <a:defRPr sz="1200">
                <a:latin typeface="Arial"/>
                <a:cs typeface="Arial" charset="0"/>
              </a:defRPr>
            </a:lvl1pPr>
          </a:lstStyle>
          <a:p>
            <a:pPr>
              <a:defRPr/>
            </a:pPr>
            <a:fld id="{CC243800-5B1D-324A-B221-C0E5DC3F68FD}" type="datetime1">
              <a:rPr lang="en-US" smtClean="0"/>
              <a:pPr>
                <a:defRPr/>
              </a:pPr>
              <a:t>12/6/2016</a:t>
            </a:fld>
            <a:endParaRPr lang="en-US" dirty="0"/>
          </a:p>
        </p:txBody>
      </p:sp>
      <p:sp>
        <p:nvSpPr>
          <p:cNvPr id="4" name="Slide Image Placeholder 3"/>
          <p:cNvSpPr>
            <a:spLocks noGrp="1" noRot="1" noChangeAspect="1"/>
          </p:cNvSpPr>
          <p:nvPr>
            <p:ph type="sldImg" idx="2"/>
          </p:nvPr>
        </p:nvSpPr>
        <p:spPr>
          <a:xfrm>
            <a:off x="1108075" y="700088"/>
            <a:ext cx="4641850" cy="3482975"/>
          </a:xfrm>
          <a:prstGeom prst="rect">
            <a:avLst/>
          </a:prstGeom>
          <a:noFill/>
          <a:ln w="12700">
            <a:solidFill>
              <a:prstClr val="black"/>
            </a:solidFill>
          </a:ln>
        </p:spPr>
        <p:txBody>
          <a:bodyPr vert="horz" lIns="92485" tIns="46243" rIns="92485" bIns="46243" rtlCol="0" anchor="ctr"/>
          <a:lstStyle/>
          <a:p>
            <a:pPr lvl="0"/>
            <a:endParaRPr lang="en-US" noProof="0" dirty="0" smtClean="0"/>
          </a:p>
        </p:txBody>
      </p:sp>
      <p:sp>
        <p:nvSpPr>
          <p:cNvPr id="5" name="Notes Placeholder 4"/>
          <p:cNvSpPr>
            <a:spLocks noGrp="1"/>
          </p:cNvSpPr>
          <p:nvPr>
            <p:ph type="body" sz="quarter" idx="3"/>
          </p:nvPr>
        </p:nvSpPr>
        <p:spPr>
          <a:xfrm>
            <a:off x="686100" y="4416100"/>
            <a:ext cx="5485805" cy="4182457"/>
          </a:xfrm>
          <a:prstGeom prst="rect">
            <a:avLst/>
          </a:prstGeom>
        </p:spPr>
        <p:txBody>
          <a:bodyPr vert="horz" lIns="92485" tIns="46243" rIns="92485" bIns="46243"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1" y="8830658"/>
            <a:ext cx="2972097" cy="464205"/>
          </a:xfrm>
          <a:prstGeom prst="rect">
            <a:avLst/>
          </a:prstGeom>
        </p:spPr>
        <p:txBody>
          <a:bodyPr vert="horz" lIns="92485" tIns="46243" rIns="92485" bIns="46243" rtlCol="0" anchor="b"/>
          <a:lstStyle>
            <a:lvl1pPr algn="l" fontAlgn="auto">
              <a:spcBef>
                <a:spcPts val="0"/>
              </a:spcBef>
              <a:spcAft>
                <a:spcPts val="0"/>
              </a:spcAft>
              <a:defRPr sz="1200">
                <a:latin typeface="Arial"/>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416" y="8830658"/>
            <a:ext cx="2972097" cy="464205"/>
          </a:xfrm>
          <a:prstGeom prst="rect">
            <a:avLst/>
          </a:prstGeom>
        </p:spPr>
        <p:txBody>
          <a:bodyPr vert="horz" wrap="square" lIns="92485" tIns="46243" rIns="92485" bIns="46243" numCol="1" anchor="b" anchorCtr="0" compatLnSpc="1">
            <a:prstTxWarp prst="textNoShape">
              <a:avLst/>
            </a:prstTxWarp>
          </a:bodyPr>
          <a:lstStyle>
            <a:lvl1pPr algn="r">
              <a:defRPr sz="1200">
                <a:latin typeface="Arial"/>
                <a:cs typeface="Arial" charset="0"/>
              </a:defRPr>
            </a:lvl1pPr>
          </a:lstStyle>
          <a:p>
            <a:pPr>
              <a:defRPr/>
            </a:pPr>
            <a:fld id="{E4670AD6-5127-AD49-9246-2661D3156761}" type="slidenum">
              <a:rPr lang="en-US" smtClean="0"/>
              <a:pPr>
                <a:defRPr/>
              </a:pPr>
              <a:t>‹#›</a:t>
            </a:fld>
            <a:endParaRPr lang="en-US" dirty="0"/>
          </a:p>
        </p:txBody>
      </p:sp>
    </p:spTree>
    <p:extLst>
      <p:ext uri="{BB962C8B-B14F-4D97-AF65-F5344CB8AC3E}">
        <p14:creationId xmlns:p14="http://schemas.microsoft.com/office/powerpoint/2010/main" val="950197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Arial"/>
        <a:ea typeface="ＭＳ Ｐゴシック" pitchFamily="-107" charset="-128"/>
        <a:cs typeface="+mn-cs"/>
      </a:defRPr>
    </a:lvl3pPr>
    <a:lvl4pPr marL="1371600" algn="l" rtl="0" eaLnBrk="0" fontAlgn="base" hangingPunct="0">
      <a:spcBef>
        <a:spcPct val="30000"/>
      </a:spcBef>
      <a:spcAft>
        <a:spcPct val="0"/>
      </a:spcAft>
      <a:defRPr sz="1200" kern="1200">
        <a:solidFill>
          <a:schemeClr val="tx1"/>
        </a:solidFill>
        <a:latin typeface="Arial"/>
        <a:ea typeface="ＭＳ Ｐゴシック" pitchFamily="-107" charset="-128"/>
        <a:cs typeface="+mn-cs"/>
      </a:defRPr>
    </a:lvl4pPr>
    <a:lvl5pPr marL="1828800" algn="l" rtl="0" eaLnBrk="0" fontAlgn="base" hangingPunct="0">
      <a:spcBef>
        <a:spcPct val="30000"/>
      </a:spcBef>
      <a:spcAft>
        <a:spcPct val="0"/>
      </a:spcAft>
      <a:defRPr sz="1200" kern="1200">
        <a:solidFill>
          <a:schemeClr val="tx1"/>
        </a:solidFill>
        <a:latin typeface="Arial"/>
        <a:ea typeface="ＭＳ Ｐゴシック" pitchFamily="-107"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fitness.gov/blog-posts/commit_to_inclusion_blog.htm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Thank</a:t>
            </a:r>
            <a:r>
              <a:rPr lang="en-US" sz="1600" baseline="0" dirty="0" smtClean="0"/>
              <a:t> you </a:t>
            </a:r>
            <a:r>
              <a:rPr lang="en-US" sz="1600" b="1" u="sng" baseline="0" dirty="0" smtClean="0"/>
              <a:t>(NAME) </a:t>
            </a:r>
            <a:r>
              <a:rPr lang="en-US" sz="1600" baseline="0" dirty="0" smtClean="0"/>
              <a:t>for the kind introduction.</a:t>
            </a:r>
          </a:p>
          <a:p>
            <a:endParaRPr lang="en-US" sz="1600" baseline="0" dirty="0" smtClean="0"/>
          </a:p>
          <a:p>
            <a:r>
              <a:rPr lang="en-US" sz="1600" baseline="0" dirty="0" smtClean="0"/>
              <a:t>I am excited to be here at the Arizona AHPERD conference to talk with you about the importance of bringing physical activity back to America’s schools. </a:t>
            </a:r>
          </a:p>
          <a:p>
            <a:pPr marL="171450" lvl="0" indent="-171450">
              <a:buFont typeface="Arial" panose="020B0604020202020204" pitchFamily="34" charset="0"/>
              <a:buChar char="•"/>
            </a:pPr>
            <a:endParaRPr lang="en-US" sz="1600" kern="1200" dirty="0" smtClean="0">
              <a:solidFill>
                <a:schemeClr val="tx1"/>
              </a:solidFill>
              <a:effectLst/>
              <a:latin typeface="Arial"/>
              <a:ea typeface="ＭＳ Ｐゴシック" pitchFamily="-107" charset="-128"/>
              <a:cs typeface="ＭＳ Ｐゴシック" pitchFamily="-107" charset="-128"/>
            </a:endParaRPr>
          </a:p>
          <a:p>
            <a:endParaRPr lang="en-US" sz="1600" dirty="0"/>
          </a:p>
        </p:txBody>
      </p:sp>
      <p:sp>
        <p:nvSpPr>
          <p:cNvPr id="4" name="Slide Number Placeholder 3"/>
          <p:cNvSpPr>
            <a:spLocks noGrp="1"/>
          </p:cNvSpPr>
          <p:nvPr>
            <p:ph type="sldNum" sz="quarter" idx="10"/>
          </p:nvPr>
        </p:nvSpPr>
        <p:spPr/>
        <p:txBody>
          <a:bodyPr/>
          <a:lstStyle/>
          <a:p>
            <a:pPr>
              <a:defRPr/>
            </a:pPr>
            <a:fld id="{E4670AD6-5127-AD49-9246-2661D3156761}" type="slidenum">
              <a:rPr lang="en-US" smtClean="0"/>
              <a:pPr>
                <a:defRPr/>
              </a:pPr>
              <a:t>1</a:t>
            </a:fld>
            <a:endParaRPr lang="en-US" dirty="0"/>
          </a:p>
        </p:txBody>
      </p:sp>
    </p:spTree>
    <p:extLst>
      <p:ext uri="{BB962C8B-B14F-4D97-AF65-F5344CB8AC3E}">
        <p14:creationId xmlns:p14="http://schemas.microsoft.com/office/powerpoint/2010/main" val="3623193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72144" y="4416098"/>
            <a:ext cx="6204857" cy="4686627"/>
          </a:xfrm>
        </p:spPr>
        <p:txBody>
          <a:bodyPr>
            <a:noAutofit/>
          </a:bodyPr>
          <a:lstStyle/>
          <a:p>
            <a:pPr marL="171450" lvl="0" indent="-171450">
              <a:buFont typeface="Arial" panose="020B0604020202020204" pitchFamily="34" charset="0"/>
              <a:buChar char="•"/>
            </a:pPr>
            <a:r>
              <a:rPr lang="en-US" sz="1600" kern="1200" dirty="0" smtClean="0">
                <a:solidFill>
                  <a:schemeClr val="tx1"/>
                </a:solidFill>
                <a:effectLst/>
                <a:latin typeface="Arial"/>
                <a:ea typeface="ＭＳ Ｐゴシック" pitchFamily="-107" charset="-128"/>
                <a:cs typeface="ＭＳ Ｐゴシック" pitchFamily="-107" charset="-128"/>
              </a:rPr>
              <a:t>But,</a:t>
            </a:r>
            <a:r>
              <a:rPr lang="en-US" sz="1600" kern="1200" baseline="0" dirty="0" smtClean="0">
                <a:solidFill>
                  <a:schemeClr val="tx1"/>
                </a:solidFill>
                <a:effectLst/>
                <a:latin typeface="Arial"/>
                <a:ea typeface="ＭＳ Ｐゴシック" pitchFamily="-107" charset="-128"/>
                <a:cs typeface="ＭＳ Ｐゴシック" pitchFamily="-107" charset="-128"/>
              </a:rPr>
              <a:t> a</a:t>
            </a:r>
            <a:r>
              <a:rPr lang="en-US" sz="1600" kern="1200" dirty="0" smtClean="0">
                <a:solidFill>
                  <a:schemeClr val="tx1"/>
                </a:solidFill>
                <a:effectLst/>
                <a:latin typeface="Arial"/>
                <a:ea typeface="ＭＳ Ｐゴシック" pitchFamily="-107" charset="-128"/>
                <a:cs typeface="ＭＳ Ｐゴシック" pitchFamily="-107" charset="-128"/>
              </a:rPr>
              <a:t>s we</a:t>
            </a:r>
            <a:r>
              <a:rPr lang="en-US" sz="1600" kern="1200" baseline="0" dirty="0" smtClean="0">
                <a:solidFill>
                  <a:schemeClr val="tx1"/>
                </a:solidFill>
                <a:effectLst/>
                <a:latin typeface="Arial"/>
                <a:ea typeface="ＭＳ Ｐゴシック" pitchFamily="-107" charset="-128"/>
                <a:cs typeface="ＭＳ Ｐゴシック" pitchFamily="-107" charset="-128"/>
              </a:rPr>
              <a:t> also know, the </a:t>
            </a:r>
            <a:r>
              <a:rPr lang="en-US" sz="1600" kern="1200" dirty="0" smtClean="0">
                <a:solidFill>
                  <a:schemeClr val="tx1"/>
                </a:solidFill>
                <a:effectLst/>
                <a:latin typeface="Arial"/>
                <a:ea typeface="ＭＳ Ｐゴシック" pitchFamily="-107" charset="-128"/>
                <a:cs typeface="ＭＳ Ｐゴシック" pitchFamily="-107" charset="-128"/>
              </a:rPr>
              <a:t>research is clear… </a:t>
            </a:r>
            <a:r>
              <a:rPr lang="en-US" sz="1600" kern="1200" baseline="0" dirty="0" smtClean="0">
                <a:solidFill>
                  <a:schemeClr val="tx1"/>
                </a:solidFill>
                <a:effectLst/>
                <a:latin typeface="Arial"/>
                <a:ea typeface="ＭＳ Ｐゴシック" pitchFamily="-107" charset="-128"/>
                <a:cs typeface="ＭＳ Ｐゴシック" pitchFamily="-107" charset="-128"/>
              </a:rPr>
              <a:t>regular physical activity can help to….</a:t>
            </a:r>
          </a:p>
          <a:p>
            <a:pPr marL="742950" lvl="1" indent="-285750" eaLnBrk="0" hangingPunct="0">
              <a:buFont typeface="Arial"/>
              <a:buChar char="•"/>
              <a:defRPr/>
            </a:pPr>
            <a:r>
              <a:rPr lang="en-US" sz="1600" dirty="0" smtClean="0">
                <a:latin typeface="Arial"/>
                <a:ea typeface="ＭＳ Ｐゴシック" charset="-128"/>
                <a:cs typeface="Arial"/>
              </a:rPr>
              <a:t>Build strong bones and muscles, </a:t>
            </a:r>
          </a:p>
          <a:p>
            <a:pPr marL="742950" lvl="1" indent="-285750" eaLnBrk="0" hangingPunct="0">
              <a:buFont typeface="Arial"/>
              <a:buChar char="•"/>
              <a:defRPr/>
            </a:pPr>
            <a:r>
              <a:rPr lang="en-US" sz="1600" dirty="0" smtClean="0">
                <a:latin typeface="Arial"/>
                <a:ea typeface="ＭＳ Ｐゴシック" charset="-128"/>
                <a:cs typeface="Arial"/>
              </a:rPr>
              <a:t>Decrease the likelihood of developing obesity and risk factors for disease, </a:t>
            </a:r>
          </a:p>
          <a:p>
            <a:pPr marL="742950" lvl="1" indent="-285750" eaLnBrk="0" hangingPunct="0">
              <a:buFont typeface="Arial"/>
              <a:buChar char="•"/>
              <a:defRPr/>
            </a:pPr>
            <a:r>
              <a:rPr lang="en-US" sz="1600" dirty="0" smtClean="0">
                <a:latin typeface="Arial"/>
                <a:ea typeface="ＭＳ Ｐゴシック" charset="-128"/>
                <a:cs typeface="Arial"/>
              </a:rPr>
              <a:t>Reduce anxiety and depression,</a:t>
            </a:r>
          </a:p>
          <a:p>
            <a:pPr marL="742950" lvl="1" indent="-285750" eaLnBrk="0" hangingPunct="0">
              <a:buFont typeface="Arial"/>
              <a:buChar char="•"/>
              <a:defRPr/>
            </a:pPr>
            <a:r>
              <a:rPr lang="en-US" sz="1600" dirty="0" smtClean="0">
                <a:latin typeface="Arial"/>
                <a:ea typeface="ＭＳ Ｐゴシック" charset="-128"/>
                <a:cs typeface="Arial"/>
              </a:rPr>
              <a:t>Improve academic performance,</a:t>
            </a:r>
          </a:p>
          <a:p>
            <a:pPr marL="742950" lvl="1" indent="-285750" eaLnBrk="0" hangingPunct="0">
              <a:buFont typeface="Arial"/>
              <a:buChar char="•"/>
              <a:defRPr/>
            </a:pPr>
            <a:r>
              <a:rPr lang="en-US" sz="1600" dirty="0" smtClean="0">
                <a:latin typeface="Arial"/>
                <a:ea typeface="ＭＳ Ｐゴシック" charset="-128"/>
                <a:cs typeface="Arial"/>
              </a:rPr>
              <a:t>Increase concentration and attention, and,</a:t>
            </a:r>
          </a:p>
          <a:p>
            <a:pPr marL="742950" lvl="1" indent="-285750" eaLnBrk="0" hangingPunct="0">
              <a:buFont typeface="Arial"/>
              <a:buChar char="•"/>
              <a:defRPr/>
            </a:pPr>
            <a:r>
              <a:rPr lang="en-US" sz="1600" dirty="0" smtClean="0">
                <a:latin typeface="Arial"/>
                <a:ea typeface="ＭＳ Ｐゴシック" charset="-128"/>
                <a:cs typeface="Arial"/>
              </a:rPr>
              <a:t>Improve attendance, discipline, and classroom behavior.</a:t>
            </a:r>
          </a:p>
          <a:p>
            <a:pPr marL="171450" lvl="0" indent="-171450">
              <a:buFont typeface="Arial" panose="020B0604020202020204" pitchFamily="34" charset="0"/>
              <a:buChar char="•"/>
            </a:pPr>
            <a:endParaRPr lang="en-US" sz="1600" kern="1200" baseline="0" dirty="0" smtClean="0">
              <a:solidFill>
                <a:schemeClr val="tx1"/>
              </a:solidFill>
              <a:effectLst/>
              <a:latin typeface="Arial"/>
              <a:ea typeface="ＭＳ Ｐゴシック" pitchFamily="-107" charset="-128"/>
              <a:cs typeface="ＭＳ Ｐゴシック" pitchFamily="-107" charset="-128"/>
            </a:endParaRPr>
          </a:p>
          <a:p>
            <a:pPr marL="171450" lvl="0" indent="-171450">
              <a:buFont typeface="Arial" panose="020B0604020202020204" pitchFamily="34" charset="0"/>
              <a:buChar char="•"/>
            </a:pPr>
            <a:r>
              <a:rPr lang="en-US" sz="1600" kern="1200" baseline="0" dirty="0" smtClean="0">
                <a:solidFill>
                  <a:schemeClr val="tx1"/>
                </a:solidFill>
                <a:effectLst/>
                <a:latin typeface="Arial"/>
                <a:ea typeface="ＭＳ Ｐゴシック" pitchFamily="-107" charset="-128"/>
                <a:cs typeface="ＭＳ Ｐゴシック" pitchFamily="-107" charset="-128"/>
              </a:rPr>
              <a:t>Bottom Line: </a:t>
            </a:r>
            <a:r>
              <a:rPr lang="en-US" sz="1600" b="1" kern="1200" baseline="0" dirty="0" smtClean="0">
                <a:solidFill>
                  <a:schemeClr val="tx1"/>
                </a:solidFill>
                <a:effectLst/>
                <a:latin typeface="Arial"/>
                <a:ea typeface="ＭＳ Ｐゴシック" pitchFamily="-107" charset="-128"/>
                <a:cs typeface="ＭＳ Ｐゴシック" pitchFamily="-107" charset="-128"/>
              </a:rPr>
              <a:t>Active Kids Do Better </a:t>
            </a:r>
          </a:p>
          <a:p>
            <a:pPr marL="171450" lvl="0" indent="-171450">
              <a:buFont typeface="Arial" panose="020B0604020202020204" pitchFamily="34" charset="0"/>
              <a:buChar char="•"/>
            </a:pPr>
            <a:endParaRPr lang="en-US" sz="1600" kern="1200" baseline="0" dirty="0" smtClean="0">
              <a:solidFill>
                <a:schemeClr val="tx1"/>
              </a:solidFill>
              <a:effectLst/>
              <a:latin typeface="Arial"/>
              <a:ea typeface="ＭＳ Ｐゴシック" pitchFamily="-107" charset="-128"/>
              <a:cs typeface="ＭＳ Ｐゴシック" pitchFamily="-107" charset="-128"/>
            </a:endParaRPr>
          </a:p>
          <a:p>
            <a:endParaRPr lang="en-US" sz="1600" kern="1200" dirty="0" smtClean="0">
              <a:solidFill>
                <a:schemeClr val="tx1"/>
              </a:solidFill>
              <a:effectLst/>
              <a:latin typeface="Arial"/>
              <a:ea typeface="ＭＳ Ｐゴシック" pitchFamily="-107" charset="-128"/>
              <a:cs typeface="ＭＳ Ｐゴシック" pitchFamily="-107" charset="-128"/>
            </a:endParaRPr>
          </a:p>
          <a:p>
            <a:pPr marL="171450" indent="-171450" eaLnBrk="1" hangingPunct="1">
              <a:buFont typeface="Arial" panose="020B0604020202020204" pitchFamily="34" charset="0"/>
              <a:buChar char="•"/>
              <a:defRPr/>
            </a:pPr>
            <a:endParaRPr lang="en-US" sz="1600" dirty="0"/>
          </a:p>
        </p:txBody>
      </p:sp>
      <p:sp>
        <p:nvSpPr>
          <p:cNvPr id="4" name="Slide Number Placeholder 3"/>
          <p:cNvSpPr>
            <a:spLocks noGrp="1"/>
          </p:cNvSpPr>
          <p:nvPr>
            <p:ph type="sldNum" sz="quarter" idx="10"/>
          </p:nvPr>
        </p:nvSpPr>
        <p:spPr/>
        <p:txBody>
          <a:bodyPr/>
          <a:lstStyle/>
          <a:p>
            <a:pPr>
              <a:defRPr/>
            </a:pPr>
            <a:fld id="{B872B9EE-D316-400C-B3D2-20E71F4F5525}" type="slidenum">
              <a:rPr lang="en-US" smtClean="0"/>
              <a:pPr>
                <a:defRPr/>
              </a:pPr>
              <a:t>11</a:t>
            </a:fld>
            <a:endParaRPr lang="en-US" dirty="0"/>
          </a:p>
        </p:txBody>
      </p:sp>
    </p:spTree>
    <p:extLst>
      <p:ext uri="{BB962C8B-B14F-4D97-AF65-F5344CB8AC3E}">
        <p14:creationId xmlns:p14="http://schemas.microsoft.com/office/powerpoint/2010/main" val="1466182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0" indent="-171450">
              <a:buFont typeface="Arial"/>
              <a:buChar char="•"/>
            </a:pPr>
            <a:r>
              <a:rPr lang="en-US" sz="1600" kern="1200" dirty="0" smtClean="0">
                <a:solidFill>
                  <a:schemeClr val="tx1"/>
                </a:solidFill>
                <a:effectLst/>
                <a:latin typeface="Arial"/>
                <a:ea typeface="ＭＳ Ｐゴシック" pitchFamily="-107" charset="-128"/>
                <a:cs typeface="ＭＳ Ｐゴシック" pitchFamily="-107" charset="-128"/>
              </a:rPr>
              <a:t>More specifically, studies have found:</a:t>
            </a:r>
          </a:p>
          <a:p>
            <a:pPr marL="628650" lvl="1" indent="-171450">
              <a:buFont typeface="Arial"/>
              <a:buChar char="•"/>
            </a:pPr>
            <a:r>
              <a:rPr lang="en-US" sz="1600" kern="1200" dirty="0" smtClean="0">
                <a:solidFill>
                  <a:schemeClr val="tx1"/>
                </a:solidFill>
                <a:effectLst/>
                <a:latin typeface="Arial"/>
                <a:ea typeface="ＭＳ Ｐゴシック" pitchFamily="-107" charset="-128"/>
                <a:cs typeface="+mn-cs"/>
              </a:rPr>
              <a:t>Children respond faster and with greater accuracy to a variety of cognitive tasks after participating in a session of physical activity.</a:t>
            </a:r>
          </a:p>
          <a:p>
            <a:pPr marL="628650" lvl="1" indent="-171450">
              <a:buFont typeface="Arial"/>
              <a:buChar char="•"/>
            </a:pPr>
            <a:r>
              <a:rPr lang="en-US" sz="1600" kern="1200" dirty="0" smtClean="0">
                <a:solidFill>
                  <a:schemeClr val="tx1"/>
                </a:solidFill>
                <a:effectLst/>
                <a:latin typeface="Arial"/>
                <a:ea typeface="ＭＳ Ｐゴシック" pitchFamily="-107" charset="-128"/>
                <a:cs typeface="+mn-cs"/>
              </a:rPr>
              <a:t>Children who participated in 30 minutes of aerobic activity cognitively outperformed children who watched television for the same amount of time.</a:t>
            </a:r>
          </a:p>
          <a:p>
            <a:pPr marL="171450" indent="-171450">
              <a:buFont typeface="Arial"/>
              <a:buChar char="•"/>
            </a:pPr>
            <a:endParaRPr lang="en-US" sz="1600" kern="1200" dirty="0" smtClean="0">
              <a:solidFill>
                <a:schemeClr val="tx1"/>
              </a:solidFill>
              <a:effectLst/>
              <a:latin typeface="Arial"/>
              <a:ea typeface="ＭＳ Ｐゴシック" pitchFamily="-107" charset="-128"/>
              <a:cs typeface="ＭＳ Ｐゴシック" pitchFamily="-107" charset="-128"/>
            </a:endParaRPr>
          </a:p>
          <a:p>
            <a:pPr marL="171450" lvl="0" indent="-171450">
              <a:buFont typeface="Arial"/>
              <a:buChar char="•"/>
            </a:pPr>
            <a:r>
              <a:rPr lang="en-US" sz="1600" kern="1200" dirty="0" smtClean="0">
                <a:solidFill>
                  <a:schemeClr val="tx1"/>
                </a:solidFill>
                <a:effectLst/>
                <a:latin typeface="Arial"/>
                <a:ea typeface="ＭＳ Ｐゴシック" pitchFamily="-107" charset="-128"/>
                <a:cs typeface="ＭＳ Ｐゴシック" pitchFamily="-107" charset="-128"/>
              </a:rPr>
              <a:t>This is exciting and compelling research that we need to share far and wide. </a:t>
            </a:r>
            <a:endParaRPr lang="en-US" sz="1600" b="0" kern="1200" dirty="0" smtClean="0">
              <a:solidFill>
                <a:srgbClr val="000000"/>
              </a:solidFill>
              <a:effectLst/>
              <a:latin typeface="Arial"/>
              <a:ea typeface="ＭＳ Ｐゴシック" pitchFamily="-107" charset="-128"/>
              <a:cs typeface="ＭＳ Ｐゴシック" pitchFamily="-107" charset="-128"/>
            </a:endParaRPr>
          </a:p>
          <a:p>
            <a:pPr marL="0" indent="0">
              <a:buFont typeface="Arial"/>
              <a:buNone/>
            </a:pPr>
            <a:endParaRPr lang="en-US" sz="1600" kern="1200" dirty="0" smtClean="0">
              <a:solidFill>
                <a:schemeClr val="tx1"/>
              </a:solidFill>
              <a:effectLst/>
              <a:latin typeface="Arial"/>
              <a:ea typeface="ＭＳ Ｐゴシック" pitchFamily="-107" charset="-128"/>
              <a:cs typeface="ＭＳ Ｐゴシック" pitchFamily="-107" charset="-128"/>
            </a:endParaRPr>
          </a:p>
        </p:txBody>
      </p:sp>
      <p:sp>
        <p:nvSpPr>
          <p:cNvPr id="4" name="Slide Number Placeholder 3"/>
          <p:cNvSpPr>
            <a:spLocks noGrp="1"/>
          </p:cNvSpPr>
          <p:nvPr>
            <p:ph type="sldNum" sz="quarter" idx="10"/>
          </p:nvPr>
        </p:nvSpPr>
        <p:spPr/>
        <p:txBody>
          <a:bodyPr/>
          <a:lstStyle/>
          <a:p>
            <a:pPr>
              <a:defRPr/>
            </a:pPr>
            <a:fld id="{B872B9EE-D316-400C-B3D2-20E71F4F5525}" type="slidenum">
              <a:rPr lang="en-US" smtClean="0"/>
              <a:pPr>
                <a:defRPr/>
              </a:pPr>
              <a:t>12</a:t>
            </a:fld>
            <a:endParaRPr lang="en-US" dirty="0"/>
          </a:p>
        </p:txBody>
      </p:sp>
    </p:spTree>
    <p:extLst>
      <p:ext uri="{BB962C8B-B14F-4D97-AF65-F5344CB8AC3E}">
        <p14:creationId xmlns:p14="http://schemas.microsoft.com/office/powerpoint/2010/main" val="1466182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eaLnBrk="1" hangingPunct="1">
              <a:spcBef>
                <a:spcPct val="0"/>
              </a:spcBef>
              <a:buFontTx/>
              <a:buAutoNum type="arabicPeriod"/>
            </a:pPr>
            <a:r>
              <a:rPr lang="en-US" altLang="en-US" smtClean="0"/>
              <a:t>Why did the IOM do this report and what was the committee asked to examine?</a:t>
            </a:r>
          </a:p>
          <a:p>
            <a:pPr marL="228600" indent="-228600" eaLnBrk="1" hangingPunct="1">
              <a:spcBef>
                <a:spcPct val="0"/>
              </a:spcBef>
              <a:buFontTx/>
              <a:buAutoNum type="arabicPeriod"/>
            </a:pPr>
            <a:r>
              <a:rPr lang="en-US" altLang="en-US" smtClean="0"/>
              <a:t>Why schools?</a:t>
            </a:r>
          </a:p>
          <a:p>
            <a:pPr marL="685800" lvl="1" indent="-228600" eaLnBrk="1" hangingPunct="1">
              <a:spcBef>
                <a:spcPct val="0"/>
              </a:spcBef>
              <a:buFontTx/>
              <a:buAutoNum type="arabicPeriod"/>
            </a:pPr>
            <a:r>
              <a:rPr lang="en-US" altLang="en-US" smtClean="0"/>
              <a:t>Schools have for many years provided critical health services to children and adolescents such as nutrition, health screening and immunizations. </a:t>
            </a:r>
          </a:p>
          <a:p>
            <a:pPr marL="685800" lvl="1" indent="-228600" eaLnBrk="1" hangingPunct="1">
              <a:spcBef>
                <a:spcPct val="0"/>
              </a:spcBef>
              <a:buFontTx/>
              <a:buAutoNum type="arabicPeriod"/>
            </a:pPr>
            <a:r>
              <a:rPr lang="en-US" altLang="en-US" smtClean="0"/>
              <a:t>And because young people spend much of their time in school, the school environment is often viewed as key in teaching, encouraging, and providing opportunities for them to be active. </a:t>
            </a:r>
          </a:p>
          <a:p>
            <a:pPr marL="228600" indent="-228600" eaLnBrk="1" hangingPunct="1">
              <a:spcBef>
                <a:spcPct val="0"/>
              </a:spcBef>
              <a:buFontTx/>
              <a:buAutoNum type="arabicPeriod"/>
            </a:pPr>
            <a:r>
              <a:rPr lang="en-US" altLang="en-US" smtClean="0"/>
              <a:t>Recommendations:</a:t>
            </a:r>
          </a:p>
          <a:p>
            <a:pPr marL="685800" lvl="1" indent="-228600" eaLnBrk="1" hangingPunct="1">
              <a:spcBef>
                <a:spcPct val="0"/>
              </a:spcBef>
              <a:buFontTx/>
              <a:buAutoNum type="arabicPeriod"/>
            </a:pPr>
            <a:r>
              <a:rPr lang="en-US" altLang="en-US" smtClean="0"/>
              <a:t>Based on the totality of this evidence, six key recommendations for strengthening and improving programs and policies for physical activity and physical education in the school environment were developed. </a:t>
            </a:r>
          </a:p>
          <a:p>
            <a:pPr marL="685800" lvl="1" indent="-228600" eaLnBrk="1" hangingPunct="1">
              <a:spcBef>
                <a:spcPct val="0"/>
              </a:spcBef>
              <a:buFontTx/>
              <a:buAutoNum type="arabicPeriod"/>
            </a:pPr>
            <a:r>
              <a:rPr lang="en-US" altLang="en-US" smtClean="0"/>
              <a:t>These recommendations are equally important, with no one recommendation taking priority over another. </a:t>
            </a:r>
          </a:p>
          <a:p>
            <a:pPr marL="685800" lvl="1" indent="-228600" eaLnBrk="1" hangingPunct="1">
              <a:spcBef>
                <a:spcPct val="0"/>
              </a:spcBef>
              <a:buFontTx/>
              <a:buAutoNum type="arabicPeriod"/>
            </a:pPr>
            <a:r>
              <a:rPr lang="en-US" altLang="en-US" smtClean="0"/>
              <a:t>For these recommendations to be fully realized, all will need to receive equal attention and coordinated action from stakeholders.</a:t>
            </a:r>
          </a:p>
          <a:p>
            <a:pPr marL="228600" indent="-228600" eaLnBrk="1" hangingPunct="1">
              <a:spcBef>
                <a:spcPct val="0"/>
              </a:spcBef>
              <a:buFontTx/>
              <a:buAutoNum type="arabicPeriod"/>
            </a:pPr>
            <a:endParaRPr lang="en-US" altLang="en-US" smtClean="0"/>
          </a:p>
          <a:p>
            <a:pPr marL="685800" lvl="1" indent="-228600" eaLnBrk="1" hangingPunct="1">
              <a:spcBef>
                <a:spcPct val="0"/>
              </a:spcBef>
              <a:buFontTx/>
              <a:buAutoNum type="arabicPeriod"/>
            </a:pPr>
            <a:endParaRPr lang="en-US" altLang="en-US" smtClean="0"/>
          </a:p>
          <a:p>
            <a:pPr marL="228600" indent="-228600" eaLnBrk="1" hangingPunct="1">
              <a:spcBef>
                <a:spcPct val="0"/>
              </a:spcBef>
              <a:buFontTx/>
              <a:buAutoNum type="arabicPeriod"/>
            </a:pPr>
            <a:endParaRPr lang="en-US" altLang="en-US" smtClean="0"/>
          </a:p>
        </p:txBody>
      </p:sp>
      <p:sp>
        <p:nvSpPr>
          <p:cNvPr id="61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7BCE83-A6F2-42B6-8E0B-BD9B788EA876}" type="slidenum">
              <a:rPr lang="en-US" altLang="en-US" smtClean="0">
                <a:solidFill>
                  <a:prstClr val="black"/>
                </a:solidFill>
              </a:rPr>
              <a:pPr/>
              <a:t>13</a:t>
            </a:fld>
            <a:endParaRPr lang="en-US" altLang="en-US" smtClean="0">
              <a:solidFill>
                <a:prstClr val="black"/>
              </a:solidFill>
            </a:endParaRPr>
          </a:p>
        </p:txBody>
      </p:sp>
    </p:spTree>
    <p:extLst>
      <p:ext uri="{BB962C8B-B14F-4D97-AF65-F5344CB8AC3E}">
        <p14:creationId xmlns:p14="http://schemas.microsoft.com/office/powerpoint/2010/main" val="2912911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smtClean="0"/>
              <a:t>Before getting into the recommendations, explain what “whole of school” means and the approach that was taken to making the recommendations.</a:t>
            </a:r>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DC38440-0CB8-4DFC-AD2D-EDD1F56B2882}" type="slidenum">
              <a:rPr lang="en-US" altLang="en-US" smtClean="0">
                <a:solidFill>
                  <a:prstClr val="black"/>
                </a:solidFill>
              </a:rPr>
              <a:pPr/>
              <a:t>14</a:t>
            </a:fld>
            <a:endParaRPr lang="en-US" altLang="en-US" smtClean="0">
              <a:solidFill>
                <a:prstClr val="black"/>
              </a:solidFill>
            </a:endParaRPr>
          </a:p>
        </p:txBody>
      </p:sp>
    </p:spTree>
    <p:extLst>
      <p:ext uri="{BB962C8B-B14F-4D97-AF65-F5344CB8AC3E}">
        <p14:creationId xmlns:p14="http://schemas.microsoft.com/office/powerpoint/2010/main" val="1267818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tx1"/>
                </a:solidFill>
                <a:effectLst/>
                <a:latin typeface="+mj-lt"/>
                <a:ea typeface="+mn-ea"/>
                <a:cs typeface="+mn-cs"/>
              </a:rPr>
              <a:t>After signing up, LMAS </a:t>
            </a:r>
            <a:r>
              <a:rPr lang="en-US" sz="1600" kern="1200" dirty="0" smtClean="0">
                <a:solidFill>
                  <a:schemeClr val="tx1"/>
                </a:solidFill>
                <a:effectLst/>
                <a:latin typeface="+mj-lt"/>
                <a:ea typeface="+mn-ea"/>
                <a:cs typeface="+mn-cs"/>
              </a:rPr>
              <a:t>equips school</a:t>
            </a:r>
            <a:r>
              <a:rPr lang="en-US" sz="1600" kern="1200" baseline="0" dirty="0" smtClean="0">
                <a:solidFill>
                  <a:schemeClr val="tx1"/>
                </a:solidFill>
                <a:effectLst/>
                <a:latin typeface="+mj-lt"/>
                <a:ea typeface="+mn-ea"/>
                <a:cs typeface="+mn-cs"/>
              </a:rPr>
              <a:t> leaders and teachers </a:t>
            </a:r>
            <a:r>
              <a:rPr lang="en-US" sz="1600" kern="1200" dirty="0" smtClean="0">
                <a:solidFill>
                  <a:schemeClr val="tx1"/>
                </a:solidFill>
                <a:effectLst/>
                <a:latin typeface="+mj-lt"/>
                <a:ea typeface="+mn-ea"/>
                <a:cs typeface="+mn-cs"/>
              </a:rPr>
              <a:t>with a roadmap</a:t>
            </a:r>
            <a:r>
              <a:rPr lang="en-US" sz="1600" kern="1200" baseline="0" dirty="0" smtClean="0">
                <a:solidFill>
                  <a:schemeClr val="tx1"/>
                </a:solidFill>
                <a:effectLst/>
                <a:latin typeface="+mj-lt"/>
                <a:ea typeface="+mn-ea"/>
                <a:cs typeface="+mn-cs"/>
              </a:rPr>
              <a:t> that ensures a coordinated, holistic effort</a:t>
            </a:r>
            <a:r>
              <a:rPr lang="en-US" sz="1600" kern="1200" dirty="0" smtClean="0">
                <a:solidFill>
                  <a:schemeClr val="tx1"/>
                </a:solidFill>
                <a:effectLst/>
                <a:latin typeface="+mj-lt"/>
                <a:ea typeface="+mn-ea"/>
                <a:cs typeface="+mn-cs"/>
              </a:rPr>
              <a:t>.</a:t>
            </a:r>
          </a:p>
          <a:p>
            <a:r>
              <a:rPr lang="en-US" sz="1600" kern="1200" dirty="0" smtClean="0">
                <a:solidFill>
                  <a:schemeClr val="tx1"/>
                </a:solidFill>
                <a:effectLst/>
                <a:latin typeface="+mj-lt"/>
                <a:ea typeface="+mn-ea"/>
                <a:cs typeface="+mn-cs"/>
              </a:rPr>
              <a:t>The roadmap identifies the programs, initiatives and resources needed to create an Active School based on the Centers for Disease Control and Prevention (CDC) Comprehensive School Physical Activity Program (CSPAP). </a:t>
            </a:r>
          </a:p>
          <a:p>
            <a:endParaRPr lang="en-US" sz="1600" b="0" dirty="0" smtClean="0">
              <a:effectLst/>
              <a:latin typeface="+mj-lt"/>
            </a:endParaRPr>
          </a:p>
          <a:p>
            <a:r>
              <a:rPr lang="en-US" sz="1600" b="0" dirty="0" smtClean="0">
                <a:effectLst/>
                <a:latin typeface="+mj-lt"/>
              </a:rPr>
              <a:t>The CSPAP </a:t>
            </a:r>
            <a:r>
              <a:rPr lang="en-US" sz="1600" b="0" baseline="0" dirty="0" smtClean="0">
                <a:latin typeface="+mj-lt"/>
              </a:rPr>
              <a:t>calls for integration of physical activity in…</a:t>
            </a:r>
          </a:p>
          <a:p>
            <a:pPr lvl="0"/>
            <a:r>
              <a:rPr lang="en-US" sz="1600" b="1" kern="1200" dirty="0" smtClean="0">
                <a:solidFill>
                  <a:schemeClr val="tx1"/>
                </a:solidFill>
                <a:effectLst/>
                <a:latin typeface="+mj-lt"/>
                <a:ea typeface="+mn-ea"/>
                <a:cs typeface="+mn-cs"/>
              </a:rPr>
              <a:t>Physical Education.</a:t>
            </a:r>
            <a:r>
              <a:rPr lang="en-US" sz="1600" kern="1200" dirty="0" smtClean="0">
                <a:solidFill>
                  <a:schemeClr val="tx1"/>
                </a:solidFill>
                <a:effectLst/>
                <a:latin typeface="+mj-lt"/>
                <a:ea typeface="+mn-ea"/>
                <a:cs typeface="+mn-cs"/>
              </a:rPr>
              <a:t> Provide effective</a:t>
            </a:r>
            <a:r>
              <a:rPr lang="en-US" sz="1600" kern="1200" baseline="0" dirty="0" smtClean="0">
                <a:solidFill>
                  <a:schemeClr val="tx1"/>
                </a:solidFill>
                <a:effectLst/>
                <a:latin typeface="+mj-lt"/>
                <a:ea typeface="+mn-ea"/>
                <a:cs typeface="+mn-cs"/>
              </a:rPr>
              <a:t> </a:t>
            </a:r>
            <a:r>
              <a:rPr lang="en-US" sz="1600" kern="1200" dirty="0" smtClean="0">
                <a:solidFill>
                  <a:schemeClr val="tx1"/>
                </a:solidFill>
                <a:effectLst/>
                <a:latin typeface="+mj-lt"/>
                <a:ea typeface="+mn-ea"/>
                <a:cs typeface="+mn-cs"/>
              </a:rPr>
              <a:t>physical education that is fun and inclusive.</a:t>
            </a:r>
            <a:r>
              <a:rPr lang="en-US" sz="1600" kern="1200" baseline="0" dirty="0" smtClean="0">
                <a:solidFill>
                  <a:schemeClr val="tx1"/>
                </a:solidFill>
                <a:effectLst/>
                <a:latin typeface="+mj-lt"/>
                <a:ea typeface="+mn-ea"/>
                <a:cs typeface="+mn-cs"/>
              </a:rPr>
              <a:t> This includes the proper use of the new fitness assessment, known as the Presidential Youth Fitness Program. </a:t>
            </a:r>
            <a:endParaRPr lang="en-US" sz="1600" kern="1200" dirty="0" smtClean="0">
              <a:solidFill>
                <a:schemeClr val="tx1"/>
              </a:solidFill>
              <a:effectLst/>
              <a:latin typeface="+mj-lt"/>
              <a:ea typeface="+mn-ea"/>
              <a:cs typeface="+mn-cs"/>
            </a:endParaRPr>
          </a:p>
          <a:p>
            <a:pPr lvl="0"/>
            <a:r>
              <a:rPr lang="en-US" sz="1600" b="1" kern="1200" dirty="0" smtClean="0">
                <a:solidFill>
                  <a:schemeClr val="tx1"/>
                </a:solidFill>
                <a:effectLst/>
                <a:latin typeface="+mj-lt"/>
                <a:ea typeface="+mn-ea"/>
                <a:cs typeface="+mn-cs"/>
              </a:rPr>
              <a:t>Physical Activity During School.</a:t>
            </a:r>
            <a:r>
              <a:rPr lang="en-US" sz="1600" kern="1200" dirty="0" smtClean="0">
                <a:solidFill>
                  <a:schemeClr val="tx1"/>
                </a:solidFill>
                <a:effectLst/>
                <a:latin typeface="+mj-lt"/>
                <a:ea typeface="+mn-ea"/>
                <a:cs typeface="+mn-cs"/>
              </a:rPr>
              <a:t> Create active classrooms. Include physical activity bursts</a:t>
            </a:r>
            <a:r>
              <a:rPr lang="en-US" sz="1600" kern="1200" baseline="0" dirty="0" smtClean="0">
                <a:solidFill>
                  <a:schemeClr val="tx1"/>
                </a:solidFill>
                <a:effectLst/>
                <a:latin typeface="+mj-lt"/>
                <a:ea typeface="+mn-ea"/>
                <a:cs typeface="+mn-cs"/>
              </a:rPr>
              <a:t> </a:t>
            </a:r>
            <a:r>
              <a:rPr lang="en-US" sz="1600" kern="1200" dirty="0" smtClean="0">
                <a:solidFill>
                  <a:schemeClr val="tx1"/>
                </a:solidFill>
                <a:effectLst/>
                <a:latin typeface="+mj-lt"/>
                <a:ea typeface="+mn-ea"/>
                <a:cs typeface="+mn-cs"/>
              </a:rPr>
              <a:t>in lessons.</a:t>
            </a:r>
          </a:p>
          <a:p>
            <a:pPr lvl="0"/>
            <a:r>
              <a:rPr lang="en-US" sz="1600" b="1" kern="1200" dirty="0" smtClean="0">
                <a:solidFill>
                  <a:schemeClr val="tx1"/>
                </a:solidFill>
                <a:effectLst/>
                <a:latin typeface="+mj-lt"/>
                <a:ea typeface="+mn-ea"/>
                <a:cs typeface="+mn-cs"/>
              </a:rPr>
              <a:t>Physical Activity Before &amp; After School.</a:t>
            </a:r>
            <a:r>
              <a:rPr lang="en-US" sz="1600" kern="1200" dirty="0" smtClean="0">
                <a:solidFill>
                  <a:schemeClr val="tx1"/>
                </a:solidFill>
                <a:effectLst/>
                <a:latin typeface="+mj-lt"/>
                <a:ea typeface="+mn-ea"/>
                <a:cs typeface="+mn-cs"/>
              </a:rPr>
              <a:t> Offer students opportunities to begin and end their day with physical activity. </a:t>
            </a:r>
          </a:p>
          <a:p>
            <a:pPr lvl="0"/>
            <a:r>
              <a:rPr lang="en-US" sz="1600" b="1" kern="1200" dirty="0" smtClean="0">
                <a:solidFill>
                  <a:schemeClr val="tx1"/>
                </a:solidFill>
                <a:effectLst/>
                <a:latin typeface="+mj-lt"/>
                <a:ea typeface="+mn-ea"/>
                <a:cs typeface="+mn-cs"/>
              </a:rPr>
              <a:t>Staff Involvement.</a:t>
            </a:r>
            <a:r>
              <a:rPr lang="en-US" sz="1600" kern="1200" dirty="0" smtClean="0">
                <a:solidFill>
                  <a:schemeClr val="tx1"/>
                </a:solidFill>
                <a:effectLst/>
                <a:latin typeface="+mj-lt"/>
                <a:ea typeface="+mn-ea"/>
                <a:cs typeface="+mn-cs"/>
              </a:rPr>
              <a:t> Emphasize physical activity as a priority for the whole staff.</a:t>
            </a:r>
          </a:p>
          <a:p>
            <a:pPr lvl="0"/>
            <a:r>
              <a:rPr lang="en-US" sz="1600" b="1" kern="1200" dirty="0" smtClean="0">
                <a:solidFill>
                  <a:schemeClr val="tx1"/>
                </a:solidFill>
                <a:effectLst/>
                <a:latin typeface="+mj-lt"/>
                <a:ea typeface="+mn-ea"/>
                <a:cs typeface="+mn-cs"/>
              </a:rPr>
              <a:t>Family &amp; Community Engagement.</a:t>
            </a:r>
            <a:r>
              <a:rPr lang="en-US" sz="1600" kern="1200" dirty="0" smtClean="0">
                <a:solidFill>
                  <a:schemeClr val="tx1"/>
                </a:solidFill>
                <a:effectLst/>
                <a:latin typeface="+mj-lt"/>
                <a:ea typeface="+mn-ea"/>
                <a:cs typeface="+mn-cs"/>
              </a:rPr>
              <a:t> Connect with the community. Make your school the center for physical activity. </a:t>
            </a:r>
          </a:p>
          <a:p>
            <a:pPr lvl="0"/>
            <a:endParaRPr lang="en-US" sz="1600" kern="1200" dirty="0" smtClean="0">
              <a:solidFill>
                <a:schemeClr val="tx1"/>
              </a:solidFill>
              <a:effectLst/>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mj-lt"/>
              </a:rPr>
              <a:t>Through a simple process, to LMAS guides schools</a:t>
            </a:r>
            <a:r>
              <a:rPr lang="en-US" sz="1600" baseline="0" dirty="0" smtClean="0">
                <a:latin typeface="+mj-lt"/>
              </a:rPr>
              <a:t> to success in these five areas. </a:t>
            </a:r>
            <a:endParaRPr lang="en-US" sz="1600" dirty="0" smtClean="0">
              <a:latin typeface="+mj-lt"/>
            </a:endParaRPr>
          </a:p>
          <a:p>
            <a:pPr lvl="0"/>
            <a:endParaRPr lang="en-US" sz="1600" kern="1200" dirty="0" smtClean="0">
              <a:solidFill>
                <a:schemeClr val="tx1"/>
              </a:solidFill>
              <a:effectLst/>
              <a:latin typeface="+mj-lt"/>
              <a:ea typeface="+mn-ea"/>
              <a:cs typeface="+mn-cs"/>
            </a:endParaRPr>
          </a:p>
          <a:p>
            <a:endParaRPr lang="en-US" sz="1600" dirty="0">
              <a:latin typeface="+mj-lt"/>
            </a:endParaRPr>
          </a:p>
        </p:txBody>
      </p:sp>
      <p:sp>
        <p:nvSpPr>
          <p:cNvPr id="4" name="Slide Number Placeholder 3"/>
          <p:cNvSpPr>
            <a:spLocks noGrp="1"/>
          </p:cNvSpPr>
          <p:nvPr>
            <p:ph type="sldNum" sz="quarter" idx="10"/>
          </p:nvPr>
        </p:nvSpPr>
        <p:spPr/>
        <p:txBody>
          <a:bodyPr/>
          <a:lstStyle/>
          <a:p>
            <a:fld id="{634934AD-0C3D-4C7C-9A00-DCD34DF13540}" type="slidenum">
              <a:rPr lang="en-US" smtClean="0">
                <a:solidFill>
                  <a:prstClr val="black"/>
                </a:solidFill>
                <a:latin typeface="Calibri"/>
              </a:rPr>
              <a:pPr/>
              <a:t>15</a:t>
            </a:fld>
            <a:endParaRPr lang="en-US" dirty="0">
              <a:solidFill>
                <a:prstClr val="black"/>
              </a:solidFill>
              <a:latin typeface="Calibri"/>
            </a:endParaRPr>
          </a:p>
        </p:txBody>
      </p:sp>
    </p:spTree>
    <p:extLst>
      <p:ext uri="{BB962C8B-B14F-4D97-AF65-F5344CB8AC3E}">
        <p14:creationId xmlns:p14="http://schemas.microsoft.com/office/powerpoint/2010/main" val="14409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4670AD6-5127-AD49-9246-2661D3156761}" type="slidenum">
              <a:rPr lang="en-US" smtClean="0"/>
              <a:pPr>
                <a:defRPr/>
              </a:pPr>
              <a:t>17</a:t>
            </a:fld>
            <a:endParaRPr lang="en-US" dirty="0"/>
          </a:p>
        </p:txBody>
      </p:sp>
    </p:spTree>
    <p:extLst>
      <p:ext uri="{BB962C8B-B14F-4D97-AF65-F5344CB8AC3E}">
        <p14:creationId xmlns:p14="http://schemas.microsoft.com/office/powerpoint/2010/main" val="3354377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171450" indent="-171450">
              <a:buFont typeface="Arial"/>
              <a:buChar char="•"/>
            </a:pPr>
            <a:r>
              <a:rPr lang="en-US" sz="1600" b="0" dirty="0" smtClean="0">
                <a:solidFill>
                  <a:srgbClr val="000000"/>
                </a:solidFill>
              </a:rPr>
              <a:t>Now, I wanted to tak</a:t>
            </a:r>
            <a:r>
              <a:rPr lang="en-US" sz="1600" b="0" baseline="0" dirty="0" smtClean="0">
                <a:solidFill>
                  <a:srgbClr val="000000"/>
                </a:solidFill>
              </a:rPr>
              <a:t>e a moment to step back as we look at the overall picture to ensure that kids are moving more.</a:t>
            </a:r>
          </a:p>
          <a:p>
            <a:pPr marL="171450" indent="-171450">
              <a:buFont typeface="Arial"/>
              <a:buChar char="•"/>
            </a:pPr>
            <a:endParaRPr lang="en-US" sz="1600" b="0" baseline="0" dirty="0" smtClean="0">
              <a:solidFill>
                <a:srgbClr val="000000"/>
              </a:solidFill>
            </a:endParaRPr>
          </a:p>
          <a:p>
            <a:pPr marL="171450" indent="-171450">
              <a:buFont typeface="Arial"/>
              <a:buChar char="•"/>
            </a:pPr>
            <a:r>
              <a:rPr lang="en-US" sz="1600" b="0" dirty="0" smtClean="0">
                <a:solidFill>
                  <a:srgbClr val="000000"/>
                </a:solidFill>
              </a:rPr>
              <a:t>As you may recall, a few</a:t>
            </a:r>
            <a:r>
              <a:rPr lang="en-US" sz="1600" b="0" baseline="0" dirty="0" smtClean="0">
                <a:solidFill>
                  <a:srgbClr val="000000"/>
                </a:solidFill>
              </a:rPr>
              <a:t> moments ago, I highlighted the work of the Department of Health and Human Services through the</a:t>
            </a:r>
            <a:r>
              <a:rPr lang="en-US" sz="1600" b="0" dirty="0" smtClean="0">
                <a:solidFill>
                  <a:srgbClr val="000000"/>
                </a:solidFill>
              </a:rPr>
              <a:t> </a:t>
            </a:r>
            <a:r>
              <a:rPr lang="en-US" sz="1600" b="0" baseline="0" dirty="0" smtClean="0">
                <a:solidFill>
                  <a:srgbClr val="000000"/>
                </a:solidFill>
              </a:rPr>
              <a:t>Physical Activity Guidelines. </a:t>
            </a:r>
          </a:p>
          <a:p>
            <a:pPr marL="171450" indent="-171450">
              <a:buFont typeface="Arial"/>
              <a:buChar char="•"/>
            </a:pPr>
            <a:endParaRPr lang="en-US" sz="1600" b="0" baseline="0" dirty="0" smtClean="0">
              <a:solidFill>
                <a:srgbClr val="000000"/>
              </a:solidFill>
            </a:endParaRPr>
          </a:p>
          <a:p>
            <a:pPr marL="171450" indent="-171450">
              <a:buFont typeface="Arial"/>
              <a:buChar char="•"/>
            </a:pPr>
            <a:r>
              <a:rPr lang="en-US" sz="1600" b="0" baseline="0" dirty="0" smtClean="0">
                <a:solidFill>
                  <a:srgbClr val="000000"/>
                </a:solidFill>
              </a:rPr>
              <a:t>As a result of the mid-course report and the five key settings, we identified the </a:t>
            </a:r>
            <a:r>
              <a:rPr lang="en-US" sz="1600" b="1" baseline="0" dirty="0" smtClean="0">
                <a:solidFill>
                  <a:srgbClr val="000000"/>
                </a:solidFill>
              </a:rPr>
              <a:t>school environment </a:t>
            </a:r>
            <a:r>
              <a:rPr lang="en-US" sz="1600" b="0" baseline="0" dirty="0" smtClean="0">
                <a:solidFill>
                  <a:srgbClr val="000000"/>
                </a:solidFill>
              </a:rPr>
              <a:t>is the most evidence based setting to increase physical activity. </a:t>
            </a:r>
          </a:p>
          <a:p>
            <a:pPr marL="171450" indent="-171450">
              <a:buFont typeface="Arial"/>
              <a:buChar char="•"/>
            </a:pPr>
            <a:endParaRPr lang="en-US" sz="1600" b="0" baseline="0" dirty="0" smtClean="0">
              <a:solidFill>
                <a:srgbClr val="000000"/>
              </a:solidFill>
            </a:endParaRPr>
          </a:p>
          <a:p>
            <a:pPr marL="171450" indent="-171450">
              <a:buFont typeface="Arial"/>
              <a:buChar char="•"/>
            </a:pPr>
            <a:r>
              <a:rPr lang="en-US" sz="1600" b="0" baseline="0" dirty="0" smtClean="0">
                <a:solidFill>
                  <a:srgbClr val="000000"/>
                </a:solidFill>
              </a:rPr>
              <a:t>As many of you may know, in the US, there are over </a:t>
            </a:r>
            <a:r>
              <a:rPr lang="en-US" sz="1600" b="0" dirty="0" smtClean="0">
                <a:solidFill>
                  <a:srgbClr val="000000"/>
                </a:solidFill>
              </a:rPr>
              <a:t>55 million youth enrolled in US public and private schools.</a:t>
            </a:r>
            <a:r>
              <a:rPr lang="en-US" sz="1600" b="0" baseline="0" dirty="0" smtClean="0">
                <a:solidFill>
                  <a:srgbClr val="000000"/>
                </a:solidFill>
              </a:rPr>
              <a:t> Each student spends on average about six to seven</a:t>
            </a:r>
            <a:r>
              <a:rPr lang="en-US" sz="1600" b="0" dirty="0" smtClean="0">
                <a:solidFill>
                  <a:srgbClr val="000000"/>
                </a:solidFill>
              </a:rPr>
              <a:t> hours each day within the</a:t>
            </a:r>
            <a:r>
              <a:rPr lang="en-US" sz="1600" b="0" baseline="0" dirty="0" smtClean="0">
                <a:solidFill>
                  <a:srgbClr val="000000"/>
                </a:solidFill>
              </a:rPr>
              <a:t> school walls. </a:t>
            </a:r>
            <a:endParaRPr lang="en-US" sz="1600" b="0" dirty="0" smtClean="0">
              <a:solidFill>
                <a:srgbClr val="000000"/>
              </a:solidFill>
            </a:endParaRPr>
          </a:p>
        </p:txBody>
      </p:sp>
      <p:sp>
        <p:nvSpPr>
          <p:cNvPr id="4" name="Slide Number Placeholder 3"/>
          <p:cNvSpPr>
            <a:spLocks noGrp="1"/>
          </p:cNvSpPr>
          <p:nvPr>
            <p:ph type="sldNum" sz="quarter" idx="10"/>
          </p:nvPr>
        </p:nvSpPr>
        <p:spPr/>
        <p:txBody>
          <a:bodyPr/>
          <a:lstStyle/>
          <a:p>
            <a:pPr>
              <a:defRPr/>
            </a:pPr>
            <a:fld id="{E4670AD6-5127-AD49-9246-2661D3156761}" type="slidenum">
              <a:rPr lang="en-US" smtClean="0"/>
              <a:pPr>
                <a:defRPr/>
              </a:pPr>
              <a:t>18</a:t>
            </a:fld>
            <a:endParaRPr lang="en-US" dirty="0"/>
          </a:p>
        </p:txBody>
      </p:sp>
    </p:spTree>
    <p:extLst>
      <p:ext uri="{BB962C8B-B14F-4D97-AF65-F5344CB8AC3E}">
        <p14:creationId xmlns:p14="http://schemas.microsoft.com/office/powerpoint/2010/main" val="205765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wrap="square" numCol="1" anchor="t" anchorCtr="0" compatLnSpc="1">
            <a:prstTxWarp prst="textNoShape">
              <a:avLst/>
            </a:prstTxWarp>
            <a:normAutofit fontScale="92500" lnSpcReduction="10000"/>
          </a:bodyPr>
          <a:lstStyle/>
          <a:p>
            <a:pPr marL="232943" indent="-232943">
              <a:spcBef>
                <a:spcPct val="0"/>
              </a:spcBef>
              <a:buFont typeface="+mj-lt"/>
              <a:buAutoNum type="arabicPeriod"/>
            </a:pPr>
            <a:r>
              <a:rPr lang="en-US" dirty="0" smtClean="0"/>
              <a:t>Recognizing the opportunity for improvement,  government, public and private sector organizations have teamed up to support the efforts of administrators, teachers and parents to help bring physical activity back into America’s schools.</a:t>
            </a:r>
          </a:p>
          <a:p>
            <a:pPr marL="232943" indent="-232943">
              <a:spcBef>
                <a:spcPct val="0"/>
              </a:spcBef>
              <a:buFont typeface="+mj-lt"/>
              <a:buAutoNum type="arabicPeriod"/>
            </a:pPr>
            <a:r>
              <a:rPr lang="en-US" dirty="0" smtClean="0"/>
              <a:t>Early this year, First Lady Michelle Obama in partnership with the President’s Council on Fitness, Sports and Nutrition, the Alliance for a Healthier Generation and AAHPERD (the American Alliance for Health PE Recreation and Dance) launched. </a:t>
            </a:r>
          </a:p>
          <a:p>
            <a:pPr marL="232943" indent="-232943">
              <a:spcBef>
                <a:spcPct val="0"/>
              </a:spcBef>
              <a:buFont typeface="+mj-lt"/>
              <a:buAutoNum type="arabicPeriod"/>
            </a:pPr>
            <a:r>
              <a:rPr lang="en-US" dirty="0" smtClean="0"/>
              <a:t>This program is a comprehensive program that empowers school champions, such as P.E. teachers, classroom teachers, principals, administrators, and even parents, to create active environments that enable all students to get moving AND reach their full potential.  </a:t>
            </a:r>
          </a:p>
          <a:p>
            <a:pPr marL="232943" indent="-232943">
              <a:spcBef>
                <a:spcPct val="0"/>
              </a:spcBef>
              <a:buFont typeface="+mj-lt"/>
              <a:buAutoNum type="arabicPeriod"/>
            </a:pPr>
            <a:r>
              <a:rPr lang="en-US" dirty="0" smtClean="0"/>
              <a:t>Active schools, follow the Whole of School approach and incorporate physical activity opportunities before, during and after school.</a:t>
            </a:r>
          </a:p>
          <a:p>
            <a:pPr marL="698830" lvl="1" indent="-232943">
              <a:spcBef>
                <a:spcPct val="0"/>
              </a:spcBef>
              <a:buFont typeface="+mj-lt"/>
              <a:buAutoNum type="arabicPeriod"/>
            </a:pPr>
            <a:r>
              <a:rPr lang="en-US" u="sng" dirty="0" smtClean="0"/>
              <a:t>The Five areas (based on the Center for Disease Control and Prevention’s Comprehensive School Physical Activity Program)</a:t>
            </a:r>
            <a:r>
              <a:rPr lang="en-US" dirty="0" smtClean="0"/>
              <a:t> calls for integration of physical activity in… Physical Education, Physical Activity During School, Staff Involvement, Physical Activity Before &amp; After School and Family &amp; Community Engagement.</a:t>
            </a:r>
          </a:p>
          <a:p>
            <a:pPr marL="232943" indent="-232943">
              <a:spcBef>
                <a:spcPct val="0"/>
              </a:spcBef>
              <a:buFont typeface="+mj-lt"/>
              <a:buAutoNum type="arabicPeriod"/>
            </a:pPr>
            <a:r>
              <a:rPr lang="en-US" dirty="0" smtClean="0"/>
              <a:t>The program guides champions through a simple Six Step process, which I will show you in just a moment! </a:t>
            </a:r>
          </a:p>
          <a:p>
            <a:pPr marL="232943" indent="-232943">
              <a:spcBef>
                <a:spcPct val="0"/>
              </a:spcBef>
              <a:buFont typeface="+mj-lt"/>
              <a:buAutoNum type="arabicPeriod"/>
            </a:pPr>
            <a:r>
              <a:rPr lang="en-US" dirty="0" smtClean="0"/>
              <a:t>Throughout the process, participating schools will have access to free opportunities to get students moving and will be directed to Activation Grants, Professional Development, and Technical Assistance to help guide them through this experience.</a:t>
            </a:r>
            <a:r>
              <a:rPr lang="en-US" i="1" dirty="0" smtClean="0"/>
              <a:t>  </a:t>
            </a:r>
            <a:endParaRPr lang="en-US" dirty="0" smtClean="0"/>
          </a:p>
          <a:p>
            <a:r>
              <a:rPr lang="en-US" dirty="0" smtClean="0"/>
              <a:t> </a:t>
            </a:r>
          </a:p>
          <a:p>
            <a:pPr marL="232943" indent="-232943">
              <a:spcBef>
                <a:spcPct val="0"/>
              </a:spcBef>
              <a:buFont typeface="+mj-lt"/>
              <a:buAutoNum type="arabicPeriod"/>
            </a:pPr>
            <a:endParaRPr lang="en-US" dirty="0" smtClean="0"/>
          </a:p>
          <a:p>
            <a:endParaRPr lang="en-US" dirty="0">
              <a:ea typeface="ＭＳ Ｐゴシック" charset="0"/>
              <a:cs typeface="ＭＳ Ｐゴシック"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5852816-D3D6-E34A-AE56-259E97073926}" type="slidenum">
              <a:rPr lang="en-US" sz="1300">
                <a:solidFill>
                  <a:prstClr val="black"/>
                </a:solidFill>
                <a:latin typeface="Arial"/>
                <a:cs typeface="Arial" charset="0"/>
              </a:rPr>
              <a:pPr eaLnBrk="1" hangingPunct="1"/>
              <a:t>19</a:t>
            </a:fld>
            <a:endParaRPr lang="en-US" sz="1300" dirty="0">
              <a:solidFill>
                <a:prstClr val="black"/>
              </a:solidFill>
              <a:latin typeface="Arial"/>
              <a:cs typeface="Arial" charset="0"/>
            </a:endParaRPr>
          </a:p>
        </p:txBody>
      </p:sp>
    </p:spTree>
    <p:extLst>
      <p:ext uri="{BB962C8B-B14F-4D97-AF65-F5344CB8AC3E}">
        <p14:creationId xmlns:p14="http://schemas.microsoft.com/office/powerpoint/2010/main" val="3301311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171450" lvl="0" indent="-171450">
              <a:buFont typeface="Arial" panose="020B0604020202020204" pitchFamily="34" charset="0"/>
              <a:buChar char="•"/>
            </a:pPr>
            <a:r>
              <a:rPr lang="en-US" sz="1600" kern="1200" dirty="0" smtClean="0">
                <a:solidFill>
                  <a:schemeClr val="tx1"/>
                </a:solidFill>
                <a:effectLst/>
                <a:latin typeface="Arial"/>
                <a:ea typeface="ＭＳ Ｐゴシック" pitchFamily="-107" charset="-128"/>
                <a:cs typeface="ＭＳ Ｐゴシック" pitchFamily="-107" charset="-128"/>
              </a:rPr>
              <a:t>To </a:t>
            </a:r>
            <a:r>
              <a:rPr lang="en-US" sz="1600" kern="1200" baseline="0" dirty="0" smtClean="0">
                <a:solidFill>
                  <a:schemeClr val="tx1"/>
                </a:solidFill>
                <a:effectLst/>
                <a:latin typeface="Arial"/>
                <a:ea typeface="ＭＳ Ｐゴシック" pitchFamily="-107" charset="-128"/>
                <a:cs typeface="ＭＳ Ｐゴシック" pitchFamily="-107" charset="-128"/>
              </a:rPr>
              <a:t>build upon </a:t>
            </a:r>
            <a:r>
              <a:rPr lang="en-US" sz="1600" kern="1200" dirty="0" smtClean="0">
                <a:solidFill>
                  <a:schemeClr val="tx1"/>
                </a:solidFill>
                <a:effectLst/>
                <a:latin typeface="Arial"/>
                <a:ea typeface="ＭＳ Ｐゴシック" pitchFamily="-107" charset="-128"/>
                <a:cs typeface="ＭＳ Ｐゴシック" pitchFamily="-107" charset="-128"/>
              </a:rPr>
              <a:t>this evidence and the very important yet simple concept that ACTIVE KIDS</a:t>
            </a:r>
            <a:r>
              <a:rPr lang="en-US" sz="1600" kern="1200" baseline="0" dirty="0" smtClean="0">
                <a:solidFill>
                  <a:schemeClr val="tx1"/>
                </a:solidFill>
                <a:effectLst/>
                <a:latin typeface="Arial"/>
                <a:ea typeface="ＭＳ Ｐゴシック" pitchFamily="-107" charset="-128"/>
                <a:cs typeface="ＭＳ Ｐゴシック" pitchFamily="-107" charset="-128"/>
              </a:rPr>
              <a:t> DO BETTER. Last year, in Chicago, </a:t>
            </a:r>
            <a:r>
              <a:rPr lang="en-US" sz="1600" kern="1200" dirty="0" smtClean="0">
                <a:solidFill>
                  <a:schemeClr val="tx1"/>
                </a:solidFill>
                <a:effectLst/>
                <a:latin typeface="Arial"/>
                <a:ea typeface="ＭＳ Ｐゴシック" pitchFamily="-107" charset="-128"/>
                <a:cs typeface="ＭＳ Ｐゴシック" pitchFamily="-107" charset="-128"/>
              </a:rPr>
              <a:t>the First Lady,</a:t>
            </a:r>
            <a:r>
              <a:rPr lang="en-US" sz="1600" kern="1200" baseline="0" dirty="0" smtClean="0">
                <a:solidFill>
                  <a:schemeClr val="tx1"/>
                </a:solidFill>
                <a:effectLst/>
                <a:latin typeface="Arial"/>
                <a:ea typeface="ＭＳ Ｐゴシック" pitchFamily="-107" charset="-128"/>
                <a:cs typeface="ＭＳ Ｐゴシック" pitchFamily="-107" charset="-128"/>
              </a:rPr>
              <a:t> the </a:t>
            </a:r>
            <a:r>
              <a:rPr lang="en-US" sz="1600" kern="1200" dirty="0" smtClean="0">
                <a:solidFill>
                  <a:schemeClr val="tx1"/>
                </a:solidFill>
                <a:effectLst/>
                <a:latin typeface="Arial"/>
                <a:ea typeface="ＭＳ Ｐゴシック" pitchFamily="-107" charset="-128"/>
                <a:cs typeface="ＭＳ Ｐゴシック" pitchFamily="-107" charset="-128"/>
              </a:rPr>
              <a:t>President’s Council and numerous</a:t>
            </a:r>
            <a:r>
              <a:rPr lang="en-US" sz="1600" kern="1200" baseline="0" dirty="0" smtClean="0">
                <a:solidFill>
                  <a:schemeClr val="tx1"/>
                </a:solidFill>
                <a:effectLst/>
                <a:latin typeface="Arial"/>
                <a:ea typeface="ＭＳ Ｐゴシック" pitchFamily="-107" charset="-128"/>
                <a:cs typeface="ＭＳ Ｐゴシック" pitchFamily="-107" charset="-128"/>
              </a:rPr>
              <a:t> other organizations, </a:t>
            </a:r>
            <a:r>
              <a:rPr lang="en-US" sz="1600" kern="1200" dirty="0" smtClean="0">
                <a:solidFill>
                  <a:schemeClr val="tx1"/>
                </a:solidFill>
                <a:effectLst/>
                <a:latin typeface="Arial"/>
                <a:ea typeface="ＭＳ Ｐゴシック" pitchFamily="-107" charset="-128"/>
                <a:cs typeface="ＭＳ Ｐゴシック" pitchFamily="-107" charset="-128"/>
              </a:rPr>
              <a:t>launched </a:t>
            </a:r>
            <a:r>
              <a:rPr lang="en-US" sz="1600" i="1" kern="1200" dirty="0" smtClean="0">
                <a:solidFill>
                  <a:schemeClr val="tx1"/>
                </a:solidFill>
                <a:effectLst/>
                <a:latin typeface="Arial"/>
                <a:ea typeface="ＭＳ Ｐゴシック" pitchFamily="-107" charset="-128"/>
                <a:cs typeface="ＭＳ Ｐゴシック" pitchFamily="-107" charset="-128"/>
              </a:rPr>
              <a:t>Let’s Move!</a:t>
            </a:r>
            <a:r>
              <a:rPr lang="en-US" sz="1600" kern="1200" dirty="0" smtClean="0">
                <a:solidFill>
                  <a:schemeClr val="tx1"/>
                </a:solidFill>
                <a:effectLst/>
                <a:latin typeface="Arial"/>
                <a:ea typeface="ＭＳ Ｐゴシック" pitchFamily="-107" charset="-128"/>
                <a:cs typeface="ＭＳ Ｐゴシック" pitchFamily="-107" charset="-128"/>
              </a:rPr>
              <a:t> Active Schools,</a:t>
            </a:r>
            <a:r>
              <a:rPr lang="en-US" sz="1600" kern="1200" baseline="0" dirty="0" smtClean="0">
                <a:solidFill>
                  <a:schemeClr val="tx1"/>
                </a:solidFill>
                <a:effectLst/>
                <a:latin typeface="Arial"/>
                <a:ea typeface="ＭＳ Ｐゴシック" pitchFamily="-107" charset="-128"/>
                <a:cs typeface="ＭＳ Ｐゴシック" pitchFamily="-107" charset="-128"/>
              </a:rPr>
              <a:t> which is a program designed to help </a:t>
            </a:r>
            <a:r>
              <a:rPr lang="en-US" sz="1600" kern="1200" dirty="0" smtClean="0">
                <a:solidFill>
                  <a:schemeClr val="tx1"/>
                </a:solidFill>
                <a:effectLst/>
                <a:latin typeface="Arial"/>
                <a:ea typeface="ＭＳ Ｐゴシック" pitchFamily="-107" charset="-128"/>
                <a:cs typeface="ＭＳ Ｐゴシック" pitchFamily="-107" charset="-128"/>
              </a:rPr>
              <a:t>make being active a way of life for our kids.  And it’s about showing our kids that being active is fun.  </a:t>
            </a:r>
          </a:p>
          <a:p>
            <a:pPr marL="0" lvl="0" indent="0" algn="l">
              <a:buFont typeface="Arial" panose="020B0604020202020204" pitchFamily="34" charset="0"/>
              <a:buNone/>
            </a:pPr>
            <a:endParaRPr lang="en-US" sz="1600" kern="1200" dirty="0" smtClean="0">
              <a:solidFill>
                <a:schemeClr val="tx1"/>
              </a:solidFill>
              <a:effectLst/>
              <a:latin typeface="Arial"/>
              <a:ea typeface="ＭＳ Ｐゴシック" charset="0"/>
              <a:cs typeface="ＭＳ Ｐゴシック" pitchFamily="-107" charset="-128"/>
            </a:endParaRPr>
          </a:p>
          <a:p>
            <a:pPr marL="285750" indent="-285750" algn="l">
              <a:buFont typeface="Arial"/>
              <a:buChar char="•"/>
            </a:pPr>
            <a:r>
              <a:rPr lang="en-US" sz="1600" i="0" kern="1200" dirty="0" smtClean="0">
                <a:solidFill>
                  <a:schemeClr val="tx1"/>
                </a:solidFill>
                <a:effectLst/>
                <a:latin typeface="Arial"/>
                <a:ea typeface="ＭＳ Ｐゴシック" pitchFamily="-107" charset="-128"/>
                <a:cs typeface="ＭＳ Ｐゴシック" pitchFamily="-107" charset="-128"/>
              </a:rPr>
              <a:t>Supporting the principals outlined in the Midcourse Report,</a:t>
            </a:r>
            <a:r>
              <a:rPr lang="en-US" sz="1600" i="0" kern="1200" baseline="0" dirty="0" smtClean="0">
                <a:solidFill>
                  <a:schemeClr val="tx1"/>
                </a:solidFill>
                <a:effectLst/>
                <a:latin typeface="Arial"/>
                <a:ea typeface="ＭＳ Ｐゴシック" pitchFamily="-107" charset="-128"/>
                <a:cs typeface="ＭＳ Ｐゴシック" pitchFamily="-107" charset="-128"/>
              </a:rPr>
              <a:t> </a:t>
            </a:r>
            <a:r>
              <a:rPr lang="en-US" sz="1600" i="1" kern="1200" dirty="0" smtClean="0">
                <a:solidFill>
                  <a:schemeClr val="tx1"/>
                </a:solidFill>
                <a:effectLst/>
                <a:latin typeface="Arial"/>
                <a:ea typeface="ＭＳ Ｐゴシック" pitchFamily="-107" charset="-128"/>
                <a:cs typeface="ＭＳ Ｐゴシック" pitchFamily="-107" charset="-128"/>
              </a:rPr>
              <a:t>Let’s Move!</a:t>
            </a:r>
            <a:r>
              <a:rPr lang="en-US" sz="1600" kern="1200" dirty="0" smtClean="0">
                <a:solidFill>
                  <a:schemeClr val="tx1"/>
                </a:solidFill>
                <a:effectLst/>
                <a:latin typeface="Arial"/>
                <a:ea typeface="ＭＳ Ｐゴシック" pitchFamily="-107" charset="-128"/>
                <a:cs typeface="ＭＳ Ｐゴシック" pitchFamily="-107" charset="-128"/>
              </a:rPr>
              <a:t> Active Schools</a:t>
            </a:r>
            <a:r>
              <a:rPr lang="en-US" sz="1600" kern="1200" baseline="0" dirty="0" smtClean="0">
                <a:solidFill>
                  <a:schemeClr val="tx1"/>
                </a:solidFill>
                <a:effectLst/>
                <a:latin typeface="Arial"/>
                <a:ea typeface="ＭＳ Ｐゴシック" pitchFamily="-107" charset="-128"/>
                <a:cs typeface="ＭＳ Ｐゴシック" pitchFamily="-107" charset="-128"/>
              </a:rPr>
              <a:t> </a:t>
            </a:r>
            <a:r>
              <a:rPr lang="en-US" sz="1600" kern="1200" dirty="0" smtClean="0">
                <a:solidFill>
                  <a:schemeClr val="tx1"/>
                </a:solidFill>
                <a:effectLst/>
                <a:latin typeface="Arial"/>
                <a:ea typeface="ＭＳ Ｐゴシック" pitchFamily="-107" charset="-128"/>
                <a:cs typeface="ＭＳ Ｐゴシック" pitchFamily="-107" charset="-128"/>
              </a:rPr>
              <a:t>is </a:t>
            </a:r>
            <a:r>
              <a:rPr lang="en-US" sz="1600" b="1" dirty="0" smtClean="0">
                <a:solidFill>
                  <a:schemeClr val="tx2"/>
                </a:solidFill>
              </a:rPr>
              <a:t>a physical activity and physical education </a:t>
            </a:r>
            <a:r>
              <a:rPr lang="en-US" sz="1600" b="1" dirty="0" smtClean="0">
                <a:solidFill>
                  <a:schemeClr val="accent6"/>
                </a:solidFill>
              </a:rPr>
              <a:t>solution</a:t>
            </a:r>
            <a:r>
              <a:rPr lang="en-US" sz="1600" b="1" dirty="0" smtClean="0">
                <a:solidFill>
                  <a:schemeClr val="tx2"/>
                </a:solidFill>
              </a:rPr>
              <a:t> to ensure 6</a:t>
            </a:r>
            <a:r>
              <a:rPr lang="en-US" sz="1600" b="1" dirty="0" smtClean="0">
                <a:solidFill>
                  <a:schemeClr val="accent6"/>
                </a:solidFill>
              </a:rPr>
              <a:t>0 minutes </a:t>
            </a:r>
            <a:r>
              <a:rPr lang="en-US" sz="1600" b="1" dirty="0" smtClean="0">
                <a:solidFill>
                  <a:schemeClr val="tx2"/>
                </a:solidFill>
              </a:rPr>
              <a:t>of physical activity is the new norm for schools. </a:t>
            </a:r>
          </a:p>
          <a:p>
            <a:pPr marL="285750" indent="-285750" algn="l">
              <a:buFont typeface="Arial"/>
              <a:buChar char="•"/>
            </a:pPr>
            <a:endParaRPr lang="en-US" sz="1600" b="1" kern="1200" dirty="0" smtClean="0">
              <a:solidFill>
                <a:schemeClr val="tx2"/>
              </a:solidFill>
              <a:effectLst/>
              <a:latin typeface="Arial"/>
              <a:ea typeface="ＭＳ Ｐゴシック" pitchFamily="-107" charset="-128"/>
              <a:cs typeface="ＭＳ Ｐゴシック" pitchFamily="-107" charset="-128"/>
            </a:endParaRPr>
          </a:p>
          <a:p>
            <a:pPr marL="285750" indent="-285750" algn="l">
              <a:buFont typeface="Arial"/>
              <a:buChar char="•"/>
            </a:pPr>
            <a:r>
              <a:rPr lang="en-US" sz="1600" kern="1200" dirty="0" smtClean="0">
                <a:solidFill>
                  <a:schemeClr val="tx1"/>
                </a:solidFill>
                <a:effectLst/>
                <a:latin typeface="Arial"/>
                <a:ea typeface="ＭＳ Ｐゴシック" pitchFamily="-107" charset="-128"/>
                <a:cs typeface="ＭＳ Ｐゴシック" pitchFamily="-107" charset="-128"/>
              </a:rPr>
              <a:t>Ultimately,</a:t>
            </a:r>
            <a:r>
              <a:rPr lang="en-US" sz="1600" i="1" kern="1200" dirty="0" smtClean="0">
                <a:solidFill>
                  <a:schemeClr val="tx1"/>
                </a:solidFill>
                <a:effectLst/>
                <a:latin typeface="Arial"/>
                <a:ea typeface="ＭＳ Ｐゴシック" pitchFamily="-107" charset="-128"/>
                <a:cs typeface="ＭＳ Ｐゴシック" pitchFamily="-107" charset="-128"/>
              </a:rPr>
              <a:t> Let’s Move!</a:t>
            </a:r>
            <a:r>
              <a:rPr lang="en-US" sz="1600" kern="1200" dirty="0" smtClean="0">
                <a:solidFill>
                  <a:schemeClr val="tx1"/>
                </a:solidFill>
                <a:effectLst/>
                <a:latin typeface="Arial"/>
                <a:ea typeface="ＭＳ Ｐゴシック" pitchFamily="-107" charset="-128"/>
                <a:cs typeface="ＭＳ Ｐゴシック" pitchFamily="-107" charset="-128"/>
              </a:rPr>
              <a:t> Active Schools, part of the First Lady’s </a:t>
            </a:r>
            <a:r>
              <a:rPr lang="en-US" sz="1600" i="1" kern="1200" dirty="0" smtClean="0">
                <a:solidFill>
                  <a:schemeClr val="tx1"/>
                </a:solidFill>
                <a:effectLst/>
                <a:latin typeface="Arial"/>
                <a:ea typeface="ＭＳ Ｐゴシック" pitchFamily="-107" charset="-128"/>
                <a:cs typeface="ＭＳ Ｐゴシック" pitchFamily="-107" charset="-128"/>
              </a:rPr>
              <a:t>Let’s Move!</a:t>
            </a:r>
            <a:r>
              <a:rPr lang="en-US" sz="1600" kern="1200" dirty="0" smtClean="0">
                <a:solidFill>
                  <a:schemeClr val="tx1"/>
                </a:solidFill>
                <a:effectLst/>
                <a:latin typeface="Arial"/>
                <a:ea typeface="ＭＳ Ｐゴシック" pitchFamily="-107" charset="-128"/>
                <a:cs typeface="ＭＳ Ｐゴシック" pitchFamily="-107" charset="-128"/>
              </a:rPr>
              <a:t> initiative, helps schools develop a culture in which physical activity and physical education are foundational to academic success. </a:t>
            </a:r>
          </a:p>
          <a:p>
            <a:pPr marL="218724" indent="-218724">
              <a:buFont typeface="Arial" pitchFamily="34" charset="0"/>
              <a:buChar char="•"/>
            </a:pPr>
            <a:endParaRPr lang="en-US" sz="1600" dirty="0" smtClean="0"/>
          </a:p>
        </p:txBody>
      </p:sp>
      <p:sp>
        <p:nvSpPr>
          <p:cNvPr id="4" name="Slide Number Placeholder 3"/>
          <p:cNvSpPr>
            <a:spLocks noGrp="1"/>
          </p:cNvSpPr>
          <p:nvPr>
            <p:ph type="sldNum" sz="quarter" idx="10"/>
          </p:nvPr>
        </p:nvSpPr>
        <p:spPr/>
        <p:txBody>
          <a:bodyPr/>
          <a:lstStyle/>
          <a:p>
            <a:pPr>
              <a:defRPr/>
            </a:pPr>
            <a:fld id="{B872B9EE-D316-400C-B3D2-20E71F4F5525}" type="slidenum">
              <a:rPr lang="en-US" smtClean="0"/>
              <a:pPr>
                <a:defRPr/>
              </a:pPr>
              <a:t>20</a:t>
            </a:fld>
            <a:endParaRPr lang="en-US" dirty="0"/>
          </a:p>
        </p:txBody>
      </p:sp>
    </p:spTree>
    <p:extLst>
      <p:ext uri="{BB962C8B-B14F-4D97-AF65-F5344CB8AC3E}">
        <p14:creationId xmlns:p14="http://schemas.microsoft.com/office/powerpoint/2010/main" val="1466182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baseline="0" dirty="0" smtClean="0"/>
              <a:t>Now before wrapping up today, I wanted to take a step back to look at the big picture. </a:t>
            </a:r>
            <a:r>
              <a:rPr lang="en-US" sz="1600" baseline="0" dirty="0" smtClean="0"/>
              <a:t>Everyone has a role to play, and anyone can become a Champion! From encouraging your school to join or actively leading your school’s wellness committee, every effort (big or small) is integral to the process. </a:t>
            </a:r>
            <a:r>
              <a:rPr lang="en-US" sz="1600" dirty="0" smtClean="0"/>
              <a:t>We need school leaders, teachers, parents and community members to work together to get our nation’s kids moving again.</a:t>
            </a:r>
            <a:r>
              <a:rPr lang="en-US" sz="1600" b="1" dirty="0" smtClean="0"/>
              <a:t>  </a:t>
            </a:r>
          </a:p>
          <a:p>
            <a:endParaRPr lang="en-US" sz="16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dirty="0" smtClean="0"/>
              <a:t>In Miami… </a:t>
            </a:r>
            <a:r>
              <a:rPr lang="en-US" sz="1600" b="1" i="1" baseline="0" dirty="0" smtClean="0"/>
              <a:t>Talk about M-DCPS experience with LMAS and impact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1" i="1" baseline="0" dirty="0" smtClean="0"/>
          </a:p>
          <a:p>
            <a:endParaRPr lang="en-US" sz="1600" dirty="0" smtClean="0"/>
          </a:p>
          <a:p>
            <a:endParaRPr lang="en-US" sz="1600" dirty="0"/>
          </a:p>
        </p:txBody>
      </p:sp>
      <p:sp>
        <p:nvSpPr>
          <p:cNvPr id="4" name="Slide Number Placeholder 3"/>
          <p:cNvSpPr>
            <a:spLocks noGrp="1"/>
          </p:cNvSpPr>
          <p:nvPr>
            <p:ph type="sldNum" sz="quarter" idx="10"/>
          </p:nvPr>
        </p:nvSpPr>
        <p:spPr/>
        <p:txBody>
          <a:bodyPr/>
          <a:lstStyle/>
          <a:p>
            <a:fld id="{634934AD-0C3D-4C7C-9A00-DCD34DF13540}" type="slidenum">
              <a:rPr lang="en-US" smtClean="0">
                <a:solidFill>
                  <a:prstClr val="black"/>
                </a:solidFill>
                <a:latin typeface="Calibri"/>
              </a:rPr>
              <a:pPr/>
              <a:t>21</a:t>
            </a:fld>
            <a:endParaRPr lang="en-US" dirty="0">
              <a:solidFill>
                <a:prstClr val="black"/>
              </a:solidFill>
              <a:latin typeface="Calibri"/>
            </a:endParaRPr>
          </a:p>
        </p:txBody>
      </p:sp>
    </p:spTree>
    <p:extLst>
      <p:ext uri="{BB962C8B-B14F-4D97-AF65-F5344CB8AC3E}">
        <p14:creationId xmlns:p14="http://schemas.microsoft.com/office/powerpoint/2010/main" val="995241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0" dirty="0" smtClean="0">
                <a:solidFill>
                  <a:srgbClr val="002060"/>
                </a:solidFill>
                <a:latin typeface="Arial" panose="020B0604020202020204" pitchFamily="34" charset="0"/>
                <a:cs typeface="Arial" panose="020B0604020202020204" pitchFamily="34" charset="0"/>
              </a:rPr>
              <a:t>History of Council</a:t>
            </a:r>
          </a:p>
          <a:p>
            <a:endParaRPr lang="en-US" sz="1200" b="0" dirty="0" smtClean="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0" dirty="0" smtClean="0">
                <a:solidFill>
                  <a:srgbClr val="002060"/>
                </a:solidFill>
                <a:latin typeface="Arial" panose="020B0604020202020204" pitchFamily="34" charset="0"/>
                <a:cs typeface="Arial" panose="020B0604020202020204" pitchFamily="34" charset="0"/>
              </a:rPr>
              <a:t>State of the Nation</a:t>
            </a:r>
          </a:p>
          <a:p>
            <a:endParaRPr lang="en-US" sz="1200" b="0" dirty="0" smtClean="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0" dirty="0" smtClean="0">
                <a:solidFill>
                  <a:srgbClr val="002060"/>
                </a:solidFill>
                <a:latin typeface="Arial" panose="020B0604020202020204" pitchFamily="34" charset="0"/>
                <a:cs typeface="Arial" panose="020B0604020202020204" pitchFamily="34" charset="0"/>
              </a:rPr>
              <a:t>Current Efforts</a:t>
            </a:r>
          </a:p>
          <a:p>
            <a:endParaRPr lang="en-US" sz="1200" b="0" dirty="0" smtClean="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0" dirty="0" smtClean="0">
                <a:solidFill>
                  <a:srgbClr val="002060"/>
                </a:solidFill>
                <a:latin typeface="Arial" panose="020B0604020202020204" pitchFamily="34" charset="0"/>
                <a:cs typeface="Arial" panose="020B0604020202020204" pitchFamily="34" charset="0"/>
              </a:rPr>
              <a:t>Role of Partners</a:t>
            </a:r>
          </a:p>
          <a:p>
            <a:pPr marL="0" indent="0">
              <a:buFont typeface="Arial" pitchFamily="34" charset="0"/>
              <a:buNone/>
              <a:defRPr/>
            </a:pPr>
            <a:endParaRPr lang="en-US" dirty="0" smtClean="0"/>
          </a:p>
        </p:txBody>
      </p:sp>
      <p:sp>
        <p:nvSpPr>
          <p:cNvPr id="4" name="Slide Number Placeholder 3"/>
          <p:cNvSpPr>
            <a:spLocks noGrp="1"/>
          </p:cNvSpPr>
          <p:nvPr>
            <p:ph type="sldNum" sz="quarter" idx="10"/>
          </p:nvPr>
        </p:nvSpPr>
        <p:spPr/>
        <p:txBody>
          <a:bodyPr/>
          <a:lstStyle/>
          <a:p>
            <a:fld id="{E9DDFE95-CE25-4E87-94A9-FCA1278B7906}"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048417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smtClean="0"/>
              <a:t>We</a:t>
            </a:r>
            <a:r>
              <a:rPr lang="en-US" sz="1300" baseline="0" dirty="0" smtClean="0"/>
              <a:t> need to </a:t>
            </a:r>
          </a:p>
          <a:p>
            <a:pPr defTabSz="874898">
              <a:buFont typeface="Arial" pitchFamily="34" charset="0"/>
              <a:buChar char="•"/>
              <a:defRPr/>
            </a:pPr>
            <a:r>
              <a:rPr lang="en-US" sz="1300" dirty="0" smtClean="0"/>
              <a:t> </a:t>
            </a:r>
            <a:r>
              <a:rPr lang="en-US" sz="1300" b="1" dirty="0" smtClean="0"/>
              <a:t>Change</a:t>
            </a:r>
            <a:r>
              <a:rPr lang="en-US" sz="1300" baseline="0" dirty="0" smtClean="0"/>
              <a:t> </a:t>
            </a:r>
            <a:r>
              <a:rPr lang="en-US" sz="1300" dirty="0" smtClean="0"/>
              <a:t>the conversation to get physical activity prioritized in schools</a:t>
            </a:r>
          </a:p>
          <a:p>
            <a:pPr defTabSz="874898">
              <a:buFont typeface="Arial" pitchFamily="34" charset="0"/>
              <a:buChar char="•"/>
              <a:defRPr/>
            </a:pPr>
            <a:r>
              <a:rPr lang="en-US" sz="1300" dirty="0" smtClean="0"/>
              <a:t> </a:t>
            </a:r>
            <a:r>
              <a:rPr lang="en-US" sz="1300" b="1" dirty="0" smtClean="0"/>
              <a:t>Activate</a:t>
            </a:r>
            <a:r>
              <a:rPr lang="en-US" sz="1300" dirty="0" smtClean="0"/>
              <a:t> champions to initiate Active Schools </a:t>
            </a:r>
          </a:p>
          <a:p>
            <a:pPr defTabSz="874898">
              <a:buFont typeface="Arial" pitchFamily="34" charset="0"/>
              <a:buChar char="•"/>
              <a:defRPr/>
            </a:pPr>
            <a:r>
              <a:rPr lang="en-US" sz="1300" dirty="0" smtClean="0"/>
              <a:t> </a:t>
            </a:r>
            <a:r>
              <a:rPr lang="en-US" sz="1300" b="1" dirty="0" smtClean="0"/>
              <a:t>Deliver</a:t>
            </a:r>
            <a:r>
              <a:rPr lang="en-US" sz="1300" dirty="0" smtClean="0"/>
              <a:t> early positive experiences to kids via Active Schools</a:t>
            </a:r>
          </a:p>
          <a:p>
            <a:pPr defTabSz="874898">
              <a:buFont typeface="Arial" pitchFamily="34" charset="0"/>
              <a:buChar char="•"/>
              <a:defRPr/>
            </a:pPr>
            <a:endParaRPr lang="en-US" sz="1300" dirty="0" smtClean="0">
              <a:solidFill>
                <a:srgbClr val="00BCF2"/>
              </a:solidFill>
            </a:endParaRPr>
          </a:p>
          <a:p>
            <a:pPr>
              <a:buFont typeface="Arial" pitchFamily="34" charset="0"/>
              <a:buNone/>
            </a:pPr>
            <a:r>
              <a:rPr lang="en-US" sz="1300" dirty="0" smtClean="0"/>
              <a:t>Now the great news is that as physical educators,</a:t>
            </a:r>
            <a:r>
              <a:rPr lang="en-US" sz="1300" baseline="0" dirty="0" smtClean="0"/>
              <a:t> you have been doing all of these things BUT we need to continue to work together to emphasize the importance of physical activity and physical education. Our collective voices can inspire change. </a:t>
            </a:r>
          </a:p>
          <a:p>
            <a:pPr>
              <a:buFont typeface="Arial" pitchFamily="34" charset="0"/>
              <a:buNone/>
            </a:pPr>
            <a:endParaRPr lang="en-US" baseline="0" dirty="0" smtClean="0"/>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pPr>
              <a:defRPr/>
            </a:pPr>
            <a:fld id="{E4670AD6-5127-AD49-9246-2661D3156761}" type="slidenum">
              <a:rPr lang="en-US" smtClean="0">
                <a:solidFill>
                  <a:prstClr val="black"/>
                </a:solidFill>
              </a:rPr>
              <a:pPr>
                <a:defRPr/>
              </a:pPr>
              <a:t>22</a:t>
            </a:fld>
            <a:endParaRPr lang="en-US" dirty="0">
              <a:solidFill>
                <a:prstClr val="black"/>
              </a:solidFill>
            </a:endParaRPr>
          </a:p>
        </p:txBody>
      </p:sp>
    </p:spTree>
    <p:extLst>
      <p:ext uri="{BB962C8B-B14F-4D97-AF65-F5344CB8AC3E}">
        <p14:creationId xmlns:p14="http://schemas.microsoft.com/office/powerpoint/2010/main" val="2621272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C6F65E-D167-4C47-9890-96574A8673E3}" type="slidenum">
              <a:rPr lang="en-US"/>
              <a:pPr/>
              <a:t>25</a:t>
            </a:fld>
            <a:endParaRPr lang="en-US"/>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850602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9D4445-40EA-4BB1-BBE2-301365CFA693}" type="slidenum">
              <a:rPr lang="en-US"/>
              <a:pPr/>
              <a:t>29</a:t>
            </a:fld>
            <a:endParaRPr lang="en-US"/>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99463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4670AD6-5127-AD49-9246-2661D3156761}" type="slidenum">
              <a:rPr lang="en-US" smtClean="0"/>
              <a:pPr>
                <a:defRPr/>
              </a:pPr>
              <a:t>32</a:t>
            </a:fld>
            <a:endParaRPr lang="en-US" dirty="0"/>
          </a:p>
        </p:txBody>
      </p:sp>
    </p:spTree>
    <p:extLst>
      <p:ext uri="{BB962C8B-B14F-4D97-AF65-F5344CB8AC3E}">
        <p14:creationId xmlns:p14="http://schemas.microsoft.com/office/powerpoint/2010/main" val="1528259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4670AD6-5127-AD49-9246-2661D3156761}" type="slidenum">
              <a:rPr lang="en-US" smtClean="0"/>
              <a:pPr>
                <a:defRPr/>
              </a:pPr>
              <a:t>33</a:t>
            </a:fld>
            <a:endParaRPr lang="en-US" dirty="0"/>
          </a:p>
        </p:txBody>
      </p:sp>
    </p:spTree>
    <p:extLst>
      <p:ext uri="{BB962C8B-B14F-4D97-AF65-F5344CB8AC3E}">
        <p14:creationId xmlns:p14="http://schemas.microsoft.com/office/powerpoint/2010/main" val="1528259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600" kern="1200" dirty="0" smtClean="0">
                <a:solidFill>
                  <a:schemeClr val="tx1"/>
                </a:solidFill>
                <a:effectLst/>
                <a:latin typeface="+mj-lt"/>
                <a:ea typeface="+mn-ea"/>
                <a:cs typeface="+mn-cs"/>
              </a:rPr>
              <a:t>The </a:t>
            </a:r>
            <a:r>
              <a:rPr lang="en-US" sz="1600" i="1" kern="1200" dirty="0" smtClean="0">
                <a:solidFill>
                  <a:schemeClr val="tx1"/>
                </a:solidFill>
                <a:effectLst/>
                <a:latin typeface="+mj-lt"/>
                <a:ea typeface="+mn-ea"/>
                <a:cs typeface="+mn-cs"/>
              </a:rPr>
              <a:t>Let’s Move!</a:t>
            </a:r>
            <a:r>
              <a:rPr lang="en-US" sz="1600" kern="1200" dirty="0" smtClean="0">
                <a:solidFill>
                  <a:schemeClr val="tx1"/>
                </a:solidFill>
                <a:effectLst/>
                <a:latin typeface="+mj-lt"/>
                <a:ea typeface="+mn-ea"/>
                <a:cs typeface="+mn-cs"/>
              </a:rPr>
              <a:t> Active Schools framework is based on the Centers for Disease Control and Prevention’s (CDC) Comprehensive School Physical Activity Program (CSPAP). As</a:t>
            </a:r>
            <a:r>
              <a:rPr lang="en-US" sz="1600" kern="1200" baseline="0" dirty="0" smtClean="0">
                <a:solidFill>
                  <a:schemeClr val="tx1"/>
                </a:solidFill>
                <a:effectLst/>
                <a:latin typeface="+mj-lt"/>
                <a:ea typeface="+mn-ea"/>
                <a:cs typeface="+mn-cs"/>
              </a:rPr>
              <a:t> well, Let’s Move! Active Schools adopted the physical activity focuses of  the </a:t>
            </a:r>
            <a:r>
              <a:rPr lang="en-US" sz="1600" kern="1200" dirty="0" smtClean="0">
                <a:solidFill>
                  <a:schemeClr val="tx1"/>
                </a:solidFill>
                <a:effectLst/>
                <a:latin typeface="+mj-lt"/>
                <a:ea typeface="+mn-ea"/>
                <a:cs typeface="+mn-cs"/>
              </a:rPr>
              <a:t>CDC's School Health Index for its online assessment tool, making it easier for schools to implement evidence-based policies and practices. The streamlined assessment is designed to be each school's annual benchmark for physical activity and physical education. </a:t>
            </a:r>
          </a:p>
          <a:p>
            <a:pPr marL="171450" lvl="0" indent="-171450">
              <a:buFont typeface="Arial"/>
              <a:buChar char="•"/>
            </a:pPr>
            <a:endParaRPr lang="en-US" sz="1600" kern="1200" dirty="0" smtClean="0">
              <a:solidFill>
                <a:schemeClr val="tx1"/>
              </a:solidFill>
              <a:effectLst/>
              <a:latin typeface="+mj-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600" kern="1200" dirty="0" smtClean="0">
                <a:solidFill>
                  <a:schemeClr val="tx1"/>
                </a:solidFill>
                <a:effectLst/>
                <a:latin typeface="+mj-lt"/>
                <a:ea typeface="+mn-ea"/>
                <a:cs typeface="+mn-cs"/>
              </a:rPr>
              <a:t>After completing the easy 9-question assessment, Active Schools will deliver each school a customized action plan. The action plan identifies areas</a:t>
            </a:r>
            <a:r>
              <a:rPr lang="en-US" sz="1600" kern="1200" baseline="0" dirty="0" smtClean="0">
                <a:solidFill>
                  <a:schemeClr val="tx1"/>
                </a:solidFill>
                <a:effectLst/>
                <a:latin typeface="+mj-lt"/>
                <a:ea typeface="+mn-ea"/>
                <a:cs typeface="+mn-cs"/>
              </a:rPr>
              <a:t> of opportunity </a:t>
            </a:r>
            <a:r>
              <a:rPr lang="en-US" sz="1600" kern="1200" dirty="0" smtClean="0">
                <a:solidFill>
                  <a:schemeClr val="tx1"/>
                </a:solidFill>
                <a:effectLst/>
                <a:latin typeface="+mj-lt"/>
                <a:ea typeface="+mn-ea"/>
                <a:cs typeface="+mn-cs"/>
              </a:rPr>
              <a:t>and strengths</a:t>
            </a:r>
            <a:r>
              <a:rPr lang="en-US" sz="1600" kern="1200" baseline="0" dirty="0" smtClean="0">
                <a:solidFill>
                  <a:schemeClr val="tx1"/>
                </a:solidFill>
                <a:effectLst/>
                <a:latin typeface="+mj-lt"/>
                <a:ea typeface="+mn-ea"/>
                <a:cs typeface="+mn-cs"/>
              </a:rPr>
              <a:t> </a:t>
            </a:r>
            <a:r>
              <a:rPr lang="en-US" sz="1600" kern="1200" dirty="0" smtClean="0">
                <a:solidFill>
                  <a:schemeClr val="tx1"/>
                </a:solidFill>
                <a:effectLst/>
                <a:latin typeface="+mj-lt"/>
                <a:ea typeface="+mn-ea"/>
                <a:cs typeface="+mn-cs"/>
              </a:rPr>
              <a:t> to provides recommended strategies) that make sense for the school’s current environment. </a:t>
            </a:r>
            <a:endParaRPr lang="en-US" sz="1600" kern="1200" dirty="0" smtClean="0">
              <a:solidFill>
                <a:schemeClr val="tx1"/>
              </a:solidFill>
              <a:effectLst/>
              <a:latin typeface="+mj-lt"/>
              <a:ea typeface="ＭＳ Ｐゴシック" pitchFamily="-107" charset="-128"/>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en-US" sz="1600" kern="1200" dirty="0" smtClean="0">
              <a:solidFill>
                <a:schemeClr val="tx1"/>
              </a:solidFill>
              <a:effectLst/>
              <a:latin typeface="+mj-lt"/>
              <a:ea typeface="ＭＳ Ｐゴシック" pitchFamily="-107" charset="-128"/>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600" kern="1200" dirty="0" smtClean="0">
                <a:solidFill>
                  <a:schemeClr val="tx1"/>
                </a:solidFill>
                <a:effectLst/>
                <a:latin typeface="+mj-lt"/>
                <a:ea typeface="ＭＳ Ｐゴシック" pitchFamily="-107" charset="-128"/>
                <a:cs typeface="Arial" panose="020B0604020202020204" pitchFamily="34" charset="0"/>
              </a:rPr>
              <a:t>The</a:t>
            </a:r>
            <a:r>
              <a:rPr lang="en-US" sz="1600" kern="1200" baseline="0" dirty="0" smtClean="0">
                <a:solidFill>
                  <a:schemeClr val="tx1"/>
                </a:solidFill>
                <a:effectLst/>
                <a:latin typeface="+mj-lt"/>
                <a:ea typeface="ＭＳ Ｐゴシック" pitchFamily="-107" charset="-128"/>
                <a:cs typeface="Arial" panose="020B0604020202020204" pitchFamily="34" charset="0"/>
              </a:rPr>
              <a:t> recommended strategies include: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en-US" sz="1600" kern="1200" baseline="0" dirty="0" smtClean="0">
              <a:solidFill>
                <a:schemeClr val="tx1"/>
              </a:solidFill>
              <a:effectLst/>
              <a:latin typeface="+mj-lt"/>
              <a:ea typeface="ＭＳ Ｐゴシック" pitchFamily="-107" charset="-128"/>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600" kern="1200" baseline="0" dirty="0" smtClean="0">
                <a:solidFill>
                  <a:schemeClr val="tx1"/>
                </a:solidFill>
                <a:effectLst/>
                <a:latin typeface="+mj-lt"/>
                <a:ea typeface="ＭＳ Ｐゴシック" pitchFamily="-107" charset="-128"/>
                <a:cs typeface="Arial" panose="020B0604020202020204" pitchFamily="34" charset="0"/>
              </a:rPr>
              <a:t>(Slide change)</a:t>
            </a:r>
            <a:endParaRPr lang="en-US" sz="1600" kern="1200" dirty="0" smtClean="0">
              <a:solidFill>
                <a:schemeClr val="tx1"/>
              </a:solidFill>
              <a:effectLst/>
              <a:latin typeface="+mj-lt"/>
              <a:ea typeface="+mn-ea"/>
              <a:cs typeface="+mn-cs"/>
            </a:endParaRPr>
          </a:p>
        </p:txBody>
      </p:sp>
      <p:sp>
        <p:nvSpPr>
          <p:cNvPr id="4" name="Slide Number Placeholder 3"/>
          <p:cNvSpPr>
            <a:spLocks noGrp="1"/>
          </p:cNvSpPr>
          <p:nvPr>
            <p:ph type="sldNum" sz="quarter" idx="10"/>
          </p:nvPr>
        </p:nvSpPr>
        <p:spPr/>
        <p:txBody>
          <a:bodyPr/>
          <a:lstStyle/>
          <a:p>
            <a:fld id="{634934AD-0C3D-4C7C-9A00-DCD34DF13540}" type="slidenum">
              <a:rPr lang="en-US" smtClean="0">
                <a:solidFill>
                  <a:prstClr val="black"/>
                </a:solidFill>
                <a:latin typeface="Calibri"/>
              </a:rPr>
              <a:pPr/>
              <a:t>34</a:t>
            </a:fld>
            <a:endParaRPr lang="en-US" dirty="0">
              <a:solidFill>
                <a:prstClr val="black"/>
              </a:solidFill>
              <a:latin typeface="Calibri"/>
            </a:endParaRPr>
          </a:p>
        </p:txBody>
      </p:sp>
    </p:spTree>
    <p:extLst>
      <p:ext uri="{BB962C8B-B14F-4D97-AF65-F5344CB8AC3E}">
        <p14:creationId xmlns:p14="http://schemas.microsoft.com/office/powerpoint/2010/main" val="1967383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One other important aspect</a:t>
            </a:r>
            <a:r>
              <a:rPr lang="en-US" sz="1600" baseline="0" dirty="0" smtClean="0"/>
              <a:t> that I wanted to touch on, is the need to be inclusive with all of our efforts as well. </a:t>
            </a:r>
            <a:endParaRPr lang="en-US" sz="1600" dirty="0"/>
          </a:p>
        </p:txBody>
      </p:sp>
      <p:sp>
        <p:nvSpPr>
          <p:cNvPr id="4" name="Slide Number Placeholder 3"/>
          <p:cNvSpPr>
            <a:spLocks noGrp="1"/>
          </p:cNvSpPr>
          <p:nvPr>
            <p:ph type="sldNum" sz="quarter" idx="10"/>
          </p:nvPr>
        </p:nvSpPr>
        <p:spPr/>
        <p:txBody>
          <a:bodyPr/>
          <a:lstStyle/>
          <a:p>
            <a:pPr>
              <a:defRPr/>
            </a:pPr>
            <a:fld id="{E4670AD6-5127-AD49-9246-2661D3156761}" type="slidenum">
              <a:rPr lang="en-US" smtClean="0">
                <a:solidFill>
                  <a:prstClr val="black"/>
                </a:solidFill>
              </a:rPr>
              <a:pPr>
                <a:defRPr/>
              </a:pPr>
              <a:t>36</a:t>
            </a:fld>
            <a:endParaRPr lang="en-US" dirty="0">
              <a:solidFill>
                <a:prstClr val="black"/>
              </a:solidFill>
            </a:endParaRPr>
          </a:p>
        </p:txBody>
      </p:sp>
    </p:spTree>
    <p:extLst>
      <p:ext uri="{BB962C8B-B14F-4D97-AF65-F5344CB8AC3E}">
        <p14:creationId xmlns:p14="http://schemas.microsoft.com/office/powerpoint/2010/main" val="3073566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72144" y="4416098"/>
            <a:ext cx="6204857" cy="4686627"/>
          </a:xfrm>
        </p:spPr>
        <p:txBody>
          <a:bodyPr>
            <a:noAutofit/>
          </a:bodyPr>
          <a:lstStyle/>
          <a:p>
            <a:pPr marL="171450" indent="-171450" fontAlgn="base">
              <a:buFont typeface="Arial" panose="020B0604020202020204" pitchFamily="34" charset="0"/>
              <a:buChar char="•"/>
            </a:pPr>
            <a:r>
              <a:rPr lang="en-US" sz="1200" b="0" i="0" kern="1200" dirty="0" smtClean="0">
                <a:solidFill>
                  <a:schemeClr val="tx1"/>
                </a:solidFill>
                <a:effectLst/>
                <a:latin typeface="Arial"/>
                <a:ea typeface="ＭＳ Ｐゴシック" pitchFamily="-107" charset="-128"/>
                <a:cs typeface="ＭＳ Ｐゴシック" pitchFamily="-107" charset="-128"/>
              </a:rPr>
              <a:t>In</a:t>
            </a:r>
            <a:r>
              <a:rPr lang="en-US" sz="1200" b="0" i="0" kern="1200" baseline="0" dirty="0" smtClean="0">
                <a:solidFill>
                  <a:schemeClr val="tx1"/>
                </a:solidFill>
                <a:effectLst/>
                <a:latin typeface="Arial"/>
                <a:ea typeface="ＭＳ Ｐゴシック" pitchFamily="-107" charset="-128"/>
                <a:cs typeface="ＭＳ Ｐゴシック" pitchFamily="-107" charset="-128"/>
              </a:rPr>
              <a:t> addition to physical education and the Presidential Youth Fitness Program, I would like to take a moment to highlight another key aspect of our work within schools, which is to ensure that all students regardless of ability have opportunities to be physically active.</a:t>
            </a:r>
          </a:p>
          <a:p>
            <a:pPr marL="171450" indent="-171450" fontAlgn="base">
              <a:buFont typeface="Arial" panose="020B0604020202020204" pitchFamily="34" charset="0"/>
              <a:buChar char="•"/>
            </a:pPr>
            <a:endParaRPr lang="en-US" sz="1200" b="0" i="0" kern="1200" baseline="0" dirty="0" smtClean="0">
              <a:solidFill>
                <a:schemeClr val="tx1"/>
              </a:solidFill>
              <a:effectLst/>
              <a:latin typeface="Arial"/>
              <a:ea typeface="ＭＳ Ｐゴシック" pitchFamily="-107" charset="-128"/>
              <a:cs typeface="ＭＳ Ｐゴシック" pitchFamily="-107" charset="-128"/>
            </a:endParaRPr>
          </a:p>
          <a:p>
            <a:pPr marL="171450" indent="-171450" fontAlgn="base">
              <a:buFont typeface="Arial" panose="020B0604020202020204" pitchFamily="34" charset="0"/>
              <a:buChar char="•"/>
            </a:pPr>
            <a:r>
              <a:rPr lang="en-US" sz="1200" b="0" i="0" kern="1200" dirty="0" smtClean="0">
                <a:solidFill>
                  <a:schemeClr val="tx1"/>
                </a:solidFill>
                <a:effectLst/>
                <a:latin typeface="Arial"/>
                <a:ea typeface="ＭＳ Ｐゴシック" pitchFamily="-107" charset="-128"/>
                <a:cs typeface="ＭＳ Ｐゴシック" pitchFamily="-107" charset="-128"/>
              </a:rPr>
              <a:t>Many people don’t really focus on inclusion, and how such a simple word can make all the difference in the lives of millions of Americans.  </a:t>
            </a:r>
          </a:p>
          <a:p>
            <a:pPr marL="171450" indent="-171450" fontAlgn="base">
              <a:buFont typeface="Arial" panose="020B0604020202020204" pitchFamily="34" charset="0"/>
              <a:buChar char="•"/>
            </a:pPr>
            <a:endParaRPr lang="en-US" sz="1200" b="0" i="0" kern="1200" dirty="0" smtClean="0">
              <a:solidFill>
                <a:schemeClr val="tx1"/>
              </a:solidFill>
              <a:effectLst/>
              <a:latin typeface="Arial"/>
              <a:ea typeface="ＭＳ Ｐゴシック" pitchFamily="-107" charset="-128"/>
              <a:cs typeface="ＭＳ Ｐゴシック" pitchFamily="-107" charset="-128"/>
            </a:endParaRPr>
          </a:p>
          <a:p>
            <a:pPr marL="171450" indent="-171450" fontAlgn="base">
              <a:buFont typeface="Arial" panose="020B0604020202020204" pitchFamily="34" charset="0"/>
              <a:buChar char="•"/>
            </a:pPr>
            <a:r>
              <a:rPr lang="en-US" sz="1200" b="0" i="0" kern="1200" dirty="0" smtClean="0">
                <a:solidFill>
                  <a:schemeClr val="tx1"/>
                </a:solidFill>
                <a:effectLst/>
                <a:latin typeface="Arial"/>
                <a:ea typeface="ＭＳ Ｐゴシック" pitchFamily="-107" charset="-128"/>
                <a:cs typeface="ＭＳ Ｐゴシック" pitchFamily="-107" charset="-128"/>
              </a:rPr>
              <a:t>I believe wholeheartedly that all people should have access to daily physical activity and be able to live a healthy lifestyle across their lifespan.  </a:t>
            </a:r>
          </a:p>
          <a:p>
            <a:pPr marL="171450" indent="-171450" fontAlgn="base">
              <a:buFont typeface="Arial" panose="020B0604020202020204" pitchFamily="34" charset="0"/>
              <a:buChar char="•"/>
            </a:pPr>
            <a:endParaRPr lang="en-US" sz="1200" b="0" i="0" kern="1200" dirty="0" smtClean="0">
              <a:solidFill>
                <a:schemeClr val="tx1"/>
              </a:solidFill>
              <a:effectLst/>
              <a:latin typeface="Arial"/>
              <a:ea typeface="ＭＳ Ｐゴシック" pitchFamily="-107" charset="-128"/>
              <a:cs typeface="ＭＳ Ｐゴシック" pitchFamily="-107" charset="-128"/>
            </a:endParaRPr>
          </a:p>
          <a:p>
            <a:pPr marL="171450" indent="-171450" fontAlgn="base">
              <a:buFont typeface="Arial" panose="020B0604020202020204" pitchFamily="34" charset="0"/>
              <a:buChar char="•"/>
            </a:pPr>
            <a:r>
              <a:rPr lang="en-US" sz="1200" b="0" i="0" kern="1200" dirty="0" smtClean="0">
                <a:solidFill>
                  <a:schemeClr val="tx1"/>
                </a:solidFill>
                <a:effectLst/>
                <a:latin typeface="Arial"/>
                <a:ea typeface="ＭＳ Ｐゴシック" pitchFamily="-107" charset="-128"/>
                <a:cs typeface="ＭＳ Ｐゴシック" pitchFamily="-107" charset="-128"/>
              </a:rPr>
              <a:t>As the District Director of Physical Education and Health Literacy for Miami-Dade County Public Schools, I think about inclusion every day.</a:t>
            </a:r>
          </a:p>
          <a:p>
            <a:pPr marL="171450" indent="-171450" fontAlgn="base">
              <a:buFont typeface="Arial" panose="020B0604020202020204" pitchFamily="34" charset="0"/>
              <a:buChar char="•"/>
            </a:pPr>
            <a:endParaRPr lang="en-US" sz="1200" b="0" i="0" kern="1200" dirty="0" smtClean="0">
              <a:solidFill>
                <a:schemeClr val="tx1"/>
              </a:solidFill>
              <a:effectLst/>
              <a:latin typeface="Arial"/>
              <a:ea typeface="ＭＳ Ｐゴシック" pitchFamily="-107" charset="-128"/>
              <a:cs typeface="ＭＳ Ｐゴシック" pitchFamily="-107" charset="-128"/>
            </a:endParaRPr>
          </a:p>
          <a:p>
            <a:pPr marL="171450" indent="-171450" fontAlgn="base">
              <a:buFont typeface="Arial" panose="020B0604020202020204" pitchFamily="34" charset="0"/>
              <a:buChar char="•"/>
            </a:pPr>
            <a:r>
              <a:rPr lang="en-US" sz="1200" b="0" i="0" kern="1200" dirty="0" smtClean="0">
                <a:solidFill>
                  <a:schemeClr val="tx1"/>
                </a:solidFill>
                <a:effectLst/>
                <a:latin typeface="Arial"/>
                <a:ea typeface="ＭＳ Ｐゴシック" pitchFamily="-107" charset="-128"/>
                <a:cs typeface="ＭＳ Ｐゴシック" pitchFamily="-107" charset="-128"/>
              </a:rPr>
              <a:t>So what exactly is inclusion and why is it important?  According to experts in the field of disability, the definition of inclusion is “to transform communities based on social justice principles in which all community members are presumed competent; are recruited and welcomed as valued members of their community; fully participate and learn with their peers; and experience reciprocal social relationships.”</a:t>
            </a:r>
            <a:r>
              <a:rPr lang="en-US" sz="1200" b="0" i="0" u="none" strike="noStrike" kern="1200" baseline="30000" dirty="0" smtClean="0">
                <a:solidFill>
                  <a:schemeClr val="tx1"/>
                </a:solidFill>
                <a:effectLst/>
                <a:latin typeface="Arial"/>
                <a:ea typeface="ＭＳ Ｐゴシック" pitchFamily="-107" charset="-128"/>
                <a:cs typeface="ＭＳ Ｐゴシック" pitchFamily="-107" charset="-128"/>
              </a:rPr>
              <a:t>[1]</a:t>
            </a:r>
            <a:endParaRPr lang="en-US" sz="1200" b="0" i="0" u="none" strike="noStrike" kern="1200" baseline="0" dirty="0" smtClean="0">
              <a:solidFill>
                <a:schemeClr val="tx1"/>
              </a:solidFill>
              <a:effectLst/>
              <a:latin typeface="Arial"/>
              <a:ea typeface="ＭＳ Ｐゴシック" pitchFamily="-107" charset="-128"/>
              <a:cs typeface="ＭＳ Ｐゴシック" pitchFamily="-107" charset="-128"/>
            </a:endParaRPr>
          </a:p>
          <a:p>
            <a:pPr marL="171450" indent="-171450" fontAlgn="base">
              <a:buFont typeface="Arial" panose="020B0604020202020204" pitchFamily="34" charset="0"/>
              <a:buChar char="•"/>
            </a:pPr>
            <a:endParaRPr lang="en-US" sz="1200" b="0" i="0" u="none" strike="noStrike" kern="1200" baseline="0" dirty="0" smtClean="0">
              <a:solidFill>
                <a:schemeClr val="tx1"/>
              </a:solidFill>
              <a:effectLst/>
              <a:latin typeface="Arial"/>
              <a:ea typeface="ＭＳ Ｐゴシック" pitchFamily="-107" charset="-128"/>
              <a:cs typeface="ＭＳ Ｐゴシック" pitchFamily="-107" charset="-128"/>
            </a:endParaRPr>
          </a:p>
          <a:p>
            <a:pPr marL="171450" indent="-171450" fontAlgn="base">
              <a:buFont typeface="Arial" panose="020B0604020202020204" pitchFamily="34" charset="0"/>
              <a:buChar char="•"/>
            </a:pPr>
            <a:r>
              <a:rPr lang="en-US" sz="1200" b="0" i="0" kern="1200" dirty="0" smtClean="0">
                <a:solidFill>
                  <a:schemeClr val="tx1"/>
                </a:solidFill>
                <a:effectLst/>
                <a:latin typeface="Arial"/>
                <a:ea typeface="ＭＳ Ｐゴシック" pitchFamily="-107" charset="-128"/>
                <a:cs typeface="ＭＳ Ｐゴシック" pitchFamily="-107" charset="-128"/>
              </a:rPr>
              <a:t>We know that lack of participation in physical activity is a serious public health concern for all Americans, but even more so for the approximately 56 million Americans with a disability who are at three times the risk of developing serious health problems associated with a sedentary lifestyle, like heart disease, stroke, diabetes, and cancer.</a:t>
            </a:r>
            <a:r>
              <a:rPr lang="en-US" sz="1200" b="0" i="0" u="none" strike="noStrike" kern="1200" dirty="0" smtClean="0">
                <a:solidFill>
                  <a:schemeClr val="tx1"/>
                </a:solidFill>
                <a:effectLst/>
                <a:latin typeface="Arial"/>
                <a:ea typeface="ＭＳ Ｐゴシック" pitchFamily="-107" charset="-128"/>
                <a:cs typeface="ＭＳ Ｐゴシック" pitchFamily="-107" charset="-128"/>
                <a:hlinkClick r:id="rId3"/>
              </a:rPr>
              <a:t>[2]</a:t>
            </a:r>
            <a:r>
              <a:rPr lang="en-US" sz="1200" b="0" i="0" kern="1200" dirty="0" smtClean="0">
                <a:solidFill>
                  <a:schemeClr val="tx1"/>
                </a:solidFill>
                <a:effectLst/>
                <a:latin typeface="Arial"/>
                <a:ea typeface="ＭＳ Ｐゴシック" pitchFamily="-107" charset="-128"/>
                <a:cs typeface="ＭＳ Ｐゴシック" pitchFamily="-107" charset="-128"/>
              </a:rPr>
              <a:t>  </a:t>
            </a:r>
          </a:p>
          <a:p>
            <a:pPr marL="171450" indent="-171450" fontAlgn="base">
              <a:buFont typeface="Arial" panose="020B0604020202020204" pitchFamily="34" charset="0"/>
              <a:buChar char="•"/>
            </a:pPr>
            <a:endParaRPr lang="en-US" sz="1200" b="0" i="0" kern="1200" dirty="0" smtClean="0">
              <a:solidFill>
                <a:schemeClr val="tx1"/>
              </a:solidFill>
              <a:effectLst/>
              <a:latin typeface="Arial"/>
              <a:ea typeface="ＭＳ Ｐゴシック" pitchFamily="-107" charset="-128"/>
              <a:cs typeface="ＭＳ Ｐゴシック" pitchFamily="-107" charset="-128"/>
            </a:endParaRPr>
          </a:p>
          <a:p>
            <a:pPr marL="171450" indent="-171450" fontAlgn="base">
              <a:buFont typeface="Arial" panose="020B0604020202020204" pitchFamily="34" charset="0"/>
              <a:buChar char="•"/>
            </a:pPr>
            <a:r>
              <a:rPr lang="en-US" sz="1200" b="0" i="0" kern="1200" dirty="0" smtClean="0">
                <a:solidFill>
                  <a:schemeClr val="tx1"/>
                </a:solidFill>
                <a:effectLst/>
                <a:latin typeface="Arial"/>
                <a:ea typeface="ＭＳ Ｐゴシック" pitchFamily="-107" charset="-128"/>
                <a:cs typeface="ＭＳ Ｐゴシック" pitchFamily="-107" charset="-128"/>
              </a:rPr>
              <a:t>Regular physical activity can provide people with disabilities the strength and stamina required to participate in all aspects of life actively and successfully.</a:t>
            </a:r>
          </a:p>
          <a:p>
            <a:pPr marL="171450" indent="-171450" fontAlgn="base">
              <a:buFont typeface="Arial" panose="020B0604020202020204" pitchFamily="34" charset="0"/>
              <a:buChar char="•"/>
            </a:pPr>
            <a:endParaRPr lang="en-US" sz="1200" b="0" i="0" kern="1200" dirty="0" smtClean="0">
              <a:solidFill>
                <a:schemeClr val="tx1"/>
              </a:solidFill>
              <a:effectLst/>
              <a:latin typeface="Arial"/>
              <a:ea typeface="ＭＳ Ｐゴシック" pitchFamily="-107" charset="-128"/>
              <a:cs typeface="ＭＳ Ｐゴシック" pitchFamily="-107" charset="-128"/>
            </a:endParaRPr>
          </a:p>
          <a:p>
            <a:pPr marL="171450" indent="-171450" fontAlgn="base">
              <a:buFont typeface="Arial" panose="020B0604020202020204" pitchFamily="34" charset="0"/>
              <a:buChar char="•"/>
            </a:pPr>
            <a:r>
              <a:rPr lang="en-US" sz="1200" b="0" i="0" kern="1200" dirty="0" smtClean="0">
                <a:solidFill>
                  <a:schemeClr val="tx1"/>
                </a:solidFill>
                <a:effectLst/>
                <a:latin typeface="Arial"/>
                <a:ea typeface="ＭＳ Ｐゴシック" pitchFamily="-107" charset="-128"/>
                <a:cs typeface="ＭＳ Ｐゴシック" pitchFamily="-107" charset="-128"/>
              </a:rPr>
              <a:t>Nearly half of all adults with disabilities get no aerobic physical activity compared with one in four adults without disabilities.  And typically, children and adolescents with a disability engage in very little school-based physical activity, and more sedentary recreational activity.  Additionally, obesity rates for children with disabilities are 38% higher than for children without disabilities.</a:t>
            </a:r>
            <a:r>
              <a:rPr lang="en-US" sz="1200" b="0" i="0" u="none" strike="noStrike" kern="1200" dirty="0" smtClean="0">
                <a:solidFill>
                  <a:schemeClr val="tx1"/>
                </a:solidFill>
                <a:effectLst/>
                <a:latin typeface="Arial"/>
                <a:ea typeface="ＭＳ Ｐゴシック" pitchFamily="-107" charset="-128"/>
                <a:cs typeface="ＭＳ Ｐゴシック" pitchFamily="-107" charset="-128"/>
                <a:hlinkClick r:id="rId3"/>
              </a:rPr>
              <a:t>[3]</a:t>
            </a:r>
            <a:r>
              <a:rPr lang="en-US" sz="1200" b="0" i="0" kern="1200" dirty="0" smtClean="0">
                <a:solidFill>
                  <a:schemeClr val="tx1"/>
                </a:solidFill>
                <a:effectLst/>
                <a:latin typeface="Arial"/>
                <a:ea typeface="ＭＳ Ｐゴシック" pitchFamily="-107" charset="-128"/>
                <a:cs typeface="ＭＳ Ｐゴシック" pitchFamily="-107" charset="-128"/>
              </a:rPr>
              <a:t>  </a:t>
            </a:r>
          </a:p>
          <a:p>
            <a:pPr marL="171450" indent="-171450" fontAlgn="base">
              <a:buFont typeface="Arial" panose="020B0604020202020204" pitchFamily="34" charset="0"/>
              <a:buChar char="•"/>
            </a:pPr>
            <a:endParaRPr lang="en-US" sz="1200" b="0" i="0" kern="1200" dirty="0" smtClean="0">
              <a:solidFill>
                <a:schemeClr val="tx1"/>
              </a:solidFill>
              <a:effectLst/>
              <a:latin typeface="Arial"/>
              <a:ea typeface="ＭＳ Ｐゴシック" pitchFamily="-107" charset="-128"/>
              <a:cs typeface="ＭＳ Ｐゴシック" pitchFamily="-107" charset="-128"/>
            </a:endParaRPr>
          </a:p>
          <a:p>
            <a:pPr marL="171450" indent="-171450" fontAlgn="base">
              <a:buFont typeface="Arial" panose="020B0604020202020204" pitchFamily="34" charset="0"/>
              <a:buChar char="•"/>
            </a:pPr>
            <a:r>
              <a:rPr lang="en-US" sz="1200" b="0" i="0" kern="1200" dirty="0" smtClean="0">
                <a:solidFill>
                  <a:schemeClr val="tx1"/>
                </a:solidFill>
                <a:effectLst/>
                <a:latin typeface="Arial"/>
                <a:ea typeface="ＭＳ Ｐゴシック" pitchFamily="-107" charset="-128"/>
                <a:cs typeface="ＭＳ Ｐゴシック" pitchFamily="-107" charset="-128"/>
              </a:rPr>
              <a:t>These patterns of inactivity in childhood can also translate into unhealthy habits into adulthood. </a:t>
            </a:r>
          </a:p>
          <a:p>
            <a:pPr marL="171450" indent="-171450" fontAlgn="base">
              <a:buFont typeface="Arial" panose="020B0604020202020204" pitchFamily="34" charset="0"/>
              <a:buChar char="•"/>
            </a:pPr>
            <a:endParaRPr lang="en-US" sz="1200" b="0" i="0" kern="1200" dirty="0" smtClean="0">
              <a:solidFill>
                <a:schemeClr val="tx1"/>
              </a:solidFill>
              <a:effectLst/>
              <a:latin typeface="Arial"/>
              <a:ea typeface="ＭＳ Ｐゴシック" pitchFamily="-107" charset="-128"/>
              <a:cs typeface="ＭＳ Ｐゴシック" pitchFamily="-107" charset="-128"/>
            </a:endParaRPr>
          </a:p>
          <a:p>
            <a:pPr marL="171450" indent="-171450" fontAlgn="base">
              <a:buFont typeface="Arial" panose="020B0604020202020204" pitchFamily="34" charset="0"/>
              <a:buChar char="•"/>
            </a:pPr>
            <a:r>
              <a:rPr lang="en-US" sz="1200" b="0" i="0" kern="1200" dirty="0" smtClean="0">
                <a:solidFill>
                  <a:schemeClr val="tx1"/>
                </a:solidFill>
                <a:effectLst/>
                <a:latin typeface="Arial"/>
                <a:ea typeface="ＭＳ Ｐゴシック" pitchFamily="-107" charset="-128"/>
                <a:cs typeface="ＭＳ Ｐゴシック" pitchFamily="-107" charset="-128"/>
              </a:rPr>
              <a:t>While there will always be a need for specialized health promotion interventions targeting specific disability groups, there is a critical need to promote more inclusive programming to create a brighter future for all Americans.</a:t>
            </a:r>
          </a:p>
          <a:p>
            <a:pPr marL="171450" indent="-171450" fontAlgn="base">
              <a:buFont typeface="Arial" panose="020B0604020202020204" pitchFamily="34" charset="0"/>
              <a:buChar char="•"/>
            </a:pPr>
            <a:endParaRPr lang="en-US" sz="1200" b="0" i="0" kern="1200" dirty="0" smtClean="0">
              <a:solidFill>
                <a:schemeClr val="tx1"/>
              </a:solidFill>
              <a:effectLst/>
              <a:latin typeface="Arial"/>
              <a:ea typeface="ＭＳ Ｐゴシック" pitchFamily="-107" charset="-128"/>
              <a:cs typeface="ＭＳ Ｐゴシック" pitchFamily="-107" charset="-128"/>
            </a:endParaRPr>
          </a:p>
          <a:p>
            <a:pPr marL="171450" indent="-171450" fontAlgn="base">
              <a:buFont typeface="Arial" panose="020B0604020202020204" pitchFamily="34" charset="0"/>
              <a:buChar char="•"/>
            </a:pPr>
            <a:r>
              <a:rPr lang="en-US" sz="1200" b="0" i="0" kern="1200" dirty="0" smtClean="0">
                <a:solidFill>
                  <a:schemeClr val="tx1"/>
                </a:solidFill>
                <a:effectLst/>
                <a:latin typeface="Arial"/>
                <a:ea typeface="ＭＳ Ｐゴシック" pitchFamily="-107" charset="-128"/>
                <a:cs typeface="ＭＳ Ｐゴシック" pitchFamily="-107" charset="-128"/>
              </a:rPr>
              <a:t>Everyone has a role to play and we all can make a difference in the lives of others. The question I have for you is:  When </a:t>
            </a:r>
            <a:r>
              <a:rPr lang="en-US" sz="1200" b="0" i="1" u="sng" kern="1200" dirty="0" smtClean="0">
                <a:solidFill>
                  <a:schemeClr val="tx1"/>
                </a:solidFill>
                <a:effectLst/>
                <a:latin typeface="Arial"/>
                <a:ea typeface="ＭＳ Ｐゴシック" pitchFamily="-107" charset="-128"/>
                <a:cs typeface="ＭＳ Ｐゴシック" pitchFamily="-107" charset="-128"/>
              </a:rPr>
              <a:t>you</a:t>
            </a:r>
            <a:r>
              <a:rPr lang="en-US" sz="1200" b="0" i="0" kern="1200" dirty="0" smtClean="0">
                <a:solidFill>
                  <a:schemeClr val="tx1"/>
                </a:solidFill>
                <a:effectLst/>
                <a:latin typeface="Arial"/>
                <a:ea typeface="ＭＳ Ｐゴシック" pitchFamily="-107" charset="-128"/>
                <a:cs typeface="ＭＳ Ｐゴシック" pitchFamily="-107" charset="-128"/>
              </a:rPr>
              <a:t> think of inclusion, what does it mean to you?  What role does it play in your life?  </a:t>
            </a:r>
          </a:p>
          <a:p>
            <a:pPr marL="0" indent="0" eaLnBrk="1" hangingPunct="1">
              <a:buFont typeface="Arial"/>
              <a:buNone/>
              <a:defRPr/>
            </a:pPr>
            <a:endParaRPr lang="en-US" sz="1600" b="0" i="0" baseline="0" dirty="0" smtClean="0"/>
          </a:p>
          <a:p>
            <a:pPr marL="171450" indent="-171450" eaLnBrk="1" hangingPunct="1">
              <a:buFont typeface="Arial"/>
              <a:buChar char="•"/>
              <a:defRPr/>
            </a:pPr>
            <a:r>
              <a:rPr lang="en-US" sz="1600" b="0" i="0" baseline="0" dirty="0" smtClean="0"/>
              <a:t>Miami-Dade County Public Schools has been implementing ICDI for ten years now. </a:t>
            </a:r>
          </a:p>
          <a:p>
            <a:pPr marL="171450" indent="-171450" eaLnBrk="1" hangingPunct="1">
              <a:buFont typeface="Arial"/>
              <a:buChar char="•"/>
              <a:defRPr/>
            </a:pPr>
            <a:endParaRPr lang="en-US" sz="1600" b="0" i="0" baseline="0" dirty="0" smtClean="0"/>
          </a:p>
          <a:p>
            <a:pPr marL="171450" indent="-171450" eaLnBrk="1" hangingPunct="1">
              <a:buFont typeface="Arial"/>
              <a:buChar char="•"/>
              <a:defRPr/>
            </a:pPr>
            <a:r>
              <a:rPr lang="en-US" sz="1600" b="0" i="0" baseline="0" dirty="0" smtClean="0"/>
              <a:t>Participation in the ICDI program promotes the positive, physical, social, psychological, and ethical values necessary to achieve lifelong, healthy lifestyles in an inclusionary environment.  Mentors and mentees alike gain reciprocal benefits through participation, enabling independence, productivity, integration and inclusion into the community.  </a:t>
            </a:r>
          </a:p>
          <a:p>
            <a:pPr marL="171450" indent="-171450" eaLnBrk="1" hangingPunct="1">
              <a:buFont typeface="Arial"/>
              <a:buChar char="•"/>
              <a:defRPr/>
            </a:pPr>
            <a:endParaRPr lang="en-US" sz="1600" b="0" i="0" baseline="0" dirty="0" smtClean="0"/>
          </a:p>
          <a:p>
            <a:pPr marL="171450" indent="-171450" eaLnBrk="1" hangingPunct="1">
              <a:buFont typeface="Arial"/>
              <a:buChar char="•"/>
              <a:defRPr/>
            </a:pPr>
            <a:r>
              <a:rPr lang="en-US" sz="1600" b="0" i="0" baseline="0" dirty="0" smtClean="0"/>
              <a:t>The strength of the I Can Do It, You Can Do It! program involves the strong commitment of community-based organizations to work cooperatively with schools in providing recreational opportunities for students with disabilities. The ICDI program is a community-based solution to encourage every adult and child with a disability to move more.</a:t>
            </a:r>
          </a:p>
          <a:p>
            <a:pPr marL="0" indent="0" eaLnBrk="1" hangingPunct="1">
              <a:buFont typeface="Arial"/>
              <a:buNone/>
              <a:defRPr/>
            </a:pPr>
            <a:endParaRPr lang="en-US" sz="1600" b="0" i="0" baseline="0" dirty="0" smtClean="0"/>
          </a:p>
          <a:p>
            <a:pPr marL="171450" indent="-171450" eaLnBrk="1" fontAlgn="auto" hangingPunct="1">
              <a:spcBef>
                <a:spcPts val="0"/>
              </a:spcBef>
              <a:spcAft>
                <a:spcPts val="0"/>
              </a:spcAft>
              <a:buFont typeface="Arial" pitchFamily="34" charset="0"/>
              <a:buChar char="•"/>
              <a:defRPr/>
            </a:pPr>
            <a:r>
              <a:rPr lang="en-US" sz="1600" dirty="0" smtClean="0"/>
              <a:t>ICDI is a national mentoring program of</a:t>
            </a:r>
            <a:r>
              <a:rPr lang="en-US" sz="1600" baseline="0" dirty="0" smtClean="0"/>
              <a:t> the President’s Council</a:t>
            </a:r>
            <a:r>
              <a:rPr lang="en-US" sz="1600" dirty="0" smtClean="0"/>
              <a:t> that seeks to partner with community-based entities or schools to provide more accessible opportunities for youth and adults with disabilities to lead healthy, active lifestyles.</a:t>
            </a:r>
          </a:p>
          <a:p>
            <a:pPr marL="171450" indent="-171450" eaLnBrk="1" fontAlgn="auto" hangingPunct="1">
              <a:spcBef>
                <a:spcPts val="0"/>
              </a:spcBef>
              <a:spcAft>
                <a:spcPts val="0"/>
              </a:spcAft>
              <a:buFont typeface="Arial" pitchFamily="34" charset="0"/>
              <a:buChar char="•"/>
              <a:defRPr/>
            </a:pPr>
            <a:endParaRPr lang="en-US" sz="1600" dirty="0" smtClean="0"/>
          </a:p>
          <a:p>
            <a:pPr marL="171450" indent="-171450" eaLnBrk="1" fontAlgn="auto" hangingPunct="1">
              <a:spcBef>
                <a:spcPts val="0"/>
              </a:spcBef>
              <a:spcAft>
                <a:spcPts val="0"/>
              </a:spcAft>
              <a:buFont typeface="Arial" pitchFamily="34" charset="0"/>
              <a:buChar char="•"/>
              <a:defRPr/>
            </a:pPr>
            <a:r>
              <a:rPr lang="en-US" sz="1600" dirty="0" smtClean="0"/>
              <a:t>Research has shown that the mentor-mentee approach is very successful when working with individuals with disabilities—especially for a sense of self-sufficiency and feeling empowered to participate in physical activities. </a:t>
            </a:r>
          </a:p>
          <a:p>
            <a:pPr marL="171450" indent="-171450" eaLnBrk="1" fontAlgn="auto" hangingPunct="1">
              <a:spcBef>
                <a:spcPts val="0"/>
              </a:spcBef>
              <a:spcAft>
                <a:spcPts val="0"/>
              </a:spcAft>
              <a:buFont typeface="Arial" pitchFamily="34" charset="0"/>
              <a:buNone/>
              <a:defRPr/>
            </a:pPr>
            <a:endParaRPr lang="en-US" sz="1600" dirty="0" smtClean="0"/>
          </a:p>
          <a:p>
            <a:pPr marL="171450" indent="-171450" eaLnBrk="1" fontAlgn="auto" hangingPunct="1">
              <a:spcBef>
                <a:spcPts val="0"/>
              </a:spcBef>
              <a:spcAft>
                <a:spcPts val="0"/>
              </a:spcAft>
              <a:buFont typeface="Arial" pitchFamily="34" charset="0"/>
              <a:buChar char="•"/>
              <a:defRPr/>
            </a:pPr>
            <a:r>
              <a:rPr lang="en-US" sz="1600" dirty="0" smtClean="0"/>
              <a:t>ICDI provides increased access to and support for Americans with disabilities by…</a:t>
            </a:r>
          </a:p>
          <a:p>
            <a:pPr eaLnBrk="1" hangingPunct="1">
              <a:spcBef>
                <a:spcPct val="0"/>
              </a:spcBef>
            </a:pPr>
            <a:endParaRPr lang="en-US" sz="1600" dirty="0" smtClean="0"/>
          </a:p>
          <a:p>
            <a:pPr lvl="1" eaLnBrk="1" hangingPunct="1">
              <a:spcBef>
                <a:spcPct val="0"/>
              </a:spcBef>
              <a:buFontTx/>
              <a:buChar char="•"/>
            </a:pPr>
            <a:r>
              <a:rPr lang="en-US" sz="1600" dirty="0" smtClean="0"/>
              <a:t>  Promoting and providing opportunities for greater participation in physical activity</a:t>
            </a:r>
            <a:br>
              <a:rPr lang="en-US" sz="1600" dirty="0" smtClean="0"/>
            </a:br>
            <a:r>
              <a:rPr lang="en-US" sz="1600" dirty="0" smtClean="0"/>
              <a:t>    and  sports</a:t>
            </a:r>
          </a:p>
          <a:p>
            <a:pPr lvl="1" eaLnBrk="1" hangingPunct="1">
              <a:spcBef>
                <a:spcPct val="0"/>
              </a:spcBef>
            </a:pPr>
            <a:endParaRPr lang="en-US" sz="1600" dirty="0" smtClean="0"/>
          </a:p>
          <a:p>
            <a:pPr lvl="1" eaLnBrk="1" hangingPunct="1">
              <a:spcBef>
                <a:spcPct val="0"/>
              </a:spcBef>
              <a:buFontTx/>
              <a:buChar char="•"/>
            </a:pPr>
            <a:r>
              <a:rPr lang="en-US" sz="1600" dirty="0" smtClean="0"/>
              <a:t>  Encouraging weekly healthy eating goals to be set and met </a:t>
            </a:r>
          </a:p>
          <a:p>
            <a:pPr lvl="1" eaLnBrk="1" hangingPunct="1">
              <a:spcBef>
                <a:spcPct val="0"/>
              </a:spcBef>
            </a:pPr>
            <a:endParaRPr lang="en-US" sz="1600" dirty="0" smtClean="0"/>
          </a:p>
          <a:p>
            <a:pPr lvl="1" eaLnBrk="1" hangingPunct="1">
              <a:spcBef>
                <a:spcPct val="0"/>
              </a:spcBef>
              <a:buFontTx/>
              <a:buChar char="•"/>
            </a:pPr>
            <a:r>
              <a:rPr lang="en-US" sz="1600" dirty="0" smtClean="0"/>
              <a:t>  Providing quality mentors to help mentees develop social and team-building skills</a:t>
            </a:r>
          </a:p>
          <a:p>
            <a:pPr lvl="1" eaLnBrk="1" hangingPunct="1">
              <a:spcBef>
                <a:spcPct val="0"/>
              </a:spcBef>
            </a:pPr>
            <a:endParaRPr lang="en-US" sz="1600" dirty="0" smtClean="0"/>
          </a:p>
          <a:p>
            <a:pPr lvl="1" eaLnBrk="1" hangingPunct="1">
              <a:spcBef>
                <a:spcPct val="0"/>
              </a:spcBef>
              <a:buFontTx/>
              <a:buChar char="•"/>
            </a:pPr>
            <a:r>
              <a:rPr lang="en-US" sz="1600" dirty="0" smtClean="0"/>
              <a:t>  Fostering positive self-confidence among mentees</a:t>
            </a:r>
          </a:p>
          <a:p>
            <a:pPr eaLnBrk="1" hangingPunct="1">
              <a:spcBef>
                <a:spcPct val="0"/>
              </a:spcBef>
              <a:buFontTx/>
              <a:buChar char="•"/>
            </a:pPr>
            <a:endParaRPr lang="en-US" sz="1600" dirty="0" smtClean="0"/>
          </a:p>
          <a:p>
            <a:pPr eaLnBrk="1" fontAlgn="auto" hangingPunct="1">
              <a:spcBef>
                <a:spcPts val="0"/>
              </a:spcBef>
              <a:spcAft>
                <a:spcPts val="0"/>
              </a:spcAft>
              <a:buFont typeface="Arial" pitchFamily="34" charset="0"/>
              <a:buChar char="•"/>
              <a:defRPr/>
            </a:pPr>
            <a:r>
              <a:rPr lang="en-US" sz="1600" dirty="0" smtClean="0"/>
              <a:t>ICDI partners with organizations who have a vested interest in addressing the needs of those with disabilities through the I</a:t>
            </a:r>
            <a:r>
              <a:rPr lang="en-US" sz="1600" baseline="0" dirty="0" smtClean="0"/>
              <a:t> Can Do It Advocate process.</a:t>
            </a:r>
          </a:p>
          <a:p>
            <a:pPr eaLnBrk="1" fontAlgn="auto" hangingPunct="1">
              <a:spcBef>
                <a:spcPts val="0"/>
              </a:spcBef>
              <a:spcAft>
                <a:spcPts val="0"/>
              </a:spcAft>
              <a:buFont typeface="Arial" pitchFamily="34" charset="0"/>
              <a:buChar char="•"/>
              <a:defRPr/>
            </a:pPr>
            <a:endParaRPr lang="en-US" sz="1600" baseline="0" dirty="0" smtClean="0"/>
          </a:p>
          <a:p>
            <a:pPr eaLnBrk="1" fontAlgn="auto" hangingPunct="1">
              <a:spcBef>
                <a:spcPts val="0"/>
              </a:spcBef>
              <a:spcAft>
                <a:spcPts val="0"/>
              </a:spcAft>
              <a:buFont typeface="Arial" pitchFamily="34" charset="0"/>
              <a:buChar char="•"/>
              <a:defRPr/>
            </a:pPr>
            <a:r>
              <a:rPr lang="en-US" sz="1600" b="1" baseline="0" dirty="0" smtClean="0"/>
              <a:t>HIGHLIGHT MIAMI’S INVOLVEMENT and true impact (test scores and attendance rates)</a:t>
            </a:r>
          </a:p>
          <a:p>
            <a:pPr eaLnBrk="1" fontAlgn="auto" hangingPunct="1">
              <a:spcBef>
                <a:spcPts val="0"/>
              </a:spcBef>
              <a:spcAft>
                <a:spcPts val="0"/>
              </a:spcAft>
              <a:buFont typeface="Arial" pitchFamily="34" charset="0"/>
              <a:buNone/>
              <a:defRPr/>
            </a:pPr>
            <a:endParaRPr lang="en-US" sz="1600" dirty="0" smtClean="0"/>
          </a:p>
          <a:p>
            <a:pPr marL="285750" indent="-285750" eaLnBrk="1" fontAlgn="auto" hangingPunct="1">
              <a:spcBef>
                <a:spcPts val="0"/>
              </a:spcBef>
              <a:spcAft>
                <a:spcPts val="0"/>
              </a:spcAft>
              <a:buFont typeface="Arial" pitchFamily="34" charset="0"/>
              <a:buChar char="•"/>
              <a:defRPr/>
            </a:pPr>
            <a:r>
              <a:rPr lang="en-US" sz="1600" dirty="0" smtClean="0"/>
              <a:t>Now to show you</a:t>
            </a:r>
            <a:r>
              <a:rPr lang="en-US" sz="1600" baseline="0" dirty="0" smtClean="0"/>
              <a:t> the true impact, let’s watch this video.</a:t>
            </a:r>
            <a:endParaRPr lang="en-US" sz="1600" dirty="0" smtClean="0"/>
          </a:p>
          <a:p>
            <a:pPr eaLnBrk="1" hangingPunct="1">
              <a:spcBef>
                <a:spcPct val="0"/>
              </a:spcBef>
              <a:buFontTx/>
              <a:buChar char="•"/>
            </a:pPr>
            <a:endParaRPr lang="en-US" sz="1600" dirty="0" smtClean="0"/>
          </a:p>
          <a:p>
            <a:endParaRPr lang="en-US" sz="1600" dirty="0" smtClean="0"/>
          </a:p>
          <a:p>
            <a:pPr marL="171450" indent="-171450" eaLnBrk="1" hangingPunct="1">
              <a:buFont typeface="Arial"/>
              <a:buChar char="•"/>
              <a:defRPr/>
            </a:pPr>
            <a:endParaRPr lang="en-US" sz="1600" b="1" i="1" dirty="0"/>
          </a:p>
        </p:txBody>
      </p:sp>
      <p:sp>
        <p:nvSpPr>
          <p:cNvPr id="4" name="Slide Number Placeholder 3"/>
          <p:cNvSpPr>
            <a:spLocks noGrp="1"/>
          </p:cNvSpPr>
          <p:nvPr>
            <p:ph type="sldNum" sz="quarter" idx="10"/>
          </p:nvPr>
        </p:nvSpPr>
        <p:spPr/>
        <p:txBody>
          <a:bodyPr/>
          <a:lstStyle/>
          <a:p>
            <a:pPr>
              <a:defRPr/>
            </a:pPr>
            <a:fld id="{B872B9EE-D316-400C-B3D2-20E71F4F5525}" type="slidenum">
              <a:rPr lang="en-US" smtClean="0"/>
              <a:pPr>
                <a:defRPr/>
              </a:pPr>
              <a:t>37</a:t>
            </a:fld>
            <a:endParaRPr lang="en-US" dirty="0"/>
          </a:p>
        </p:txBody>
      </p:sp>
    </p:spTree>
    <p:extLst>
      <p:ext uri="{BB962C8B-B14F-4D97-AF65-F5344CB8AC3E}">
        <p14:creationId xmlns:p14="http://schemas.microsoft.com/office/powerpoint/2010/main" val="14661820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218724" indent="-218724" defTabSz="874898">
              <a:buFont typeface="Arial" pitchFamily="34" charset="0"/>
              <a:buChar char="•"/>
              <a:defRPr/>
            </a:pPr>
            <a:r>
              <a:rPr lang="en-US" altLang="en-US" sz="1600" dirty="0" smtClean="0"/>
              <a:t>The Council is very excited to be continue our work with schools and school districts across</a:t>
            </a:r>
            <a:r>
              <a:rPr lang="en-US" altLang="en-US" sz="1600" baseline="0" dirty="0" smtClean="0"/>
              <a:t> the country to provide them with opportunities to re-engineer physical activity back into our everyday lives. </a:t>
            </a:r>
          </a:p>
          <a:p>
            <a:pPr marL="218724" indent="-218724" defTabSz="874898">
              <a:buFont typeface="Arial" pitchFamily="34" charset="0"/>
              <a:buChar char="•"/>
              <a:defRPr/>
            </a:pPr>
            <a:endParaRPr lang="en-US" altLang="en-US" sz="1600" baseline="0" dirty="0" smtClean="0"/>
          </a:p>
          <a:p>
            <a:pPr marL="218724" indent="-218724" defTabSz="874898">
              <a:buFont typeface="Arial" pitchFamily="34" charset="0"/>
              <a:buChar char="•"/>
              <a:defRPr/>
            </a:pPr>
            <a:r>
              <a:rPr lang="en-US" sz="1600" kern="1200" dirty="0" smtClean="0">
                <a:solidFill>
                  <a:schemeClr val="tx1"/>
                </a:solidFill>
                <a:effectLst/>
                <a:latin typeface="Arial"/>
                <a:ea typeface="ＭＳ Ｐゴシック" pitchFamily="-107" charset="-128"/>
                <a:cs typeface="ＭＳ Ｐゴシック" pitchFamily="-107" charset="-128"/>
              </a:rPr>
              <a:t>We know it’s our responsibility to continue</a:t>
            </a:r>
            <a:r>
              <a:rPr lang="en-US" sz="1600" kern="1200" baseline="0" dirty="0" smtClean="0">
                <a:solidFill>
                  <a:schemeClr val="tx1"/>
                </a:solidFill>
                <a:effectLst/>
                <a:latin typeface="Arial"/>
                <a:ea typeface="ＭＳ Ｐゴシック" pitchFamily="-107" charset="-128"/>
                <a:cs typeface="ＭＳ Ｐゴシック" pitchFamily="-107" charset="-128"/>
              </a:rPr>
              <a:t> to create </a:t>
            </a:r>
            <a:r>
              <a:rPr lang="en-US" sz="1600" kern="1200" dirty="0" smtClean="0">
                <a:solidFill>
                  <a:schemeClr val="tx1"/>
                </a:solidFill>
                <a:effectLst/>
                <a:latin typeface="Arial"/>
                <a:ea typeface="ＭＳ Ｐゴシック" pitchFamily="-107" charset="-128"/>
                <a:cs typeface="ＭＳ Ｐゴシック" pitchFamily="-107" charset="-128"/>
              </a:rPr>
              <a:t>opportunities for the next generation</a:t>
            </a:r>
            <a:r>
              <a:rPr lang="en-US" sz="1600" kern="1200" baseline="0" dirty="0" smtClean="0">
                <a:solidFill>
                  <a:schemeClr val="tx1"/>
                </a:solidFill>
                <a:effectLst/>
                <a:latin typeface="Arial"/>
                <a:ea typeface="ＭＳ Ｐゴシック" pitchFamily="-107" charset="-128"/>
                <a:cs typeface="ＭＳ Ｐゴシック" pitchFamily="-107" charset="-128"/>
              </a:rPr>
              <a:t> to be active, whether that’s within the school walls or at home….</a:t>
            </a:r>
            <a:r>
              <a:rPr lang="en-US" sz="1600" kern="1200" dirty="0" smtClean="0">
                <a:solidFill>
                  <a:schemeClr val="tx1"/>
                </a:solidFill>
                <a:effectLst/>
                <a:latin typeface="Arial"/>
                <a:ea typeface="ＭＳ Ｐゴシック" pitchFamily="-107" charset="-128"/>
                <a:cs typeface="ＭＳ Ｐゴシック" pitchFamily="-107" charset="-128"/>
              </a:rPr>
              <a:t>make no mistake about it, each and every opportunity is integral to ensure the health of America’s kids</a:t>
            </a:r>
            <a:endParaRPr lang="en-US" sz="1600" kern="1200" baseline="0" dirty="0" smtClean="0">
              <a:solidFill>
                <a:schemeClr val="tx1"/>
              </a:solidFill>
              <a:effectLst/>
              <a:latin typeface="Arial"/>
              <a:ea typeface="ＭＳ Ｐゴシック" pitchFamily="-107" charset="-128"/>
              <a:cs typeface="ＭＳ Ｐゴシック" pitchFamily="-107" charset="-128"/>
            </a:endParaRPr>
          </a:p>
          <a:p>
            <a:endParaRPr lang="en-US" sz="1600" kern="1200" dirty="0" smtClean="0">
              <a:solidFill>
                <a:schemeClr val="tx1"/>
              </a:solidFill>
              <a:effectLst/>
              <a:latin typeface="Arial"/>
              <a:ea typeface="ＭＳ Ｐゴシック" pitchFamily="-107" charset="-128"/>
              <a:cs typeface="ＭＳ Ｐゴシック" pitchFamily="-107" charset="-128"/>
            </a:endParaRPr>
          </a:p>
          <a:p>
            <a:pPr marL="171450" lvl="0" indent="-171450">
              <a:buFont typeface="Arial" panose="020B0604020202020204" pitchFamily="34" charset="0"/>
              <a:buChar char="•"/>
            </a:pPr>
            <a:r>
              <a:rPr lang="en-US" sz="1600" kern="1200" dirty="0" smtClean="0">
                <a:solidFill>
                  <a:schemeClr val="tx1"/>
                </a:solidFill>
                <a:effectLst/>
                <a:latin typeface="Arial"/>
                <a:ea typeface="ＭＳ Ｐゴシック" pitchFamily="-107" charset="-128"/>
                <a:cs typeface="ＭＳ Ｐゴシック" pitchFamily="-107" charset="-128"/>
              </a:rPr>
              <a:t>I am confident that if we all put in the time and energy and the imagination, we'll be able to give all of our children the tools they need to lead the happy, healthy lives they truly deserve.</a:t>
            </a:r>
            <a:endParaRPr lang="en-US" sz="1600" dirty="0" smtClean="0">
              <a:effectLst/>
            </a:endParaRPr>
          </a:p>
          <a:p>
            <a:pPr marL="171450" indent="-171450">
              <a:buFont typeface="Arial" panose="020B0604020202020204" pitchFamily="34" charset="0"/>
              <a:buChar char="•"/>
            </a:pPr>
            <a:endParaRPr lang="en-US" sz="1600" kern="1200" dirty="0" smtClean="0">
              <a:solidFill>
                <a:schemeClr val="tx1"/>
              </a:solidFill>
              <a:effectLst/>
              <a:latin typeface="Arial"/>
              <a:ea typeface="ＭＳ Ｐゴシック" pitchFamily="-107" charset="-128"/>
              <a:cs typeface="ＭＳ Ｐゴシック" pitchFamily="-107" charset="-128"/>
            </a:endParaRPr>
          </a:p>
          <a:p>
            <a:pPr marL="171450" lvl="0" indent="-171450">
              <a:buFont typeface="Arial" panose="020B0604020202020204" pitchFamily="34" charset="0"/>
              <a:buChar char="•"/>
            </a:pPr>
            <a:r>
              <a:rPr lang="en-US" sz="1600" kern="1200" dirty="0" smtClean="0">
                <a:solidFill>
                  <a:schemeClr val="tx1"/>
                </a:solidFill>
                <a:effectLst/>
                <a:latin typeface="Arial"/>
                <a:ea typeface="ＭＳ Ｐゴシック" pitchFamily="-107" charset="-128"/>
                <a:cs typeface="ＭＳ Ｐゴシック" pitchFamily="-107" charset="-128"/>
              </a:rPr>
              <a:t>Remember, the time is now and we have the momentum … (PAUSE)… change is truly happening across America</a:t>
            </a:r>
            <a:r>
              <a:rPr lang="en-US" sz="1600" kern="1200" baseline="0" dirty="0" smtClean="0">
                <a:solidFill>
                  <a:schemeClr val="tx1"/>
                </a:solidFill>
                <a:effectLst/>
                <a:latin typeface="Arial"/>
                <a:ea typeface="ＭＳ Ｐゴシック" pitchFamily="-107" charset="-128"/>
                <a:cs typeface="ＭＳ Ｐゴシック" pitchFamily="-107" charset="-128"/>
              </a:rPr>
              <a:t> and the world!</a:t>
            </a:r>
          </a:p>
          <a:p>
            <a:pPr marL="0" lvl="0" indent="0">
              <a:buFont typeface="Arial" panose="020B0604020202020204" pitchFamily="34" charset="0"/>
              <a:buNone/>
            </a:pPr>
            <a:endParaRPr lang="en-US" sz="1600" kern="1200" baseline="0" dirty="0" smtClean="0">
              <a:solidFill>
                <a:schemeClr val="tx1"/>
              </a:solidFill>
              <a:effectLst/>
              <a:latin typeface="Arial"/>
              <a:ea typeface="ＭＳ Ｐゴシック" pitchFamily="-107" charset="-128"/>
              <a:cs typeface="ＭＳ Ｐゴシック" pitchFamily="-107" charset="-128"/>
            </a:endParaRPr>
          </a:p>
        </p:txBody>
      </p:sp>
      <p:sp>
        <p:nvSpPr>
          <p:cNvPr id="4" name="Slide Number Placeholder 3"/>
          <p:cNvSpPr>
            <a:spLocks noGrp="1"/>
          </p:cNvSpPr>
          <p:nvPr>
            <p:ph type="sldNum" sz="quarter" idx="10"/>
          </p:nvPr>
        </p:nvSpPr>
        <p:spPr/>
        <p:txBody>
          <a:bodyPr/>
          <a:lstStyle/>
          <a:p>
            <a:pPr>
              <a:defRPr/>
            </a:pPr>
            <a:fld id="{B872B9EE-D316-400C-B3D2-20E71F4F5525}" type="slidenum">
              <a:rPr lang="en-US" smtClean="0"/>
              <a:pPr>
                <a:defRPr/>
              </a:pPr>
              <a:t>38</a:t>
            </a:fld>
            <a:endParaRPr lang="en-US" dirty="0"/>
          </a:p>
        </p:txBody>
      </p:sp>
    </p:spTree>
    <p:extLst>
      <p:ext uri="{BB962C8B-B14F-4D97-AF65-F5344CB8AC3E}">
        <p14:creationId xmlns:p14="http://schemas.microsoft.com/office/powerpoint/2010/main" val="1466182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0" dirty="0" smtClean="0">
                <a:solidFill>
                  <a:srgbClr val="002060"/>
                </a:solidFill>
                <a:latin typeface="Arial" panose="020B0604020202020204" pitchFamily="34" charset="0"/>
                <a:cs typeface="Arial" panose="020B0604020202020204" pitchFamily="34" charset="0"/>
              </a:rPr>
              <a:t>History of Council</a:t>
            </a:r>
          </a:p>
          <a:p>
            <a:endParaRPr lang="en-US" sz="1200" b="0" dirty="0" smtClean="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0" dirty="0" smtClean="0">
                <a:solidFill>
                  <a:srgbClr val="002060"/>
                </a:solidFill>
                <a:latin typeface="Arial" panose="020B0604020202020204" pitchFamily="34" charset="0"/>
                <a:cs typeface="Arial" panose="020B0604020202020204" pitchFamily="34" charset="0"/>
              </a:rPr>
              <a:t>State of the Nation</a:t>
            </a:r>
          </a:p>
          <a:p>
            <a:endParaRPr lang="en-US" sz="1200" b="0" dirty="0" smtClean="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0" dirty="0" smtClean="0">
                <a:solidFill>
                  <a:srgbClr val="002060"/>
                </a:solidFill>
                <a:latin typeface="Arial" panose="020B0604020202020204" pitchFamily="34" charset="0"/>
                <a:cs typeface="Arial" panose="020B0604020202020204" pitchFamily="34" charset="0"/>
              </a:rPr>
              <a:t>Current Efforts</a:t>
            </a:r>
          </a:p>
          <a:p>
            <a:endParaRPr lang="en-US" sz="1200" b="0" dirty="0" smtClean="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0" dirty="0" smtClean="0">
                <a:solidFill>
                  <a:srgbClr val="002060"/>
                </a:solidFill>
                <a:latin typeface="Arial" panose="020B0604020202020204" pitchFamily="34" charset="0"/>
                <a:cs typeface="Arial" panose="020B0604020202020204" pitchFamily="34" charset="0"/>
              </a:rPr>
              <a:t>Role of Partners</a:t>
            </a:r>
          </a:p>
          <a:p>
            <a:pPr marL="0" indent="0">
              <a:buFont typeface="Arial" pitchFamily="34" charset="0"/>
              <a:buNone/>
              <a:defRPr/>
            </a:pPr>
            <a:endParaRPr lang="en-US" dirty="0" smtClean="0"/>
          </a:p>
        </p:txBody>
      </p:sp>
      <p:sp>
        <p:nvSpPr>
          <p:cNvPr id="4" name="Slide Number Placeholder 3"/>
          <p:cNvSpPr>
            <a:spLocks noGrp="1"/>
          </p:cNvSpPr>
          <p:nvPr>
            <p:ph type="sldNum" sz="quarter" idx="10"/>
          </p:nvPr>
        </p:nvSpPr>
        <p:spPr/>
        <p:txBody>
          <a:bodyPr/>
          <a:lstStyle/>
          <a:p>
            <a:fld id="{E9DDFE95-CE25-4E87-94A9-FCA1278B7906}"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2048417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4670AD6-5127-AD49-9246-2661D3156761}" type="slidenum">
              <a:rPr lang="en-US" smtClean="0"/>
              <a:pPr>
                <a:defRPr/>
              </a:pPr>
              <a:t>3</a:t>
            </a:fld>
            <a:endParaRPr lang="en-US" dirty="0"/>
          </a:p>
        </p:txBody>
      </p:sp>
    </p:spTree>
    <p:extLst>
      <p:ext uri="{BB962C8B-B14F-4D97-AF65-F5344CB8AC3E}">
        <p14:creationId xmlns:p14="http://schemas.microsoft.com/office/powerpoint/2010/main" val="26369211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Thank you!</a:t>
            </a:r>
          </a:p>
          <a:p>
            <a:pPr lvl="0"/>
            <a:endParaRPr lang="en-US" dirty="0"/>
          </a:p>
        </p:txBody>
      </p:sp>
      <p:sp>
        <p:nvSpPr>
          <p:cNvPr id="4" name="Slide Number Placeholder 3"/>
          <p:cNvSpPr>
            <a:spLocks noGrp="1"/>
          </p:cNvSpPr>
          <p:nvPr>
            <p:ph type="sldNum" sz="quarter" idx="10"/>
          </p:nvPr>
        </p:nvSpPr>
        <p:spPr/>
        <p:txBody>
          <a:bodyPr/>
          <a:lstStyle/>
          <a:p>
            <a:pPr>
              <a:defRPr/>
            </a:pPr>
            <a:fld id="{E4670AD6-5127-AD49-9246-2661D3156761}" type="slidenum">
              <a:rPr lang="en-US" smtClean="0"/>
              <a:pPr>
                <a:defRPr/>
              </a:pPr>
              <a:t>40</a:t>
            </a:fld>
            <a:endParaRPr lang="en-US" dirty="0"/>
          </a:p>
        </p:txBody>
      </p:sp>
    </p:spTree>
    <p:extLst>
      <p:ext uri="{BB962C8B-B14F-4D97-AF65-F5344CB8AC3E}">
        <p14:creationId xmlns:p14="http://schemas.microsoft.com/office/powerpoint/2010/main" val="3623193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4670AD6-5127-AD49-9246-2661D3156761}" type="slidenum">
              <a:rPr lang="en-US" smtClean="0"/>
              <a:pPr>
                <a:defRPr/>
              </a:pPr>
              <a:t>4</a:t>
            </a:fld>
            <a:endParaRPr lang="en-US" dirty="0"/>
          </a:p>
        </p:txBody>
      </p:sp>
    </p:spTree>
    <p:extLst>
      <p:ext uri="{BB962C8B-B14F-4D97-AF65-F5344CB8AC3E}">
        <p14:creationId xmlns:p14="http://schemas.microsoft.com/office/powerpoint/2010/main" val="179307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 val="1"/>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ea typeface="ＭＳ Ｐゴシック" charset="0"/>
              <a:cs typeface="ＭＳ Ｐゴシック" charset="0"/>
            </a:endParaRPr>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charset="0"/>
                <a:cs typeface="ＭＳ Ｐゴシック" charset="0"/>
              </a:defRPr>
            </a:lvl1pPr>
            <a:lvl2pPr marL="710855" indent="-273406" eaLnBrk="0" hangingPunct="0">
              <a:defRPr sz="2300">
                <a:solidFill>
                  <a:schemeClr val="tx1"/>
                </a:solidFill>
                <a:latin typeface="Arial" charset="0"/>
                <a:ea typeface="ＭＳ Ｐゴシック" charset="0"/>
              </a:defRPr>
            </a:lvl2pPr>
            <a:lvl3pPr marL="1093622" indent="-218724" eaLnBrk="0" hangingPunct="0">
              <a:defRPr sz="2300">
                <a:solidFill>
                  <a:schemeClr val="tx1"/>
                </a:solidFill>
                <a:latin typeface="Arial" charset="0"/>
                <a:ea typeface="ＭＳ Ｐゴシック" charset="0"/>
              </a:defRPr>
            </a:lvl3pPr>
            <a:lvl4pPr marL="1531071" indent="-218724" eaLnBrk="0" hangingPunct="0">
              <a:defRPr sz="2300">
                <a:solidFill>
                  <a:schemeClr val="tx1"/>
                </a:solidFill>
                <a:latin typeface="Arial" charset="0"/>
                <a:ea typeface="ＭＳ Ｐゴシック" charset="0"/>
              </a:defRPr>
            </a:lvl4pPr>
            <a:lvl5pPr marL="1968520" indent="-218724" eaLnBrk="0" hangingPunct="0">
              <a:defRPr sz="2300">
                <a:solidFill>
                  <a:schemeClr val="tx1"/>
                </a:solidFill>
                <a:latin typeface="Arial" charset="0"/>
                <a:ea typeface="ＭＳ Ｐゴシック" charset="0"/>
              </a:defRPr>
            </a:lvl5pPr>
            <a:lvl6pPr marL="2405969" indent="-218724" eaLnBrk="0" fontAlgn="base" hangingPunct="0">
              <a:spcBef>
                <a:spcPct val="0"/>
              </a:spcBef>
              <a:spcAft>
                <a:spcPct val="0"/>
              </a:spcAft>
              <a:defRPr sz="2300">
                <a:solidFill>
                  <a:schemeClr val="tx1"/>
                </a:solidFill>
                <a:latin typeface="Arial" charset="0"/>
                <a:ea typeface="ＭＳ Ｐゴシック" charset="0"/>
              </a:defRPr>
            </a:lvl6pPr>
            <a:lvl7pPr marL="2843418" indent="-218724" eaLnBrk="0" fontAlgn="base" hangingPunct="0">
              <a:spcBef>
                <a:spcPct val="0"/>
              </a:spcBef>
              <a:spcAft>
                <a:spcPct val="0"/>
              </a:spcAft>
              <a:defRPr sz="2300">
                <a:solidFill>
                  <a:schemeClr val="tx1"/>
                </a:solidFill>
                <a:latin typeface="Arial" charset="0"/>
                <a:ea typeface="ＭＳ Ｐゴシック" charset="0"/>
              </a:defRPr>
            </a:lvl7pPr>
            <a:lvl8pPr marL="3280867" indent="-218724" eaLnBrk="0" fontAlgn="base" hangingPunct="0">
              <a:spcBef>
                <a:spcPct val="0"/>
              </a:spcBef>
              <a:spcAft>
                <a:spcPct val="0"/>
              </a:spcAft>
              <a:defRPr sz="2300">
                <a:solidFill>
                  <a:schemeClr val="tx1"/>
                </a:solidFill>
                <a:latin typeface="Arial" charset="0"/>
                <a:ea typeface="ＭＳ Ｐゴシック" charset="0"/>
              </a:defRPr>
            </a:lvl8pPr>
            <a:lvl9pPr marL="3718316" indent="-218724"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1738CC22-79F9-434B-9ACF-11F3A5CD88E5}" type="slidenum">
              <a:rPr lang="en-US" sz="1200">
                <a:solidFill>
                  <a:srgbClr val="000000"/>
                </a:solidFill>
                <a:latin typeface="Arial"/>
                <a:cs typeface="Arial" charset="0"/>
              </a:rPr>
              <a:pPr eaLnBrk="1" hangingPunct="1"/>
              <a:t>6</a:t>
            </a:fld>
            <a:endParaRPr lang="en-US" sz="1200" dirty="0">
              <a:solidFill>
                <a:srgbClr val="000000"/>
              </a:solidFill>
              <a:latin typeface="Arial"/>
              <a:cs typeface="Arial" charset="0"/>
            </a:endParaRPr>
          </a:p>
        </p:txBody>
      </p:sp>
    </p:spTree>
    <p:extLst>
      <p:ext uri="{BB962C8B-B14F-4D97-AF65-F5344CB8AC3E}">
        <p14:creationId xmlns:p14="http://schemas.microsoft.com/office/powerpoint/2010/main" val="3586491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charset="0"/>
                <a:cs typeface="ＭＳ Ｐゴシック" charset="0"/>
              </a:rPr>
              <a:t>And what we know is</a:t>
            </a:r>
            <a:r>
              <a:rPr lang="en-US" baseline="0" dirty="0" smtClean="0">
                <a:ea typeface="ＭＳ Ｐゴシック" charset="0"/>
                <a:cs typeface="ＭＳ Ｐゴシック" charset="0"/>
              </a:rPr>
              <a:t> that c</a:t>
            </a:r>
            <a:r>
              <a:rPr lang="en-US" dirty="0" smtClean="0">
                <a:ea typeface="ＭＳ Ｐゴシック" charset="0"/>
                <a:cs typeface="ＭＳ Ｐゴシック" charset="0"/>
              </a:rPr>
              <a:t>hildren are </a:t>
            </a:r>
            <a:r>
              <a:rPr lang="en-US" baseline="0" dirty="0" smtClean="0">
                <a:ea typeface="ＭＳ Ｐゴシック" charset="0"/>
                <a:cs typeface="ＭＳ Ｐゴシック" charset="0"/>
              </a:rPr>
              <a:t>innately designed to move!</a:t>
            </a:r>
            <a:endParaRPr lang="en-US" dirty="0">
              <a:ea typeface="ＭＳ Ｐゴシック" charset="0"/>
              <a:cs typeface="ＭＳ Ｐゴシック" charset="0"/>
            </a:endParaRPr>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charset="0"/>
                <a:cs typeface="ＭＳ Ｐゴシック" charset="0"/>
              </a:defRPr>
            </a:lvl1pPr>
            <a:lvl2pPr marL="710855" indent="-273406" eaLnBrk="0" hangingPunct="0">
              <a:defRPr sz="2300">
                <a:solidFill>
                  <a:schemeClr val="tx1"/>
                </a:solidFill>
                <a:latin typeface="Arial" charset="0"/>
                <a:ea typeface="ＭＳ Ｐゴシック" charset="0"/>
              </a:defRPr>
            </a:lvl2pPr>
            <a:lvl3pPr marL="1093622" indent="-218724" eaLnBrk="0" hangingPunct="0">
              <a:defRPr sz="2300">
                <a:solidFill>
                  <a:schemeClr val="tx1"/>
                </a:solidFill>
                <a:latin typeface="Arial" charset="0"/>
                <a:ea typeface="ＭＳ Ｐゴシック" charset="0"/>
              </a:defRPr>
            </a:lvl3pPr>
            <a:lvl4pPr marL="1531071" indent="-218724" eaLnBrk="0" hangingPunct="0">
              <a:defRPr sz="2300">
                <a:solidFill>
                  <a:schemeClr val="tx1"/>
                </a:solidFill>
                <a:latin typeface="Arial" charset="0"/>
                <a:ea typeface="ＭＳ Ｐゴシック" charset="0"/>
              </a:defRPr>
            </a:lvl4pPr>
            <a:lvl5pPr marL="1968520" indent="-218724" eaLnBrk="0" hangingPunct="0">
              <a:defRPr sz="2300">
                <a:solidFill>
                  <a:schemeClr val="tx1"/>
                </a:solidFill>
                <a:latin typeface="Arial" charset="0"/>
                <a:ea typeface="ＭＳ Ｐゴシック" charset="0"/>
              </a:defRPr>
            </a:lvl5pPr>
            <a:lvl6pPr marL="2405969" indent="-218724" eaLnBrk="0" fontAlgn="base" hangingPunct="0">
              <a:spcBef>
                <a:spcPct val="0"/>
              </a:spcBef>
              <a:spcAft>
                <a:spcPct val="0"/>
              </a:spcAft>
              <a:defRPr sz="2300">
                <a:solidFill>
                  <a:schemeClr val="tx1"/>
                </a:solidFill>
                <a:latin typeface="Arial" charset="0"/>
                <a:ea typeface="ＭＳ Ｐゴシック" charset="0"/>
              </a:defRPr>
            </a:lvl6pPr>
            <a:lvl7pPr marL="2843418" indent="-218724" eaLnBrk="0" fontAlgn="base" hangingPunct="0">
              <a:spcBef>
                <a:spcPct val="0"/>
              </a:spcBef>
              <a:spcAft>
                <a:spcPct val="0"/>
              </a:spcAft>
              <a:defRPr sz="2300">
                <a:solidFill>
                  <a:schemeClr val="tx1"/>
                </a:solidFill>
                <a:latin typeface="Arial" charset="0"/>
                <a:ea typeface="ＭＳ Ｐゴシック" charset="0"/>
              </a:defRPr>
            </a:lvl7pPr>
            <a:lvl8pPr marL="3280867" indent="-218724" eaLnBrk="0" fontAlgn="base" hangingPunct="0">
              <a:spcBef>
                <a:spcPct val="0"/>
              </a:spcBef>
              <a:spcAft>
                <a:spcPct val="0"/>
              </a:spcAft>
              <a:defRPr sz="2300">
                <a:solidFill>
                  <a:schemeClr val="tx1"/>
                </a:solidFill>
                <a:latin typeface="Arial" charset="0"/>
                <a:ea typeface="ＭＳ Ｐゴシック" charset="0"/>
              </a:defRPr>
            </a:lvl8pPr>
            <a:lvl9pPr marL="3718316" indent="-218724"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1738CC22-79F9-434B-9ACF-11F3A5CD88E5}" type="slidenum">
              <a:rPr lang="en-US" sz="1200">
                <a:solidFill>
                  <a:srgbClr val="000000"/>
                </a:solidFill>
                <a:latin typeface="Arial"/>
                <a:cs typeface="Arial" charset="0"/>
              </a:rPr>
              <a:pPr eaLnBrk="1" hangingPunct="1"/>
              <a:t>7</a:t>
            </a:fld>
            <a:endParaRPr lang="en-US" sz="1200" dirty="0">
              <a:solidFill>
                <a:srgbClr val="000000"/>
              </a:solidFill>
              <a:latin typeface="Arial"/>
              <a:cs typeface="Arial" charset="0"/>
            </a:endParaRPr>
          </a:p>
        </p:txBody>
      </p:sp>
    </p:spTree>
    <p:extLst>
      <p:ext uri="{BB962C8B-B14F-4D97-AF65-F5344CB8AC3E}">
        <p14:creationId xmlns:p14="http://schemas.microsoft.com/office/powerpoint/2010/main" val="2265000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lvl="0" indent="-285750">
              <a:buFont typeface="Arial" panose="020B0604020202020204" pitchFamily="34" charset="0"/>
              <a:buChar char="•"/>
            </a:pPr>
            <a:r>
              <a:rPr lang="en-US" sz="1600" kern="1200" dirty="0" smtClean="0">
                <a:solidFill>
                  <a:schemeClr val="tx1"/>
                </a:solidFill>
                <a:effectLst/>
                <a:latin typeface="Arial"/>
                <a:ea typeface="ＭＳ Ｐゴシック" pitchFamily="-107" charset="-128"/>
                <a:cs typeface="ＭＳ Ｐゴシック" pitchFamily="-107" charset="-128"/>
              </a:rPr>
              <a:t>As a Council, we certainly have a lot of work to do! A</a:t>
            </a:r>
            <a:r>
              <a:rPr lang="en-US" sz="1600" kern="1200" baseline="0" dirty="0" smtClean="0">
                <a:solidFill>
                  <a:schemeClr val="tx1"/>
                </a:solidFill>
                <a:effectLst/>
                <a:latin typeface="Arial"/>
                <a:ea typeface="ＭＳ Ｐゴシック" pitchFamily="-107" charset="-128"/>
                <a:cs typeface="ＭＳ Ｐゴシック" pitchFamily="-107" charset="-128"/>
              </a:rPr>
              <a:t>s we know, t</a:t>
            </a:r>
            <a:r>
              <a:rPr lang="en-US" sz="1600" kern="1200" dirty="0" smtClean="0">
                <a:solidFill>
                  <a:schemeClr val="tx1"/>
                </a:solidFill>
                <a:effectLst/>
                <a:latin typeface="Arial"/>
                <a:ea typeface="ＭＳ Ｐゴシック" pitchFamily="-107" charset="-128"/>
                <a:cs typeface="ＭＳ Ｐゴシック" pitchFamily="-107" charset="-128"/>
              </a:rPr>
              <a:t>he jarring reality which we face is in the US </a:t>
            </a:r>
            <a:r>
              <a:rPr lang="en-US" sz="1600" kern="1200" baseline="0" dirty="0" smtClean="0">
                <a:solidFill>
                  <a:schemeClr val="tx1"/>
                </a:solidFill>
                <a:effectLst/>
                <a:latin typeface="Arial"/>
                <a:ea typeface="ＭＳ Ｐゴシック" pitchFamily="-107" charset="-128"/>
                <a:cs typeface="ＭＳ Ｐゴシック" pitchFamily="-107" charset="-128"/>
              </a:rPr>
              <a:t>is that o</a:t>
            </a:r>
            <a:r>
              <a:rPr lang="en-US" sz="1600" dirty="0" smtClean="0"/>
              <a:t>ver the past three decades, childhood obesity rates have tripled</a:t>
            </a:r>
            <a:r>
              <a:rPr lang="en-US" sz="1600" baseline="0" dirty="0" smtClean="0"/>
              <a:t> and only one out of every kids are physically active each day.</a:t>
            </a:r>
          </a:p>
          <a:p>
            <a:pPr marL="285750" lvl="0" indent="-285750">
              <a:buFont typeface="Arial" panose="020B0604020202020204" pitchFamily="34" charset="0"/>
              <a:buChar char="•"/>
            </a:pPr>
            <a:endParaRPr lang="en-US" sz="1600" dirty="0" smtClean="0"/>
          </a:p>
          <a:p>
            <a:pPr marL="285750" lvl="0" indent="-285750">
              <a:buFont typeface="Arial" panose="020B0604020202020204" pitchFamily="34" charset="0"/>
              <a:buChar char="•"/>
            </a:pPr>
            <a:r>
              <a:rPr lang="en-US" sz="1600" dirty="0" smtClean="0"/>
              <a:t>This leads to  almost one in every three children in our nation is considered either obese or overweight. Undeserved</a:t>
            </a:r>
            <a:r>
              <a:rPr lang="en-US" sz="1600" baseline="0" dirty="0" smtClean="0"/>
              <a:t> populations are at greater risk for being overweight or obese. </a:t>
            </a:r>
            <a:endParaRPr lang="en-US" sz="1600" b="0" dirty="0"/>
          </a:p>
        </p:txBody>
      </p:sp>
      <p:sp>
        <p:nvSpPr>
          <p:cNvPr id="4" name="Slide Number Placeholder 3"/>
          <p:cNvSpPr>
            <a:spLocks noGrp="1"/>
          </p:cNvSpPr>
          <p:nvPr>
            <p:ph type="sldNum" sz="quarter" idx="10"/>
          </p:nvPr>
        </p:nvSpPr>
        <p:spPr/>
        <p:txBody>
          <a:bodyPr/>
          <a:lstStyle/>
          <a:p>
            <a:pPr>
              <a:defRPr/>
            </a:pPr>
            <a:fld id="{E4670AD6-5127-AD49-9246-2661D3156761}" type="slidenum">
              <a:rPr lang="en-US" smtClean="0"/>
              <a:pPr>
                <a:defRPr/>
              </a:pPr>
              <a:t>8</a:t>
            </a:fld>
            <a:endParaRPr lang="en-US" dirty="0"/>
          </a:p>
        </p:txBody>
      </p:sp>
    </p:spTree>
    <p:extLst>
      <p:ext uri="{BB962C8B-B14F-4D97-AF65-F5344CB8AC3E}">
        <p14:creationId xmlns:p14="http://schemas.microsoft.com/office/powerpoint/2010/main" val="2714884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en-US" dirty="0" smtClean="0">
                <a:ea typeface="ＭＳ Ｐゴシック" charset="0"/>
                <a:cs typeface="ＭＳ Ｐゴシック" charset="0"/>
              </a:rPr>
              <a:t>But again back to what we know</a:t>
            </a:r>
            <a:r>
              <a:rPr lang="en-US" baseline="0" dirty="0" smtClean="0">
                <a:ea typeface="ＭＳ Ｐゴシック" charset="0"/>
                <a:cs typeface="ＭＳ Ｐゴシック" charset="0"/>
              </a:rPr>
              <a:t> is…active kids do better!!</a:t>
            </a:r>
            <a:endParaRPr lang="en-US" dirty="0">
              <a:ea typeface="ＭＳ Ｐゴシック" charset="0"/>
              <a:cs typeface="ＭＳ Ｐゴシック" charset="0"/>
            </a:endParaRPr>
          </a:p>
        </p:txBody>
      </p:sp>
      <p:sp>
        <p:nvSpPr>
          <p:cNvPr id="76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charset="0"/>
                <a:cs typeface="ＭＳ Ｐゴシック" charset="0"/>
              </a:defRPr>
            </a:lvl1pPr>
            <a:lvl2pPr marL="710855" indent="-273406" eaLnBrk="0" hangingPunct="0">
              <a:defRPr sz="2300">
                <a:solidFill>
                  <a:schemeClr val="tx1"/>
                </a:solidFill>
                <a:latin typeface="Arial" charset="0"/>
                <a:ea typeface="ＭＳ Ｐゴシック" charset="0"/>
              </a:defRPr>
            </a:lvl2pPr>
            <a:lvl3pPr marL="1093622" indent="-218724" eaLnBrk="0" hangingPunct="0">
              <a:defRPr sz="2300">
                <a:solidFill>
                  <a:schemeClr val="tx1"/>
                </a:solidFill>
                <a:latin typeface="Arial" charset="0"/>
                <a:ea typeface="ＭＳ Ｐゴシック" charset="0"/>
              </a:defRPr>
            </a:lvl3pPr>
            <a:lvl4pPr marL="1531071" indent="-218724" eaLnBrk="0" hangingPunct="0">
              <a:defRPr sz="2300">
                <a:solidFill>
                  <a:schemeClr val="tx1"/>
                </a:solidFill>
                <a:latin typeface="Arial" charset="0"/>
                <a:ea typeface="ＭＳ Ｐゴシック" charset="0"/>
              </a:defRPr>
            </a:lvl4pPr>
            <a:lvl5pPr marL="1968520" indent="-218724" eaLnBrk="0" hangingPunct="0">
              <a:defRPr sz="2300">
                <a:solidFill>
                  <a:schemeClr val="tx1"/>
                </a:solidFill>
                <a:latin typeface="Arial" charset="0"/>
                <a:ea typeface="ＭＳ Ｐゴシック" charset="0"/>
              </a:defRPr>
            </a:lvl5pPr>
            <a:lvl6pPr marL="2405969" indent="-218724" eaLnBrk="0" fontAlgn="base" hangingPunct="0">
              <a:spcBef>
                <a:spcPct val="0"/>
              </a:spcBef>
              <a:spcAft>
                <a:spcPct val="0"/>
              </a:spcAft>
              <a:defRPr sz="2300">
                <a:solidFill>
                  <a:schemeClr val="tx1"/>
                </a:solidFill>
                <a:latin typeface="Arial" charset="0"/>
                <a:ea typeface="ＭＳ Ｐゴシック" charset="0"/>
              </a:defRPr>
            </a:lvl6pPr>
            <a:lvl7pPr marL="2843418" indent="-218724" eaLnBrk="0" fontAlgn="base" hangingPunct="0">
              <a:spcBef>
                <a:spcPct val="0"/>
              </a:spcBef>
              <a:spcAft>
                <a:spcPct val="0"/>
              </a:spcAft>
              <a:defRPr sz="2300">
                <a:solidFill>
                  <a:schemeClr val="tx1"/>
                </a:solidFill>
                <a:latin typeface="Arial" charset="0"/>
                <a:ea typeface="ＭＳ Ｐゴシック" charset="0"/>
              </a:defRPr>
            </a:lvl7pPr>
            <a:lvl8pPr marL="3280867" indent="-218724" eaLnBrk="0" fontAlgn="base" hangingPunct="0">
              <a:spcBef>
                <a:spcPct val="0"/>
              </a:spcBef>
              <a:spcAft>
                <a:spcPct val="0"/>
              </a:spcAft>
              <a:defRPr sz="2300">
                <a:solidFill>
                  <a:schemeClr val="tx1"/>
                </a:solidFill>
                <a:latin typeface="Arial" charset="0"/>
                <a:ea typeface="ＭＳ Ｐゴシック" charset="0"/>
              </a:defRPr>
            </a:lvl8pPr>
            <a:lvl9pPr marL="3718316" indent="-218724"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6601DB02-875C-4A4D-B10E-680AF2C1AF1F}" type="slidenum">
              <a:rPr lang="en-US" sz="1200">
                <a:solidFill>
                  <a:srgbClr val="000000"/>
                </a:solidFill>
                <a:latin typeface="Arial"/>
                <a:cs typeface="Arial" charset="0"/>
              </a:rPr>
              <a:pPr eaLnBrk="1" hangingPunct="1"/>
              <a:t>9</a:t>
            </a:fld>
            <a:endParaRPr lang="en-US" sz="1200" dirty="0">
              <a:solidFill>
                <a:srgbClr val="000000"/>
              </a:solidFill>
              <a:latin typeface="Arial"/>
              <a:cs typeface="Arial" charset="0"/>
            </a:endParaRPr>
          </a:p>
        </p:txBody>
      </p:sp>
    </p:spTree>
    <p:extLst>
      <p:ext uri="{BB962C8B-B14F-4D97-AF65-F5344CB8AC3E}">
        <p14:creationId xmlns:p14="http://schemas.microsoft.com/office/powerpoint/2010/main" val="369739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5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MS PGothic" charset="0"/>
                <a:cs typeface="MS PGothic" charset="0"/>
              </a:rPr>
              <a:t>Lets</a:t>
            </a:r>
            <a:r>
              <a:rPr lang="en-US" baseline="0" dirty="0" smtClean="0">
                <a:latin typeface="Calibri" charset="0"/>
                <a:ea typeface="MS PGothic" charset="0"/>
                <a:cs typeface="MS PGothic" charset="0"/>
              </a:rPr>
              <a:t> Move Active Schools, empower schools to offer opportunities that will allow c</a:t>
            </a:r>
            <a:r>
              <a:rPr lang="en-US" dirty="0" smtClean="0">
                <a:latin typeface="Calibri" charset="0"/>
                <a:ea typeface="MS PGothic" charset="0"/>
                <a:cs typeface="MS PGothic" charset="0"/>
              </a:rPr>
              <a:t>hildren and adolescents the chance to engage in the recommended minimum</a:t>
            </a:r>
            <a:r>
              <a:rPr lang="en-US" baseline="0" dirty="0" smtClean="0">
                <a:latin typeface="Calibri" charset="0"/>
                <a:ea typeface="MS PGothic" charset="0"/>
                <a:cs typeface="MS PGothic" charset="0"/>
              </a:rPr>
              <a:t> of </a:t>
            </a:r>
            <a:r>
              <a:rPr lang="en-US" dirty="0" smtClean="0">
                <a:latin typeface="Calibri" charset="0"/>
                <a:ea typeface="MS PGothic" charset="0"/>
                <a:cs typeface="MS PGothic" charset="0"/>
              </a:rPr>
              <a:t>60 minutes of physical activity per day</a:t>
            </a:r>
            <a:r>
              <a:rPr lang="en-US" baseline="0" dirty="0" smtClean="0">
                <a:latin typeface="Calibri" charset="0"/>
                <a:ea typeface="MS PGothic" charset="0"/>
                <a:cs typeface="MS PGothic" charset="0"/>
              </a:rPr>
              <a:t> where they live, </a:t>
            </a:r>
            <a:r>
              <a:rPr lang="en-US" u="sng" baseline="0" dirty="0" smtClean="0">
                <a:latin typeface="Calibri" charset="0"/>
                <a:ea typeface="MS PGothic" charset="0"/>
                <a:cs typeface="MS PGothic" charset="0"/>
              </a:rPr>
              <a:t>LEARN</a:t>
            </a:r>
            <a:r>
              <a:rPr lang="en-US" baseline="0" dirty="0" smtClean="0">
                <a:latin typeface="Calibri" charset="0"/>
                <a:ea typeface="MS PGothic" charset="0"/>
                <a:cs typeface="MS PGothic" charset="0"/>
              </a:rPr>
              <a:t> and play. </a:t>
            </a:r>
            <a:endParaRPr lang="en-US" dirty="0" smtClean="0">
              <a:latin typeface="Calibri" charset="0"/>
              <a:ea typeface="MS PGothic" charset="0"/>
              <a:cs typeface="MS PGothic" charset="0"/>
            </a:endParaRPr>
          </a:p>
          <a:p>
            <a:endParaRPr lang="en-US" dirty="0">
              <a:latin typeface="Calibri" charset="0"/>
              <a:ea typeface="MS PGothic" charset="0"/>
              <a:cs typeface="MS PGothic" charset="0"/>
            </a:endParaRPr>
          </a:p>
        </p:txBody>
      </p:sp>
      <p:sp>
        <p:nvSpPr>
          <p:cNvPr id="155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charset="0"/>
                <a:cs typeface="ＭＳ Ｐゴシック" charset="0"/>
              </a:defRPr>
            </a:lvl1pPr>
            <a:lvl2pPr marL="710855" indent="-273406" eaLnBrk="0" hangingPunct="0">
              <a:defRPr sz="2300">
                <a:solidFill>
                  <a:schemeClr val="tx1"/>
                </a:solidFill>
                <a:latin typeface="Arial" charset="0"/>
                <a:ea typeface="ＭＳ Ｐゴシック" charset="0"/>
              </a:defRPr>
            </a:lvl2pPr>
            <a:lvl3pPr marL="1093622" indent="-218724" eaLnBrk="0" hangingPunct="0">
              <a:defRPr sz="2300">
                <a:solidFill>
                  <a:schemeClr val="tx1"/>
                </a:solidFill>
                <a:latin typeface="Arial" charset="0"/>
                <a:ea typeface="ＭＳ Ｐゴシック" charset="0"/>
              </a:defRPr>
            </a:lvl3pPr>
            <a:lvl4pPr marL="1531071" indent="-218724" eaLnBrk="0" hangingPunct="0">
              <a:defRPr sz="2300">
                <a:solidFill>
                  <a:schemeClr val="tx1"/>
                </a:solidFill>
                <a:latin typeface="Arial" charset="0"/>
                <a:ea typeface="ＭＳ Ｐゴシック" charset="0"/>
              </a:defRPr>
            </a:lvl4pPr>
            <a:lvl5pPr marL="1968520" indent="-218724" eaLnBrk="0" hangingPunct="0">
              <a:defRPr sz="2300">
                <a:solidFill>
                  <a:schemeClr val="tx1"/>
                </a:solidFill>
                <a:latin typeface="Arial" charset="0"/>
                <a:ea typeface="ＭＳ Ｐゴシック" charset="0"/>
              </a:defRPr>
            </a:lvl5pPr>
            <a:lvl6pPr marL="2405969" indent="-218724" eaLnBrk="0" fontAlgn="base" hangingPunct="0">
              <a:spcBef>
                <a:spcPct val="0"/>
              </a:spcBef>
              <a:spcAft>
                <a:spcPct val="0"/>
              </a:spcAft>
              <a:defRPr sz="2300">
                <a:solidFill>
                  <a:schemeClr val="tx1"/>
                </a:solidFill>
                <a:latin typeface="Arial" charset="0"/>
                <a:ea typeface="ＭＳ Ｐゴシック" charset="0"/>
              </a:defRPr>
            </a:lvl6pPr>
            <a:lvl7pPr marL="2843418" indent="-218724" eaLnBrk="0" fontAlgn="base" hangingPunct="0">
              <a:spcBef>
                <a:spcPct val="0"/>
              </a:spcBef>
              <a:spcAft>
                <a:spcPct val="0"/>
              </a:spcAft>
              <a:defRPr sz="2300">
                <a:solidFill>
                  <a:schemeClr val="tx1"/>
                </a:solidFill>
                <a:latin typeface="Arial" charset="0"/>
                <a:ea typeface="ＭＳ Ｐゴシック" charset="0"/>
              </a:defRPr>
            </a:lvl7pPr>
            <a:lvl8pPr marL="3280867" indent="-218724" eaLnBrk="0" fontAlgn="base" hangingPunct="0">
              <a:spcBef>
                <a:spcPct val="0"/>
              </a:spcBef>
              <a:spcAft>
                <a:spcPct val="0"/>
              </a:spcAft>
              <a:defRPr sz="2300">
                <a:solidFill>
                  <a:schemeClr val="tx1"/>
                </a:solidFill>
                <a:latin typeface="Arial" charset="0"/>
                <a:ea typeface="ＭＳ Ｐゴシック" charset="0"/>
              </a:defRPr>
            </a:lvl8pPr>
            <a:lvl9pPr marL="3718316" indent="-218724"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B08769A9-70E0-C34B-BBE6-7B74137ED921}" type="slidenum">
              <a:rPr lang="en-US" sz="1200">
                <a:solidFill>
                  <a:srgbClr val="000000"/>
                </a:solidFill>
                <a:latin typeface="Calibri" charset="0"/>
                <a:ea typeface="MS PGothic" charset="0"/>
                <a:cs typeface="MS PGothic" charset="0"/>
              </a:rPr>
              <a:pPr eaLnBrk="1" hangingPunct="1"/>
              <a:t>10</a:t>
            </a:fld>
            <a:endParaRPr lang="en-US" sz="1200" dirty="0">
              <a:solidFill>
                <a:srgbClr val="000000"/>
              </a:solidFill>
              <a:latin typeface="Calibri" charset="0"/>
              <a:ea typeface="MS PGothic" charset="0"/>
              <a:cs typeface="MS PGothic" charset="0"/>
            </a:endParaRPr>
          </a:p>
        </p:txBody>
      </p:sp>
    </p:spTree>
    <p:extLst>
      <p:ext uri="{BB962C8B-B14F-4D97-AF65-F5344CB8AC3E}">
        <p14:creationId xmlns:p14="http://schemas.microsoft.com/office/powerpoint/2010/main" val="834581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4800" y="5083175"/>
            <a:ext cx="8867321" cy="1470025"/>
          </a:xfrm>
        </p:spPr>
        <p:txBody>
          <a:bodyPr anchor="b"/>
          <a:lstStyle>
            <a:lvl1pPr algn="l">
              <a:lnSpc>
                <a:spcPct val="70000"/>
              </a:lnSpc>
              <a:defRPr sz="6600" cap="none">
                <a:solidFill>
                  <a:srgbClr val="00BCF2"/>
                </a:solidFill>
                <a:effectLst>
                  <a:outerShdw blurRad="635000" dir="2700000" algn="tl" rotWithShape="0">
                    <a:schemeClr val="tx1">
                      <a:alpha val="50000"/>
                    </a:schemeClr>
                  </a:outerShdw>
                </a:effectLst>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304800" y="685800"/>
            <a:ext cx="6477000" cy="1752600"/>
          </a:xfrm>
        </p:spPr>
        <p:txBody>
          <a:bodyPr anchor="b"/>
          <a:lstStyle>
            <a:lvl1pPr marL="0" indent="0" algn="l">
              <a:lnSpc>
                <a:spcPct val="75000"/>
              </a:lnSpc>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20A2AB9-E786-1F4A-AF3F-52789E253084}" type="slidenum">
              <a:rPr lang="en-US"/>
              <a:pPr>
                <a:defRPr/>
              </a:pPr>
              <a:t>‹#›</a:t>
            </a:fld>
            <a:endParaRPr lang="en-US" dirty="0"/>
          </a:p>
        </p:txBody>
      </p:sp>
    </p:spTree>
    <p:extLst>
      <p:ext uri="{BB962C8B-B14F-4D97-AF65-F5344CB8AC3E}">
        <p14:creationId xmlns:p14="http://schemas.microsoft.com/office/powerpoint/2010/main" val="35121169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1471351-6DCB-7D49-A55B-80C105B173FF}" type="datetime1">
              <a:rPr lang="en-US"/>
              <a:pPr>
                <a:defRPr/>
              </a:pPr>
              <a:t>12/6/2016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6084017-699F-7B48-98E4-A04627D596FB}" type="slidenum">
              <a:rPr lang="en-US"/>
              <a:pPr>
                <a:defRPr/>
              </a:pPr>
              <a:t>‹#›</a:t>
            </a:fld>
            <a:endParaRPr lang="en-US" dirty="0"/>
          </a:p>
        </p:txBody>
      </p:sp>
    </p:spTree>
    <p:extLst>
      <p:ext uri="{BB962C8B-B14F-4D97-AF65-F5344CB8AC3E}">
        <p14:creationId xmlns:p14="http://schemas.microsoft.com/office/powerpoint/2010/main" val="27881463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fld id="{7C09184A-E007-2743-993F-68D97DA816DB}" type="datetime1">
              <a:rPr lang="en-US" smtClean="0">
                <a:solidFill>
                  <a:srgbClr val="E3DED1">
                    <a:shade val="50000"/>
                  </a:srgbClr>
                </a:solidFill>
              </a:rPr>
              <a:pPr>
                <a:defRPr/>
              </a:pPr>
              <a:t>12/6/2016</a:t>
            </a:fld>
            <a:endParaRPr lang="en-US">
              <a:solidFill>
                <a:srgbClr val="E3DED1">
                  <a:shade val="50000"/>
                </a:srgbClr>
              </a:solidFill>
            </a:endParaRPr>
          </a:p>
        </p:txBody>
      </p:sp>
      <p:sp>
        <p:nvSpPr>
          <p:cNvPr id="5" name="Footer Placeholder 4"/>
          <p:cNvSpPr>
            <a:spLocks noGrp="1"/>
          </p:cNvSpPr>
          <p:nvPr>
            <p:ph type="ftr" sz="quarter" idx="11"/>
          </p:nvPr>
        </p:nvSpPr>
        <p:spPr/>
        <p:txBody>
          <a:bodyPr/>
          <a:lstStyle/>
          <a:p>
            <a:pPr>
              <a:defRPr/>
            </a:pPr>
            <a:endParaRPr lang="en-US">
              <a:solidFill>
                <a:srgbClr val="E3DED1">
                  <a:shade val="50000"/>
                </a:srgbClr>
              </a:solidFill>
            </a:endParaRPr>
          </a:p>
        </p:txBody>
      </p:sp>
      <p:sp>
        <p:nvSpPr>
          <p:cNvPr id="6" name="Slide Number Placeholder 5"/>
          <p:cNvSpPr>
            <a:spLocks noGrp="1"/>
          </p:cNvSpPr>
          <p:nvPr>
            <p:ph type="sldNum" sz="quarter" idx="12"/>
          </p:nvPr>
        </p:nvSpPr>
        <p:spPr/>
        <p:txBody>
          <a:bodyPr/>
          <a:lstStyle/>
          <a:p>
            <a:pPr>
              <a:defRPr/>
            </a:pPr>
            <a:fld id="{2FAE87ED-01BC-D548-817C-65E327180B0C}" type="slidenum">
              <a:rPr lang="en-US" smtClean="0">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29555949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1A5BFE7F-AE2C-0D42-9151-C00BB6D8B96C}" type="datetime1">
              <a:rPr lang="en-US" smtClean="0">
                <a:solidFill>
                  <a:srgbClr val="E3DED1">
                    <a:shade val="50000"/>
                  </a:srgbClr>
                </a:solidFill>
              </a:rPr>
              <a:pPr>
                <a:defRPr/>
              </a:pPr>
              <a:t>12/6/2016</a:t>
            </a:fld>
            <a:endParaRPr lang="en-US">
              <a:solidFill>
                <a:srgbClr val="E3DED1">
                  <a:shade val="50000"/>
                </a:srgbClr>
              </a:solidFill>
            </a:endParaRPr>
          </a:p>
        </p:txBody>
      </p:sp>
      <p:sp>
        <p:nvSpPr>
          <p:cNvPr id="6" name="Footer Placeholder 5"/>
          <p:cNvSpPr>
            <a:spLocks noGrp="1"/>
          </p:cNvSpPr>
          <p:nvPr>
            <p:ph type="ftr" sz="quarter" idx="11"/>
          </p:nvPr>
        </p:nvSpPr>
        <p:spPr/>
        <p:txBody>
          <a:bodyPr/>
          <a:lstStyle/>
          <a:p>
            <a:pPr>
              <a:defRPr/>
            </a:pPr>
            <a:endParaRPr lang="en-US">
              <a:solidFill>
                <a:srgbClr val="E3DED1">
                  <a:shade val="50000"/>
                </a:srgbClr>
              </a:solidFill>
            </a:endParaRPr>
          </a:p>
        </p:txBody>
      </p:sp>
      <p:sp>
        <p:nvSpPr>
          <p:cNvPr id="7" name="Slide Number Placeholder 6"/>
          <p:cNvSpPr>
            <a:spLocks noGrp="1"/>
          </p:cNvSpPr>
          <p:nvPr>
            <p:ph type="sldNum" sz="quarter" idx="12"/>
          </p:nvPr>
        </p:nvSpPr>
        <p:spPr/>
        <p:txBody>
          <a:bodyPr/>
          <a:lstStyle/>
          <a:p>
            <a:pPr>
              <a:defRPr/>
            </a:pPr>
            <a:fld id="{78632BFB-4B62-1D4B-B7D3-4FB425031399}" type="slidenum">
              <a:rPr lang="en-US" smtClean="0">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35154761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fld id="{22573537-EB60-9948-83DA-6442DEFC00D6}" type="datetime1">
              <a:rPr lang="en-US" smtClean="0">
                <a:solidFill>
                  <a:srgbClr val="E3DED1">
                    <a:shade val="50000"/>
                  </a:srgbClr>
                </a:solidFill>
              </a:rPr>
              <a:pPr>
                <a:defRPr/>
              </a:pPr>
              <a:t>12/6/2016</a:t>
            </a:fld>
            <a:endParaRPr lang="en-US">
              <a:solidFill>
                <a:srgbClr val="E3DED1">
                  <a:shade val="50000"/>
                </a:srgbClr>
              </a:solidFill>
            </a:endParaRPr>
          </a:p>
        </p:txBody>
      </p:sp>
      <p:sp>
        <p:nvSpPr>
          <p:cNvPr id="8" name="Footer Placeholder 7"/>
          <p:cNvSpPr>
            <a:spLocks noGrp="1"/>
          </p:cNvSpPr>
          <p:nvPr>
            <p:ph type="ftr" sz="quarter" idx="11"/>
          </p:nvPr>
        </p:nvSpPr>
        <p:spPr/>
        <p:txBody>
          <a:bodyPr/>
          <a:lstStyle/>
          <a:p>
            <a:pPr>
              <a:defRPr/>
            </a:pPr>
            <a:endParaRPr lang="en-US">
              <a:solidFill>
                <a:srgbClr val="E3DED1">
                  <a:shade val="50000"/>
                </a:srgbClr>
              </a:solidFill>
            </a:endParaRPr>
          </a:p>
        </p:txBody>
      </p:sp>
      <p:sp>
        <p:nvSpPr>
          <p:cNvPr id="9" name="Slide Number Placeholder 8"/>
          <p:cNvSpPr>
            <a:spLocks noGrp="1"/>
          </p:cNvSpPr>
          <p:nvPr>
            <p:ph type="sldNum" sz="quarter" idx="12"/>
          </p:nvPr>
        </p:nvSpPr>
        <p:spPr/>
        <p:txBody>
          <a:bodyPr/>
          <a:lstStyle/>
          <a:p>
            <a:pPr>
              <a:defRPr/>
            </a:pPr>
            <a:fld id="{90C04001-132B-5542-9570-F50ACE44D5A4}" type="slidenum">
              <a:rPr lang="en-US" smtClean="0">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36966395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11CAC66A-73FC-F648-ADB7-35BA63F1B3DF}" type="datetime1">
              <a:rPr lang="en-US" smtClean="0">
                <a:solidFill>
                  <a:srgbClr val="E3DED1">
                    <a:shade val="50000"/>
                  </a:srgbClr>
                </a:solidFill>
              </a:rPr>
              <a:pPr>
                <a:defRPr/>
              </a:pPr>
              <a:t>12/6/2016</a:t>
            </a:fld>
            <a:endParaRPr lang="en-US">
              <a:solidFill>
                <a:srgbClr val="E3DED1">
                  <a:shade val="50000"/>
                </a:srgbClr>
              </a:solidFill>
            </a:endParaRPr>
          </a:p>
        </p:txBody>
      </p:sp>
      <p:sp>
        <p:nvSpPr>
          <p:cNvPr id="4" name="Footer Placeholder 3"/>
          <p:cNvSpPr>
            <a:spLocks noGrp="1"/>
          </p:cNvSpPr>
          <p:nvPr>
            <p:ph type="ftr" sz="quarter" idx="11"/>
          </p:nvPr>
        </p:nvSpPr>
        <p:spPr/>
        <p:txBody>
          <a:bodyPr/>
          <a:lstStyle/>
          <a:p>
            <a:pPr>
              <a:defRPr/>
            </a:pPr>
            <a:endParaRPr lang="en-US">
              <a:solidFill>
                <a:srgbClr val="E3DED1">
                  <a:shade val="50000"/>
                </a:srgbClr>
              </a:solidFill>
            </a:endParaRPr>
          </a:p>
        </p:txBody>
      </p:sp>
      <p:sp>
        <p:nvSpPr>
          <p:cNvPr id="5" name="Slide Number Placeholder 4"/>
          <p:cNvSpPr>
            <a:spLocks noGrp="1"/>
          </p:cNvSpPr>
          <p:nvPr>
            <p:ph type="sldNum" sz="quarter" idx="12"/>
          </p:nvPr>
        </p:nvSpPr>
        <p:spPr/>
        <p:txBody>
          <a:bodyPr/>
          <a:lstStyle/>
          <a:p>
            <a:pPr>
              <a:defRPr/>
            </a:pPr>
            <a:fld id="{20A2BCBD-8B26-1F4C-A659-80C31BFDD7A1}" type="slidenum">
              <a:rPr lang="en-US" smtClean="0">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41704490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Date Placeholder 1"/>
          <p:cNvSpPr>
            <a:spLocks noGrp="1"/>
          </p:cNvSpPr>
          <p:nvPr>
            <p:ph type="dt" sz="half" idx="10"/>
          </p:nvPr>
        </p:nvSpPr>
        <p:spPr/>
        <p:txBody>
          <a:bodyPr/>
          <a:lstStyle/>
          <a:p>
            <a:pPr>
              <a:defRPr/>
            </a:pPr>
            <a:fld id="{DB55BA77-6862-5947-971A-EB667A835BD6}" type="datetime1">
              <a:rPr lang="en-US" smtClean="0">
                <a:solidFill>
                  <a:srgbClr val="E3DED1">
                    <a:shade val="50000"/>
                  </a:srgbClr>
                </a:solidFill>
              </a:rPr>
              <a:pPr>
                <a:defRPr/>
              </a:pPr>
              <a:t>12/6/2016</a:t>
            </a:fld>
            <a:endParaRPr lang="en-US">
              <a:solidFill>
                <a:srgbClr val="E3DED1">
                  <a:shade val="50000"/>
                </a:srgbClr>
              </a:solidFill>
            </a:endParaRPr>
          </a:p>
        </p:txBody>
      </p:sp>
      <p:sp>
        <p:nvSpPr>
          <p:cNvPr id="3" name="Footer Placeholder 2"/>
          <p:cNvSpPr>
            <a:spLocks noGrp="1"/>
          </p:cNvSpPr>
          <p:nvPr>
            <p:ph type="ftr" sz="quarter" idx="11"/>
          </p:nvPr>
        </p:nvSpPr>
        <p:spPr/>
        <p:txBody>
          <a:bodyPr/>
          <a:lstStyle/>
          <a:p>
            <a:pPr>
              <a:defRPr/>
            </a:pPr>
            <a:endParaRPr lang="en-US">
              <a:solidFill>
                <a:srgbClr val="E3DED1">
                  <a:shade val="50000"/>
                </a:srgbClr>
              </a:solidFill>
            </a:endParaRPr>
          </a:p>
        </p:txBody>
      </p:sp>
      <p:sp>
        <p:nvSpPr>
          <p:cNvPr id="4" name="Slide Number Placeholder 3"/>
          <p:cNvSpPr>
            <a:spLocks noGrp="1"/>
          </p:cNvSpPr>
          <p:nvPr>
            <p:ph type="sldNum" sz="quarter" idx="12"/>
          </p:nvPr>
        </p:nvSpPr>
        <p:spPr/>
        <p:txBody>
          <a:bodyPr/>
          <a:lstStyle/>
          <a:p>
            <a:pPr>
              <a:defRPr/>
            </a:pPr>
            <a:fld id="{7BE8E742-CB39-044B-9C11-3558C5F4D8F7}" type="slidenum">
              <a:rPr lang="en-US" smtClean="0">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39469190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2C48C8AC-D8F1-9A44-8628-A7D64C31EFE0}" type="datetime1">
              <a:rPr lang="en-US" smtClean="0">
                <a:solidFill>
                  <a:srgbClr val="E3DED1">
                    <a:shade val="50000"/>
                  </a:srgbClr>
                </a:solidFill>
              </a:rPr>
              <a:pPr>
                <a:defRPr/>
              </a:pPr>
              <a:t>12/6/2016</a:t>
            </a:fld>
            <a:endParaRPr lang="en-US">
              <a:solidFill>
                <a:srgbClr val="E3DED1">
                  <a:shade val="50000"/>
                </a:srgbClr>
              </a:solidFill>
            </a:endParaRPr>
          </a:p>
        </p:txBody>
      </p:sp>
      <p:sp>
        <p:nvSpPr>
          <p:cNvPr id="6" name="Footer Placeholder 5"/>
          <p:cNvSpPr>
            <a:spLocks noGrp="1"/>
          </p:cNvSpPr>
          <p:nvPr>
            <p:ph type="ftr" sz="quarter" idx="11"/>
          </p:nvPr>
        </p:nvSpPr>
        <p:spPr/>
        <p:txBody>
          <a:bodyPr/>
          <a:lstStyle/>
          <a:p>
            <a:pPr>
              <a:defRPr/>
            </a:pPr>
            <a:endParaRPr lang="en-US">
              <a:solidFill>
                <a:srgbClr val="E3DED1">
                  <a:shade val="50000"/>
                </a:srgbClr>
              </a:solidFill>
            </a:endParaRPr>
          </a:p>
        </p:txBody>
      </p:sp>
      <p:sp>
        <p:nvSpPr>
          <p:cNvPr id="7" name="Slide Number Placeholder 6"/>
          <p:cNvSpPr>
            <a:spLocks noGrp="1"/>
          </p:cNvSpPr>
          <p:nvPr>
            <p:ph type="sldNum" sz="quarter" idx="12"/>
          </p:nvPr>
        </p:nvSpPr>
        <p:spPr/>
        <p:txBody>
          <a:bodyPr/>
          <a:lstStyle/>
          <a:p>
            <a:pPr>
              <a:defRPr/>
            </a:pPr>
            <a:fld id="{E1E4FC12-CB84-4242-87AE-A5CEAAFB6952}" type="slidenum">
              <a:rPr lang="en-US" smtClean="0">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817383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B7BE9AF3-1479-D84A-A011-29DC1D1FAADF}" type="datetime1">
              <a:rPr lang="en-US" smtClean="0">
                <a:solidFill>
                  <a:srgbClr val="E3DED1">
                    <a:shade val="50000"/>
                  </a:srgbClr>
                </a:solidFill>
              </a:rPr>
              <a:pPr>
                <a:defRPr/>
              </a:pPr>
              <a:t>12/6/2016</a:t>
            </a:fld>
            <a:endParaRPr lang="en-US">
              <a:solidFill>
                <a:srgbClr val="E3DED1">
                  <a:shade val="50000"/>
                </a:srgbClr>
              </a:solidFill>
            </a:endParaRPr>
          </a:p>
        </p:txBody>
      </p:sp>
      <p:sp>
        <p:nvSpPr>
          <p:cNvPr id="6" name="Footer Placeholder 5"/>
          <p:cNvSpPr>
            <a:spLocks noGrp="1"/>
          </p:cNvSpPr>
          <p:nvPr>
            <p:ph type="ftr" sz="quarter" idx="11"/>
          </p:nvPr>
        </p:nvSpPr>
        <p:spPr/>
        <p:txBody>
          <a:bodyPr/>
          <a:lstStyle/>
          <a:p>
            <a:pPr>
              <a:defRPr/>
            </a:pPr>
            <a:endParaRPr lang="en-US">
              <a:solidFill>
                <a:srgbClr val="E3DED1">
                  <a:shade val="50000"/>
                </a:srgbClr>
              </a:solidFill>
            </a:endParaRPr>
          </a:p>
        </p:txBody>
      </p:sp>
      <p:sp>
        <p:nvSpPr>
          <p:cNvPr id="7" name="Slide Number Placeholder 6"/>
          <p:cNvSpPr>
            <a:spLocks noGrp="1"/>
          </p:cNvSpPr>
          <p:nvPr>
            <p:ph type="sldNum" sz="quarter" idx="12"/>
          </p:nvPr>
        </p:nvSpPr>
        <p:spPr/>
        <p:txBody>
          <a:bodyPr/>
          <a:lstStyle/>
          <a:p>
            <a:pPr>
              <a:defRPr/>
            </a:pPr>
            <a:fld id="{4687FAC7-7DB9-8A43-8666-91426256B443}" type="slidenum">
              <a:rPr lang="en-US" smtClean="0">
                <a:solidFill>
                  <a:srgbClr val="E3DED1">
                    <a:shade val="50000"/>
                  </a:srgbClr>
                </a:solidFill>
              </a:rPr>
              <a:pPr>
                <a:defRPr/>
              </a:pPr>
              <a:t>‹#›</a:t>
            </a:fld>
            <a:endParaRPr lang="en-US">
              <a:solidFill>
                <a:srgbClr val="E3DED1">
                  <a:shade val="50000"/>
                </a:srgbClr>
              </a:solidFill>
            </a:endParaRPr>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lstStyle>
          <a:p>
            <a:r>
              <a:rPr kumimoji="0" lang="en-US" smtClean="0"/>
              <a:t>Click icon to add picture</a:t>
            </a:r>
            <a:endParaRPr kumimoji="0" lang="en-US"/>
          </a:p>
        </p:txBody>
      </p:sp>
    </p:spTree>
    <p:extLst>
      <p:ext uri="{BB962C8B-B14F-4D97-AF65-F5344CB8AC3E}">
        <p14:creationId xmlns:p14="http://schemas.microsoft.com/office/powerpoint/2010/main" val="32897393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81471351-6DCB-7D49-A55B-80C105B173FF}" type="datetime1">
              <a:rPr lang="en-US" smtClean="0">
                <a:solidFill>
                  <a:srgbClr val="E3DED1">
                    <a:shade val="50000"/>
                  </a:srgbClr>
                </a:solidFill>
              </a:rPr>
              <a:pPr>
                <a:defRPr/>
              </a:pPr>
              <a:t>12/6/2016</a:t>
            </a:fld>
            <a:endParaRPr lang="en-US">
              <a:solidFill>
                <a:srgbClr val="E3DED1">
                  <a:shade val="50000"/>
                </a:srgbClr>
              </a:solidFill>
            </a:endParaRPr>
          </a:p>
        </p:txBody>
      </p:sp>
      <p:sp>
        <p:nvSpPr>
          <p:cNvPr id="5" name="Footer Placeholder 4"/>
          <p:cNvSpPr>
            <a:spLocks noGrp="1"/>
          </p:cNvSpPr>
          <p:nvPr>
            <p:ph type="ftr" sz="quarter" idx="11"/>
          </p:nvPr>
        </p:nvSpPr>
        <p:spPr/>
        <p:txBody>
          <a:bodyPr/>
          <a:lstStyle/>
          <a:p>
            <a:pPr>
              <a:defRPr/>
            </a:pPr>
            <a:endParaRPr lang="en-US">
              <a:solidFill>
                <a:srgbClr val="E3DED1">
                  <a:shade val="50000"/>
                </a:srgbClr>
              </a:solidFill>
            </a:endParaRPr>
          </a:p>
        </p:txBody>
      </p:sp>
      <p:sp>
        <p:nvSpPr>
          <p:cNvPr id="6" name="Slide Number Placeholder 5"/>
          <p:cNvSpPr>
            <a:spLocks noGrp="1"/>
          </p:cNvSpPr>
          <p:nvPr>
            <p:ph type="sldNum" sz="quarter" idx="12"/>
          </p:nvPr>
        </p:nvSpPr>
        <p:spPr/>
        <p:txBody>
          <a:bodyPr/>
          <a:lstStyle/>
          <a:p>
            <a:pPr>
              <a:defRPr/>
            </a:pPr>
            <a:fld id="{86084017-699F-7B48-98E4-A04627D596FB}" type="slidenum">
              <a:rPr lang="en-US" smtClean="0">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41143513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2"/>
            <a:ext cx="5943600" cy="525780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CB3D2996-7EB2-874C-8A37-7B019486B8B5}" type="datetime1">
              <a:rPr lang="en-US" smtClean="0">
                <a:solidFill>
                  <a:srgbClr val="E3DED1">
                    <a:shade val="50000"/>
                  </a:srgbClr>
                </a:solidFill>
              </a:rPr>
              <a:pPr>
                <a:defRPr/>
              </a:pPr>
              <a:t>12/6/2016</a:t>
            </a:fld>
            <a:endParaRPr lang="en-US">
              <a:solidFill>
                <a:srgbClr val="E3DED1">
                  <a:shade val="50000"/>
                </a:srgbClr>
              </a:solidFill>
            </a:endParaRPr>
          </a:p>
        </p:txBody>
      </p:sp>
      <p:sp>
        <p:nvSpPr>
          <p:cNvPr id="5" name="Footer Placeholder 4"/>
          <p:cNvSpPr>
            <a:spLocks noGrp="1"/>
          </p:cNvSpPr>
          <p:nvPr>
            <p:ph type="ftr" sz="quarter" idx="11"/>
          </p:nvPr>
        </p:nvSpPr>
        <p:spPr/>
        <p:txBody>
          <a:bodyPr/>
          <a:lstStyle/>
          <a:p>
            <a:pPr>
              <a:defRPr/>
            </a:pPr>
            <a:endParaRPr lang="en-US">
              <a:solidFill>
                <a:srgbClr val="E3DED1">
                  <a:shade val="50000"/>
                </a:srgbClr>
              </a:solidFill>
            </a:endParaRPr>
          </a:p>
        </p:txBody>
      </p:sp>
      <p:sp>
        <p:nvSpPr>
          <p:cNvPr id="6" name="Slide Number Placeholder 5"/>
          <p:cNvSpPr>
            <a:spLocks noGrp="1"/>
          </p:cNvSpPr>
          <p:nvPr>
            <p:ph type="sldNum" sz="quarter" idx="12"/>
          </p:nvPr>
        </p:nvSpPr>
        <p:spPr/>
        <p:txBody>
          <a:bodyPr/>
          <a:lstStyle/>
          <a:p>
            <a:pPr>
              <a:defRPr/>
            </a:pPr>
            <a:fld id="{5037F7DD-DE7F-E740-8715-DB0D769026FD}" type="slidenum">
              <a:rPr lang="en-US" smtClean="0">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14080256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GB" dirty="0" smtClean="0"/>
              <a:t>Click to edit Master title style</a:t>
            </a:r>
            <a:endParaRPr lang="en-US" dirty="0"/>
          </a:p>
        </p:txBody>
      </p:sp>
      <p:sp>
        <p:nvSpPr>
          <p:cNvPr id="3" name="Slide Number Placeholder 5"/>
          <p:cNvSpPr>
            <a:spLocks noGrp="1"/>
          </p:cNvSpPr>
          <p:nvPr>
            <p:ph type="sldNum" sz="quarter" idx="10"/>
          </p:nvPr>
        </p:nvSpPr>
        <p:spPr/>
        <p:txBody>
          <a:bodyPr anchor="t"/>
          <a:lstStyle>
            <a:lvl1pPr>
              <a:defRPr>
                <a:solidFill>
                  <a:srgbClr val="000000"/>
                </a:solidFill>
              </a:defRPr>
            </a:lvl1pPr>
          </a:lstStyle>
          <a:p>
            <a:pPr>
              <a:defRPr/>
            </a:pPr>
            <a:fld id="{9F0E1913-96AD-724B-82EA-006CB62237AC}" type="slidenum">
              <a:rPr lang="en-US"/>
              <a:pPr>
                <a:defRPr/>
              </a:pPr>
              <a:t>‹#›</a:t>
            </a:fld>
            <a:r>
              <a:rPr lang="en-US"/>
              <a:t>.</a:t>
            </a:r>
          </a:p>
        </p:txBody>
      </p:sp>
      <p:sp>
        <p:nvSpPr>
          <p:cNvPr id="4" name="Date Placeholder 3"/>
          <p:cNvSpPr>
            <a:spLocks noGrp="1"/>
          </p:cNvSpPr>
          <p:nvPr>
            <p:ph type="dt" sz="half" idx="11"/>
          </p:nvPr>
        </p:nvSpPr>
        <p:spPr/>
        <p:txBody>
          <a:bodyPr/>
          <a:lstStyle>
            <a:lvl1pPr>
              <a:defRPr>
                <a:latin typeface="Arial" charset="0"/>
              </a:defRPr>
            </a:lvl1pPr>
          </a:lstStyle>
          <a:p>
            <a:pPr>
              <a:defRPr/>
            </a:pPr>
            <a:fld id="{94B13859-6549-F044-8146-FC13C5C601B4}" type="datetime1">
              <a:rPr lang="en-US">
                <a:solidFill>
                  <a:srgbClr val="E3DED1">
                    <a:shade val="50000"/>
                  </a:srgbClr>
                </a:solidFill>
              </a:rPr>
              <a:pPr>
                <a:defRPr/>
              </a:pPr>
              <a:t>12/6/2016</a:t>
            </a:fld>
            <a:endParaRPr lang="en-US">
              <a:solidFill>
                <a:srgbClr val="E3DED1">
                  <a:shade val="50000"/>
                </a:srgbClr>
              </a:solidFill>
            </a:endParaRPr>
          </a:p>
        </p:txBody>
      </p:sp>
      <p:sp>
        <p:nvSpPr>
          <p:cNvPr id="5" name="Footer Placeholder 4"/>
          <p:cNvSpPr>
            <a:spLocks noGrp="1"/>
          </p:cNvSpPr>
          <p:nvPr>
            <p:ph type="ftr" sz="quarter" idx="12"/>
          </p:nvPr>
        </p:nvSpPr>
        <p:spPr/>
        <p:txBody>
          <a:bodyPr/>
          <a:lstStyle>
            <a:lvl1pPr>
              <a:defRPr>
                <a:solidFill>
                  <a:prstClr val="black">
                    <a:tint val="75000"/>
                  </a:prstClr>
                </a:solidFill>
                <a:latin typeface="Arial" pitchFamily="34" charset="0"/>
              </a:defRPr>
            </a:lvl1pPr>
          </a:lstStyle>
          <a:p>
            <a:pPr>
              <a:defRPr/>
            </a:pPr>
            <a:endParaRPr lang="en-US"/>
          </a:p>
        </p:txBody>
      </p:sp>
    </p:spTree>
    <p:extLst>
      <p:ext uri="{BB962C8B-B14F-4D97-AF65-F5344CB8AC3E}">
        <p14:creationId xmlns:p14="http://schemas.microsoft.com/office/powerpoint/2010/main" val="371766167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B3D2996-7EB2-874C-8A37-7B019486B8B5}" type="datetime1">
              <a:rPr lang="en-US"/>
              <a:pPr>
                <a:defRPr/>
              </a:pPr>
              <a:t>12/6/2016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037F7DD-DE7F-E740-8715-DB0D769026FD}" type="slidenum">
              <a:rPr lang="en-US"/>
              <a:pPr>
                <a:defRPr/>
              </a:pPr>
              <a:t>‹#›</a:t>
            </a:fld>
            <a:endParaRPr lang="en-US" dirty="0"/>
          </a:p>
        </p:txBody>
      </p:sp>
    </p:spTree>
    <p:extLst>
      <p:ext uri="{BB962C8B-B14F-4D97-AF65-F5344CB8AC3E}">
        <p14:creationId xmlns:p14="http://schemas.microsoft.com/office/powerpoint/2010/main" val="40241135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F2EFA1F-684C-EE49-91DE-EC0894F7E8B9}" type="datetime1">
              <a:rPr lang="en-US">
                <a:solidFill>
                  <a:srgbClr val="E3DED1">
                    <a:shade val="50000"/>
                  </a:srgbClr>
                </a:solidFill>
              </a:rPr>
              <a:pPr>
                <a:defRPr/>
              </a:pPr>
              <a:t>12/6/2016</a:t>
            </a:fld>
            <a:endParaRPr lang="en-US">
              <a:solidFill>
                <a:srgbClr val="E3DED1">
                  <a:shade val="50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E3DED1">
                  <a:shade val="50000"/>
                </a:srgbClr>
              </a:solidFill>
            </a:endParaRPr>
          </a:p>
        </p:txBody>
      </p:sp>
    </p:spTree>
    <p:extLst>
      <p:ext uri="{BB962C8B-B14F-4D97-AF65-F5344CB8AC3E}">
        <p14:creationId xmlns:p14="http://schemas.microsoft.com/office/powerpoint/2010/main" val="7782170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F3E8F73-6B5D-5449-A1C8-213ABEB96BBA}" type="datetime1">
              <a:rPr lang="en-US">
                <a:solidFill>
                  <a:srgbClr val="E3DED1">
                    <a:shade val="50000"/>
                  </a:srgbClr>
                </a:solidFill>
              </a:rPr>
              <a:pPr>
                <a:defRPr/>
              </a:pPr>
              <a:t>12/6/2016</a:t>
            </a:fld>
            <a:endParaRPr lang="en-US">
              <a:solidFill>
                <a:srgbClr val="E3DED1">
                  <a:shade val="50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E3DED1">
                  <a:shade val="50000"/>
                </a:srgbClr>
              </a:solidFill>
            </a:endParaRPr>
          </a:p>
        </p:txBody>
      </p:sp>
    </p:spTree>
    <p:extLst>
      <p:ext uri="{BB962C8B-B14F-4D97-AF65-F5344CB8AC3E}">
        <p14:creationId xmlns:p14="http://schemas.microsoft.com/office/powerpoint/2010/main" val="15830352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slide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0730" name="Rectangle 10"/>
          <p:cNvSpPr>
            <a:spLocks noGrp="1" noChangeArrowheads="1"/>
          </p:cNvSpPr>
          <p:nvPr>
            <p:ph type="ctrTitle" sz="quarter"/>
          </p:nvPr>
        </p:nvSpPr>
        <p:spPr>
          <a:xfrm>
            <a:off x="1754188" y="2209800"/>
            <a:ext cx="6018212" cy="1143000"/>
          </a:xfrm>
        </p:spPr>
        <p:txBody>
          <a:bodyPr anchor="t"/>
          <a:lstStyle>
            <a:lvl1pPr algn="ctr">
              <a:defRPr sz="3200"/>
            </a:lvl1pPr>
          </a:lstStyle>
          <a:p>
            <a:pPr lvl="0"/>
            <a:r>
              <a:rPr lang="en-US" altLang="en-US" noProof="0" smtClean="0"/>
              <a:t>Click to add Master title</a:t>
            </a:r>
          </a:p>
        </p:txBody>
      </p:sp>
      <p:sp>
        <p:nvSpPr>
          <p:cNvPr id="30731" name="Rectangle 11"/>
          <p:cNvSpPr>
            <a:spLocks noGrp="1" noChangeArrowheads="1"/>
          </p:cNvSpPr>
          <p:nvPr>
            <p:ph type="subTitle" sz="quarter" idx="1"/>
          </p:nvPr>
        </p:nvSpPr>
        <p:spPr>
          <a:xfrm>
            <a:off x="1754188" y="3198813"/>
            <a:ext cx="5943600" cy="733425"/>
          </a:xfrm>
        </p:spPr>
        <p:txBody>
          <a:bodyPr>
            <a:spAutoFit/>
          </a:bodyPr>
          <a:lstStyle>
            <a:lvl1pPr algn="ctr">
              <a:defRPr sz="2100">
                <a:solidFill>
                  <a:schemeClr val="bg1"/>
                </a:solidFill>
              </a:defRPr>
            </a:lvl1pPr>
          </a:lstStyle>
          <a:p>
            <a:pPr lvl="0"/>
            <a:r>
              <a:rPr lang="en-US" altLang="en-US" noProof="0" smtClean="0"/>
              <a:t>Click to add presenter name</a:t>
            </a:r>
          </a:p>
          <a:p>
            <a:pPr lvl="0"/>
            <a:r>
              <a:rPr lang="en-US" altLang="en-US" noProof="0" smtClean="0"/>
              <a:t>And date</a:t>
            </a:r>
          </a:p>
        </p:txBody>
      </p:sp>
    </p:spTree>
    <p:extLst>
      <p:ext uri="{BB962C8B-B14F-4D97-AF65-F5344CB8AC3E}">
        <p14:creationId xmlns:p14="http://schemas.microsoft.com/office/powerpoint/2010/main" val="30661511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360052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443203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41413" y="2238375"/>
            <a:ext cx="3657600" cy="1782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1413" y="2238375"/>
            <a:ext cx="3659187" cy="1782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26801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04748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560436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2478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01697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a:defRPr>
            </a:lvl1pPr>
          </a:lstStyle>
          <a:p>
            <a:fld id="{EB082B8A-AFE7-A94A-BC7A-B7A605525DFD}" type="datetimeFigureOut">
              <a:rPr lang="en-US" smtClean="0">
                <a:solidFill>
                  <a:prstClr val="black">
                    <a:tint val="75000"/>
                  </a:prstClr>
                </a:solidFill>
              </a:rPr>
              <a:pPr/>
              <a:t>12/6/2016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a:defRPr>
            </a:lvl1pPr>
          </a:lstStyle>
          <a:p>
            <a:fld id="{E77D74DF-93FF-354B-B2E5-16AD51444B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16860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385219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48443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57238"/>
            <a:ext cx="1866900" cy="3263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1413" y="757238"/>
            <a:ext cx="5449887" cy="3263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5872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3116216068"/>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p>
            <a:fld id="{C699CB88-5E1A-4FAC-892A-60949ACB1F6F}" type="datetimeFigureOut">
              <a:rPr lang="en-US" smtClean="0">
                <a:solidFill>
                  <a:srgbClr val="E3DED1">
                    <a:shade val="50000"/>
                  </a:srgbClr>
                </a:solidFill>
              </a:rPr>
              <a:pPr/>
              <a:t>12/6/2016</a:t>
            </a:fld>
            <a:endParaRPr lang="en-US">
              <a:solidFill>
                <a:srgbClr val="E3DED1">
                  <a:shade val="50000"/>
                </a:srgbClr>
              </a:solidFill>
            </a:endParaRPr>
          </a:p>
        </p:txBody>
      </p:sp>
      <p:sp>
        <p:nvSpPr>
          <p:cNvPr id="8" name="Footer Placeholder 7"/>
          <p:cNvSpPr>
            <a:spLocks noGrp="1"/>
          </p:cNvSpPr>
          <p:nvPr>
            <p:ph type="ftr" sz="quarter" idx="11"/>
          </p:nvPr>
        </p:nvSpPr>
        <p:spPr/>
        <p:txBody>
          <a:bodyPr/>
          <a:lstStyle/>
          <a:p>
            <a:endParaRPr lang="en-US">
              <a:solidFill>
                <a:srgbClr val="E3DED1">
                  <a:shade val="50000"/>
                </a:srgbClr>
              </a:solidFill>
            </a:endParaRPr>
          </a:p>
        </p:txBody>
      </p:sp>
      <p:sp>
        <p:nvSpPr>
          <p:cNvPr id="11" name="Slide Number Placeholder 10"/>
          <p:cNvSpPr>
            <a:spLocks noGrp="1"/>
          </p:cNvSpPr>
          <p:nvPr>
            <p:ph type="sldNum" sz="quarter" idx="12"/>
          </p:nvPr>
        </p:nvSpPr>
        <p:spPr/>
        <p:txBody>
          <a:bodyPr/>
          <a:lstStyle/>
          <a:p>
            <a:pPr>
              <a:defRPr/>
            </a:pPr>
            <a:fld id="{820A2AB9-E786-1F4A-AF3F-52789E253084}" type="slidenum">
              <a:rPr lang="en-US" smtClean="0">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15567403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6A54CD14-F2DD-C247-A9FE-76F2AC9C664D}" type="datetime1">
              <a:rPr lang="en-US" smtClean="0">
                <a:solidFill>
                  <a:srgbClr val="E3DED1">
                    <a:shade val="50000"/>
                  </a:srgbClr>
                </a:solidFill>
              </a:rPr>
              <a:pPr>
                <a:defRPr/>
              </a:pPr>
              <a:t>12/6/2016</a:t>
            </a:fld>
            <a:endParaRPr lang="en-US">
              <a:solidFill>
                <a:srgbClr val="E3DED1">
                  <a:shade val="50000"/>
                </a:srgbClr>
              </a:solidFill>
            </a:endParaRPr>
          </a:p>
        </p:txBody>
      </p:sp>
      <p:sp>
        <p:nvSpPr>
          <p:cNvPr id="5" name="Footer Placeholder 4"/>
          <p:cNvSpPr>
            <a:spLocks noGrp="1"/>
          </p:cNvSpPr>
          <p:nvPr>
            <p:ph type="ftr" sz="quarter" idx="11"/>
          </p:nvPr>
        </p:nvSpPr>
        <p:spPr/>
        <p:txBody>
          <a:bodyPr/>
          <a:lstStyle/>
          <a:p>
            <a:pPr>
              <a:defRPr/>
            </a:pPr>
            <a:endParaRPr lang="en-US">
              <a:solidFill>
                <a:srgbClr val="E3DED1">
                  <a:shade val="50000"/>
                </a:srgbClr>
              </a:solidFill>
            </a:endParaRPr>
          </a:p>
        </p:txBody>
      </p:sp>
      <p:sp>
        <p:nvSpPr>
          <p:cNvPr id="6" name="Slide Number Placeholder 5"/>
          <p:cNvSpPr>
            <a:spLocks noGrp="1"/>
          </p:cNvSpPr>
          <p:nvPr>
            <p:ph type="sldNum" sz="quarter" idx="12"/>
          </p:nvPr>
        </p:nvSpPr>
        <p:spPr/>
        <p:txBody>
          <a:bodyPr/>
          <a:lstStyle/>
          <a:p>
            <a:pPr>
              <a:defRPr/>
            </a:pPr>
            <a:fld id="{8F41FF06-53C3-BF4D-9A18-E09C946027CC}" type="slidenum">
              <a:rPr lang="en-US" smtClean="0">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3049990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fld id="{7C09184A-E007-2743-993F-68D97DA816DB}" type="datetime1">
              <a:rPr lang="en-US" smtClean="0">
                <a:solidFill>
                  <a:srgbClr val="E3DED1">
                    <a:shade val="50000"/>
                  </a:srgbClr>
                </a:solidFill>
              </a:rPr>
              <a:pPr>
                <a:defRPr/>
              </a:pPr>
              <a:t>12/6/2016</a:t>
            </a:fld>
            <a:endParaRPr lang="en-US">
              <a:solidFill>
                <a:srgbClr val="E3DED1">
                  <a:shade val="50000"/>
                </a:srgbClr>
              </a:solidFill>
            </a:endParaRPr>
          </a:p>
        </p:txBody>
      </p:sp>
      <p:sp>
        <p:nvSpPr>
          <p:cNvPr id="5" name="Footer Placeholder 4"/>
          <p:cNvSpPr>
            <a:spLocks noGrp="1"/>
          </p:cNvSpPr>
          <p:nvPr>
            <p:ph type="ftr" sz="quarter" idx="11"/>
          </p:nvPr>
        </p:nvSpPr>
        <p:spPr/>
        <p:txBody>
          <a:bodyPr/>
          <a:lstStyle/>
          <a:p>
            <a:pPr>
              <a:defRPr/>
            </a:pPr>
            <a:endParaRPr lang="en-US">
              <a:solidFill>
                <a:srgbClr val="E3DED1">
                  <a:shade val="50000"/>
                </a:srgbClr>
              </a:solidFill>
            </a:endParaRPr>
          </a:p>
        </p:txBody>
      </p:sp>
      <p:sp>
        <p:nvSpPr>
          <p:cNvPr id="6" name="Slide Number Placeholder 5"/>
          <p:cNvSpPr>
            <a:spLocks noGrp="1"/>
          </p:cNvSpPr>
          <p:nvPr>
            <p:ph type="sldNum" sz="quarter" idx="12"/>
          </p:nvPr>
        </p:nvSpPr>
        <p:spPr/>
        <p:txBody>
          <a:bodyPr/>
          <a:lstStyle/>
          <a:p>
            <a:pPr>
              <a:defRPr/>
            </a:pPr>
            <a:fld id="{2FAE87ED-01BC-D548-817C-65E327180B0C}" type="slidenum">
              <a:rPr lang="en-US" smtClean="0">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15275466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1A5BFE7F-AE2C-0D42-9151-C00BB6D8B96C}" type="datetime1">
              <a:rPr lang="en-US" smtClean="0">
                <a:solidFill>
                  <a:srgbClr val="E3DED1">
                    <a:shade val="50000"/>
                  </a:srgbClr>
                </a:solidFill>
              </a:rPr>
              <a:pPr>
                <a:defRPr/>
              </a:pPr>
              <a:t>12/6/2016</a:t>
            </a:fld>
            <a:endParaRPr lang="en-US">
              <a:solidFill>
                <a:srgbClr val="E3DED1">
                  <a:shade val="50000"/>
                </a:srgbClr>
              </a:solidFill>
            </a:endParaRPr>
          </a:p>
        </p:txBody>
      </p:sp>
      <p:sp>
        <p:nvSpPr>
          <p:cNvPr id="6" name="Footer Placeholder 5"/>
          <p:cNvSpPr>
            <a:spLocks noGrp="1"/>
          </p:cNvSpPr>
          <p:nvPr>
            <p:ph type="ftr" sz="quarter" idx="11"/>
          </p:nvPr>
        </p:nvSpPr>
        <p:spPr/>
        <p:txBody>
          <a:bodyPr/>
          <a:lstStyle/>
          <a:p>
            <a:pPr>
              <a:defRPr/>
            </a:pPr>
            <a:endParaRPr lang="en-US">
              <a:solidFill>
                <a:srgbClr val="E3DED1">
                  <a:shade val="50000"/>
                </a:srgbClr>
              </a:solidFill>
            </a:endParaRPr>
          </a:p>
        </p:txBody>
      </p:sp>
      <p:sp>
        <p:nvSpPr>
          <p:cNvPr id="7" name="Slide Number Placeholder 6"/>
          <p:cNvSpPr>
            <a:spLocks noGrp="1"/>
          </p:cNvSpPr>
          <p:nvPr>
            <p:ph type="sldNum" sz="quarter" idx="12"/>
          </p:nvPr>
        </p:nvSpPr>
        <p:spPr/>
        <p:txBody>
          <a:bodyPr/>
          <a:lstStyle/>
          <a:p>
            <a:pPr>
              <a:defRPr/>
            </a:pPr>
            <a:fld id="{78632BFB-4B62-1D4B-B7D3-4FB425031399}" type="slidenum">
              <a:rPr lang="en-US" smtClean="0">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23677960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fld id="{22573537-EB60-9948-83DA-6442DEFC00D6}" type="datetime1">
              <a:rPr lang="en-US" smtClean="0">
                <a:solidFill>
                  <a:srgbClr val="E3DED1">
                    <a:shade val="50000"/>
                  </a:srgbClr>
                </a:solidFill>
              </a:rPr>
              <a:pPr>
                <a:defRPr/>
              </a:pPr>
              <a:t>12/6/2016</a:t>
            </a:fld>
            <a:endParaRPr lang="en-US">
              <a:solidFill>
                <a:srgbClr val="E3DED1">
                  <a:shade val="50000"/>
                </a:srgbClr>
              </a:solidFill>
            </a:endParaRPr>
          </a:p>
        </p:txBody>
      </p:sp>
      <p:sp>
        <p:nvSpPr>
          <p:cNvPr id="8" name="Footer Placeholder 7"/>
          <p:cNvSpPr>
            <a:spLocks noGrp="1"/>
          </p:cNvSpPr>
          <p:nvPr>
            <p:ph type="ftr" sz="quarter" idx="11"/>
          </p:nvPr>
        </p:nvSpPr>
        <p:spPr/>
        <p:txBody>
          <a:bodyPr/>
          <a:lstStyle/>
          <a:p>
            <a:pPr>
              <a:defRPr/>
            </a:pPr>
            <a:endParaRPr lang="en-US">
              <a:solidFill>
                <a:srgbClr val="E3DED1">
                  <a:shade val="50000"/>
                </a:srgbClr>
              </a:solidFill>
            </a:endParaRPr>
          </a:p>
        </p:txBody>
      </p:sp>
      <p:sp>
        <p:nvSpPr>
          <p:cNvPr id="9" name="Slide Number Placeholder 8"/>
          <p:cNvSpPr>
            <a:spLocks noGrp="1"/>
          </p:cNvSpPr>
          <p:nvPr>
            <p:ph type="sldNum" sz="quarter" idx="12"/>
          </p:nvPr>
        </p:nvSpPr>
        <p:spPr/>
        <p:txBody>
          <a:bodyPr/>
          <a:lstStyle/>
          <a:p>
            <a:pPr>
              <a:defRPr/>
            </a:pPr>
            <a:fld id="{90C04001-132B-5542-9570-F50ACE44D5A4}" type="slidenum">
              <a:rPr lang="en-US" smtClean="0">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128853316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11CAC66A-73FC-F648-ADB7-35BA63F1B3DF}" type="datetime1">
              <a:rPr lang="en-US" smtClean="0">
                <a:solidFill>
                  <a:srgbClr val="E3DED1">
                    <a:shade val="50000"/>
                  </a:srgbClr>
                </a:solidFill>
              </a:rPr>
              <a:pPr>
                <a:defRPr/>
              </a:pPr>
              <a:t>12/6/2016</a:t>
            </a:fld>
            <a:endParaRPr lang="en-US">
              <a:solidFill>
                <a:srgbClr val="E3DED1">
                  <a:shade val="50000"/>
                </a:srgbClr>
              </a:solidFill>
            </a:endParaRPr>
          </a:p>
        </p:txBody>
      </p:sp>
      <p:sp>
        <p:nvSpPr>
          <p:cNvPr id="4" name="Footer Placeholder 3"/>
          <p:cNvSpPr>
            <a:spLocks noGrp="1"/>
          </p:cNvSpPr>
          <p:nvPr>
            <p:ph type="ftr" sz="quarter" idx="11"/>
          </p:nvPr>
        </p:nvSpPr>
        <p:spPr/>
        <p:txBody>
          <a:bodyPr/>
          <a:lstStyle/>
          <a:p>
            <a:pPr>
              <a:defRPr/>
            </a:pPr>
            <a:endParaRPr lang="en-US">
              <a:solidFill>
                <a:srgbClr val="E3DED1">
                  <a:shade val="50000"/>
                </a:srgbClr>
              </a:solidFill>
            </a:endParaRPr>
          </a:p>
        </p:txBody>
      </p:sp>
      <p:sp>
        <p:nvSpPr>
          <p:cNvPr id="5" name="Slide Number Placeholder 4"/>
          <p:cNvSpPr>
            <a:spLocks noGrp="1"/>
          </p:cNvSpPr>
          <p:nvPr>
            <p:ph type="sldNum" sz="quarter" idx="12"/>
          </p:nvPr>
        </p:nvSpPr>
        <p:spPr/>
        <p:txBody>
          <a:bodyPr/>
          <a:lstStyle/>
          <a:p>
            <a:pPr>
              <a:defRPr/>
            </a:pPr>
            <a:fld id="{20A2BCBD-8B26-1F4C-A659-80C31BFDD7A1}" type="slidenum">
              <a:rPr lang="en-US" smtClean="0">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2482742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a:defRPr>
            </a:lvl1pPr>
          </a:lstStyle>
          <a:p>
            <a:fld id="{EB082B8A-AFE7-A94A-BC7A-B7A605525DFD}" type="datetimeFigureOut">
              <a:rPr lang="en-US" smtClean="0">
                <a:solidFill>
                  <a:prstClr val="black">
                    <a:tint val="75000"/>
                  </a:prstClr>
                </a:solidFill>
              </a:rPr>
              <a:pPr/>
              <a:t>12/6/2016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a:defRPr>
            </a:lvl1pPr>
          </a:lstStyle>
          <a:p>
            <a:fld id="{E77D74DF-93FF-354B-B2E5-16AD51444B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441498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Date Placeholder 1"/>
          <p:cNvSpPr>
            <a:spLocks noGrp="1"/>
          </p:cNvSpPr>
          <p:nvPr>
            <p:ph type="dt" sz="half" idx="10"/>
          </p:nvPr>
        </p:nvSpPr>
        <p:spPr/>
        <p:txBody>
          <a:bodyPr/>
          <a:lstStyle/>
          <a:p>
            <a:pPr>
              <a:defRPr/>
            </a:pPr>
            <a:fld id="{DB55BA77-6862-5947-971A-EB667A835BD6}" type="datetime1">
              <a:rPr lang="en-US" smtClean="0">
                <a:solidFill>
                  <a:srgbClr val="E3DED1">
                    <a:shade val="50000"/>
                  </a:srgbClr>
                </a:solidFill>
              </a:rPr>
              <a:pPr>
                <a:defRPr/>
              </a:pPr>
              <a:t>12/6/2016</a:t>
            </a:fld>
            <a:endParaRPr lang="en-US">
              <a:solidFill>
                <a:srgbClr val="E3DED1">
                  <a:shade val="50000"/>
                </a:srgbClr>
              </a:solidFill>
            </a:endParaRPr>
          </a:p>
        </p:txBody>
      </p:sp>
      <p:sp>
        <p:nvSpPr>
          <p:cNvPr id="3" name="Footer Placeholder 2"/>
          <p:cNvSpPr>
            <a:spLocks noGrp="1"/>
          </p:cNvSpPr>
          <p:nvPr>
            <p:ph type="ftr" sz="quarter" idx="11"/>
          </p:nvPr>
        </p:nvSpPr>
        <p:spPr/>
        <p:txBody>
          <a:bodyPr/>
          <a:lstStyle/>
          <a:p>
            <a:pPr>
              <a:defRPr/>
            </a:pPr>
            <a:endParaRPr lang="en-US">
              <a:solidFill>
                <a:srgbClr val="E3DED1">
                  <a:shade val="50000"/>
                </a:srgbClr>
              </a:solidFill>
            </a:endParaRPr>
          </a:p>
        </p:txBody>
      </p:sp>
      <p:sp>
        <p:nvSpPr>
          <p:cNvPr id="4" name="Slide Number Placeholder 3"/>
          <p:cNvSpPr>
            <a:spLocks noGrp="1"/>
          </p:cNvSpPr>
          <p:nvPr>
            <p:ph type="sldNum" sz="quarter" idx="12"/>
          </p:nvPr>
        </p:nvSpPr>
        <p:spPr/>
        <p:txBody>
          <a:bodyPr/>
          <a:lstStyle/>
          <a:p>
            <a:pPr>
              <a:defRPr/>
            </a:pPr>
            <a:fld id="{7BE8E742-CB39-044B-9C11-3558C5F4D8F7}" type="slidenum">
              <a:rPr lang="en-US" smtClean="0">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16948067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2C48C8AC-D8F1-9A44-8628-A7D64C31EFE0}" type="datetime1">
              <a:rPr lang="en-US" smtClean="0">
                <a:solidFill>
                  <a:srgbClr val="E3DED1">
                    <a:shade val="50000"/>
                  </a:srgbClr>
                </a:solidFill>
              </a:rPr>
              <a:pPr>
                <a:defRPr/>
              </a:pPr>
              <a:t>12/6/2016</a:t>
            </a:fld>
            <a:endParaRPr lang="en-US">
              <a:solidFill>
                <a:srgbClr val="E3DED1">
                  <a:shade val="50000"/>
                </a:srgbClr>
              </a:solidFill>
            </a:endParaRPr>
          </a:p>
        </p:txBody>
      </p:sp>
      <p:sp>
        <p:nvSpPr>
          <p:cNvPr id="6" name="Footer Placeholder 5"/>
          <p:cNvSpPr>
            <a:spLocks noGrp="1"/>
          </p:cNvSpPr>
          <p:nvPr>
            <p:ph type="ftr" sz="quarter" idx="11"/>
          </p:nvPr>
        </p:nvSpPr>
        <p:spPr/>
        <p:txBody>
          <a:bodyPr/>
          <a:lstStyle/>
          <a:p>
            <a:pPr>
              <a:defRPr/>
            </a:pPr>
            <a:endParaRPr lang="en-US">
              <a:solidFill>
                <a:srgbClr val="E3DED1">
                  <a:shade val="50000"/>
                </a:srgbClr>
              </a:solidFill>
            </a:endParaRPr>
          </a:p>
        </p:txBody>
      </p:sp>
      <p:sp>
        <p:nvSpPr>
          <p:cNvPr id="7" name="Slide Number Placeholder 6"/>
          <p:cNvSpPr>
            <a:spLocks noGrp="1"/>
          </p:cNvSpPr>
          <p:nvPr>
            <p:ph type="sldNum" sz="quarter" idx="12"/>
          </p:nvPr>
        </p:nvSpPr>
        <p:spPr/>
        <p:txBody>
          <a:bodyPr/>
          <a:lstStyle/>
          <a:p>
            <a:pPr>
              <a:defRPr/>
            </a:pPr>
            <a:fld id="{E1E4FC12-CB84-4242-87AE-A5CEAAFB6952}" type="slidenum">
              <a:rPr lang="en-US" smtClean="0">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34252241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B7BE9AF3-1479-D84A-A011-29DC1D1FAADF}" type="datetime1">
              <a:rPr lang="en-US" smtClean="0">
                <a:solidFill>
                  <a:srgbClr val="E3DED1">
                    <a:shade val="50000"/>
                  </a:srgbClr>
                </a:solidFill>
              </a:rPr>
              <a:pPr>
                <a:defRPr/>
              </a:pPr>
              <a:t>12/6/2016</a:t>
            </a:fld>
            <a:endParaRPr lang="en-US">
              <a:solidFill>
                <a:srgbClr val="E3DED1">
                  <a:shade val="50000"/>
                </a:srgbClr>
              </a:solidFill>
            </a:endParaRPr>
          </a:p>
        </p:txBody>
      </p:sp>
      <p:sp>
        <p:nvSpPr>
          <p:cNvPr id="6" name="Footer Placeholder 5"/>
          <p:cNvSpPr>
            <a:spLocks noGrp="1"/>
          </p:cNvSpPr>
          <p:nvPr>
            <p:ph type="ftr" sz="quarter" idx="11"/>
          </p:nvPr>
        </p:nvSpPr>
        <p:spPr/>
        <p:txBody>
          <a:bodyPr/>
          <a:lstStyle/>
          <a:p>
            <a:pPr>
              <a:defRPr/>
            </a:pPr>
            <a:endParaRPr lang="en-US">
              <a:solidFill>
                <a:srgbClr val="E3DED1">
                  <a:shade val="50000"/>
                </a:srgbClr>
              </a:solidFill>
            </a:endParaRPr>
          </a:p>
        </p:txBody>
      </p:sp>
      <p:sp>
        <p:nvSpPr>
          <p:cNvPr id="7" name="Slide Number Placeholder 6"/>
          <p:cNvSpPr>
            <a:spLocks noGrp="1"/>
          </p:cNvSpPr>
          <p:nvPr>
            <p:ph type="sldNum" sz="quarter" idx="12"/>
          </p:nvPr>
        </p:nvSpPr>
        <p:spPr/>
        <p:txBody>
          <a:bodyPr/>
          <a:lstStyle/>
          <a:p>
            <a:pPr>
              <a:defRPr/>
            </a:pPr>
            <a:fld id="{4687FAC7-7DB9-8A43-8666-91426256B443}" type="slidenum">
              <a:rPr lang="en-US" smtClean="0">
                <a:solidFill>
                  <a:srgbClr val="E3DED1">
                    <a:shade val="50000"/>
                  </a:srgbClr>
                </a:solidFill>
              </a:rPr>
              <a:pPr>
                <a:defRPr/>
              </a:pPr>
              <a:t>‹#›</a:t>
            </a:fld>
            <a:endParaRPr lang="en-US">
              <a:solidFill>
                <a:srgbClr val="E3DED1">
                  <a:shade val="50000"/>
                </a:srgbClr>
              </a:solidFill>
            </a:endParaRPr>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lstStyle>
          <a:p>
            <a:r>
              <a:rPr kumimoji="0" lang="en-US" smtClean="0"/>
              <a:t>Click icon to add picture</a:t>
            </a:r>
            <a:endParaRPr kumimoji="0" lang="en-US"/>
          </a:p>
        </p:txBody>
      </p:sp>
    </p:spTree>
    <p:extLst>
      <p:ext uri="{BB962C8B-B14F-4D97-AF65-F5344CB8AC3E}">
        <p14:creationId xmlns:p14="http://schemas.microsoft.com/office/powerpoint/2010/main" val="402882903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81471351-6DCB-7D49-A55B-80C105B173FF}" type="datetime1">
              <a:rPr lang="en-US" smtClean="0">
                <a:solidFill>
                  <a:srgbClr val="E3DED1">
                    <a:shade val="50000"/>
                  </a:srgbClr>
                </a:solidFill>
              </a:rPr>
              <a:pPr>
                <a:defRPr/>
              </a:pPr>
              <a:t>12/6/2016</a:t>
            </a:fld>
            <a:endParaRPr lang="en-US">
              <a:solidFill>
                <a:srgbClr val="E3DED1">
                  <a:shade val="50000"/>
                </a:srgbClr>
              </a:solidFill>
            </a:endParaRPr>
          </a:p>
        </p:txBody>
      </p:sp>
      <p:sp>
        <p:nvSpPr>
          <p:cNvPr id="5" name="Footer Placeholder 4"/>
          <p:cNvSpPr>
            <a:spLocks noGrp="1"/>
          </p:cNvSpPr>
          <p:nvPr>
            <p:ph type="ftr" sz="quarter" idx="11"/>
          </p:nvPr>
        </p:nvSpPr>
        <p:spPr/>
        <p:txBody>
          <a:bodyPr/>
          <a:lstStyle/>
          <a:p>
            <a:pPr>
              <a:defRPr/>
            </a:pPr>
            <a:endParaRPr lang="en-US">
              <a:solidFill>
                <a:srgbClr val="E3DED1">
                  <a:shade val="50000"/>
                </a:srgbClr>
              </a:solidFill>
            </a:endParaRPr>
          </a:p>
        </p:txBody>
      </p:sp>
      <p:sp>
        <p:nvSpPr>
          <p:cNvPr id="6" name="Slide Number Placeholder 5"/>
          <p:cNvSpPr>
            <a:spLocks noGrp="1"/>
          </p:cNvSpPr>
          <p:nvPr>
            <p:ph type="sldNum" sz="quarter" idx="12"/>
          </p:nvPr>
        </p:nvSpPr>
        <p:spPr/>
        <p:txBody>
          <a:bodyPr/>
          <a:lstStyle/>
          <a:p>
            <a:pPr>
              <a:defRPr/>
            </a:pPr>
            <a:fld id="{86084017-699F-7B48-98E4-A04627D596FB}" type="slidenum">
              <a:rPr lang="en-US" smtClean="0">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23706080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2"/>
            <a:ext cx="5943600" cy="525780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CB3D2996-7EB2-874C-8A37-7B019486B8B5}" type="datetime1">
              <a:rPr lang="en-US" smtClean="0">
                <a:solidFill>
                  <a:srgbClr val="E3DED1">
                    <a:shade val="50000"/>
                  </a:srgbClr>
                </a:solidFill>
              </a:rPr>
              <a:pPr>
                <a:defRPr/>
              </a:pPr>
              <a:t>12/6/2016</a:t>
            </a:fld>
            <a:endParaRPr lang="en-US">
              <a:solidFill>
                <a:srgbClr val="E3DED1">
                  <a:shade val="50000"/>
                </a:srgbClr>
              </a:solidFill>
            </a:endParaRPr>
          </a:p>
        </p:txBody>
      </p:sp>
      <p:sp>
        <p:nvSpPr>
          <p:cNvPr id="5" name="Footer Placeholder 4"/>
          <p:cNvSpPr>
            <a:spLocks noGrp="1"/>
          </p:cNvSpPr>
          <p:nvPr>
            <p:ph type="ftr" sz="quarter" idx="11"/>
          </p:nvPr>
        </p:nvSpPr>
        <p:spPr/>
        <p:txBody>
          <a:bodyPr/>
          <a:lstStyle/>
          <a:p>
            <a:pPr>
              <a:defRPr/>
            </a:pPr>
            <a:endParaRPr lang="en-US">
              <a:solidFill>
                <a:srgbClr val="E3DED1">
                  <a:shade val="50000"/>
                </a:srgbClr>
              </a:solidFill>
            </a:endParaRPr>
          </a:p>
        </p:txBody>
      </p:sp>
      <p:sp>
        <p:nvSpPr>
          <p:cNvPr id="6" name="Slide Number Placeholder 5"/>
          <p:cNvSpPr>
            <a:spLocks noGrp="1"/>
          </p:cNvSpPr>
          <p:nvPr>
            <p:ph type="sldNum" sz="quarter" idx="12"/>
          </p:nvPr>
        </p:nvSpPr>
        <p:spPr/>
        <p:txBody>
          <a:bodyPr/>
          <a:lstStyle/>
          <a:p>
            <a:pPr>
              <a:defRPr/>
            </a:pPr>
            <a:fld id="{5037F7DD-DE7F-E740-8715-DB0D769026FD}" type="slidenum">
              <a:rPr lang="en-US" smtClean="0">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331369918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GB" dirty="0" smtClean="0"/>
              <a:t>Click to edit Master title style</a:t>
            </a:r>
            <a:endParaRPr lang="en-US" dirty="0"/>
          </a:p>
        </p:txBody>
      </p:sp>
      <p:sp>
        <p:nvSpPr>
          <p:cNvPr id="3" name="Slide Number Placeholder 5"/>
          <p:cNvSpPr>
            <a:spLocks noGrp="1"/>
          </p:cNvSpPr>
          <p:nvPr>
            <p:ph type="sldNum" sz="quarter" idx="10"/>
          </p:nvPr>
        </p:nvSpPr>
        <p:spPr/>
        <p:txBody>
          <a:bodyPr anchor="t"/>
          <a:lstStyle>
            <a:lvl1pPr>
              <a:defRPr>
                <a:solidFill>
                  <a:srgbClr val="000000"/>
                </a:solidFill>
              </a:defRPr>
            </a:lvl1pPr>
          </a:lstStyle>
          <a:p>
            <a:pPr>
              <a:defRPr/>
            </a:pPr>
            <a:fld id="{9F0E1913-96AD-724B-82EA-006CB62237AC}" type="slidenum">
              <a:rPr lang="en-US"/>
              <a:pPr>
                <a:defRPr/>
              </a:pPr>
              <a:t>‹#›</a:t>
            </a:fld>
            <a:r>
              <a:rPr lang="en-US"/>
              <a:t>.</a:t>
            </a:r>
          </a:p>
        </p:txBody>
      </p:sp>
      <p:sp>
        <p:nvSpPr>
          <p:cNvPr id="4" name="Date Placeholder 3"/>
          <p:cNvSpPr>
            <a:spLocks noGrp="1"/>
          </p:cNvSpPr>
          <p:nvPr>
            <p:ph type="dt" sz="half" idx="11"/>
          </p:nvPr>
        </p:nvSpPr>
        <p:spPr/>
        <p:txBody>
          <a:bodyPr/>
          <a:lstStyle>
            <a:lvl1pPr>
              <a:defRPr>
                <a:latin typeface="Arial" charset="0"/>
              </a:defRPr>
            </a:lvl1pPr>
          </a:lstStyle>
          <a:p>
            <a:pPr>
              <a:defRPr/>
            </a:pPr>
            <a:fld id="{94B13859-6549-F044-8146-FC13C5C601B4}" type="datetime1">
              <a:rPr lang="en-US">
                <a:solidFill>
                  <a:srgbClr val="E3DED1">
                    <a:shade val="50000"/>
                  </a:srgbClr>
                </a:solidFill>
              </a:rPr>
              <a:pPr>
                <a:defRPr/>
              </a:pPr>
              <a:t>12/6/2016</a:t>
            </a:fld>
            <a:endParaRPr lang="en-US">
              <a:solidFill>
                <a:srgbClr val="E3DED1">
                  <a:shade val="50000"/>
                </a:srgbClr>
              </a:solidFill>
            </a:endParaRPr>
          </a:p>
        </p:txBody>
      </p:sp>
      <p:sp>
        <p:nvSpPr>
          <p:cNvPr id="5" name="Footer Placeholder 4"/>
          <p:cNvSpPr>
            <a:spLocks noGrp="1"/>
          </p:cNvSpPr>
          <p:nvPr>
            <p:ph type="ftr" sz="quarter" idx="12"/>
          </p:nvPr>
        </p:nvSpPr>
        <p:spPr/>
        <p:txBody>
          <a:bodyPr/>
          <a:lstStyle>
            <a:lvl1pPr>
              <a:defRPr>
                <a:solidFill>
                  <a:prstClr val="black">
                    <a:tint val="75000"/>
                  </a:prstClr>
                </a:solidFill>
                <a:latin typeface="Arial" pitchFamily="34" charset="0"/>
              </a:defRPr>
            </a:lvl1pPr>
          </a:lstStyle>
          <a:p>
            <a:pPr>
              <a:defRPr/>
            </a:pPr>
            <a:endParaRPr lang="en-US"/>
          </a:p>
        </p:txBody>
      </p:sp>
    </p:spTree>
    <p:extLst>
      <p:ext uri="{BB962C8B-B14F-4D97-AF65-F5344CB8AC3E}">
        <p14:creationId xmlns:p14="http://schemas.microsoft.com/office/powerpoint/2010/main" val="402887836"/>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F2EFA1F-684C-EE49-91DE-EC0894F7E8B9}" type="datetime1">
              <a:rPr lang="en-US">
                <a:solidFill>
                  <a:srgbClr val="E3DED1">
                    <a:shade val="50000"/>
                  </a:srgbClr>
                </a:solidFill>
              </a:rPr>
              <a:pPr>
                <a:defRPr/>
              </a:pPr>
              <a:t>12/6/2016</a:t>
            </a:fld>
            <a:endParaRPr lang="en-US">
              <a:solidFill>
                <a:srgbClr val="E3DED1">
                  <a:shade val="50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E3DED1">
                  <a:shade val="50000"/>
                </a:srgbClr>
              </a:solidFill>
            </a:endParaRPr>
          </a:p>
        </p:txBody>
      </p:sp>
    </p:spTree>
    <p:extLst>
      <p:ext uri="{BB962C8B-B14F-4D97-AF65-F5344CB8AC3E}">
        <p14:creationId xmlns:p14="http://schemas.microsoft.com/office/powerpoint/2010/main" val="41533607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F3E8F73-6B5D-5449-A1C8-213ABEB96BBA}" type="datetime1">
              <a:rPr lang="en-US">
                <a:solidFill>
                  <a:srgbClr val="E3DED1">
                    <a:shade val="50000"/>
                  </a:srgbClr>
                </a:solidFill>
              </a:rPr>
              <a:pPr>
                <a:defRPr/>
              </a:pPr>
              <a:t>12/6/2016</a:t>
            </a:fld>
            <a:endParaRPr lang="en-US">
              <a:solidFill>
                <a:srgbClr val="E3DED1">
                  <a:shade val="50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E3DED1">
                  <a:shade val="50000"/>
                </a:srgbClr>
              </a:solidFill>
            </a:endParaRPr>
          </a:p>
        </p:txBody>
      </p:sp>
    </p:spTree>
    <p:extLst>
      <p:ext uri="{BB962C8B-B14F-4D97-AF65-F5344CB8AC3E}">
        <p14:creationId xmlns:p14="http://schemas.microsoft.com/office/powerpoint/2010/main" val="22319431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p>
            <a:fld id="{C699CB88-5E1A-4FAC-892A-60949ACB1F6F}" type="datetimeFigureOut">
              <a:rPr lang="en-US" smtClean="0">
                <a:solidFill>
                  <a:srgbClr val="E3DED1">
                    <a:shade val="50000"/>
                  </a:srgbClr>
                </a:solidFill>
              </a:rPr>
              <a:pPr/>
              <a:t>12/6/2016</a:t>
            </a:fld>
            <a:endParaRPr lang="en-US">
              <a:solidFill>
                <a:srgbClr val="E3DED1">
                  <a:shade val="50000"/>
                </a:srgbClr>
              </a:solidFill>
            </a:endParaRPr>
          </a:p>
        </p:txBody>
      </p:sp>
      <p:sp>
        <p:nvSpPr>
          <p:cNvPr id="8" name="Footer Placeholder 7"/>
          <p:cNvSpPr>
            <a:spLocks noGrp="1"/>
          </p:cNvSpPr>
          <p:nvPr>
            <p:ph type="ftr" sz="quarter" idx="11"/>
          </p:nvPr>
        </p:nvSpPr>
        <p:spPr/>
        <p:txBody>
          <a:bodyPr/>
          <a:lstStyle/>
          <a:p>
            <a:endParaRPr lang="en-US">
              <a:solidFill>
                <a:srgbClr val="E3DED1">
                  <a:shade val="50000"/>
                </a:srgbClr>
              </a:solidFill>
            </a:endParaRPr>
          </a:p>
        </p:txBody>
      </p:sp>
      <p:sp>
        <p:nvSpPr>
          <p:cNvPr id="11" name="Slide Number Placeholder 10"/>
          <p:cNvSpPr>
            <a:spLocks noGrp="1"/>
          </p:cNvSpPr>
          <p:nvPr>
            <p:ph type="sldNum" sz="quarter" idx="12"/>
          </p:nvPr>
        </p:nvSpPr>
        <p:spPr/>
        <p:txBody>
          <a:bodyPr/>
          <a:lstStyle/>
          <a:p>
            <a:pPr>
              <a:defRPr/>
            </a:pPr>
            <a:fld id="{820A2AB9-E786-1F4A-AF3F-52789E253084}" type="slidenum">
              <a:rPr lang="en-US" smtClean="0">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340282077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6A54CD14-F2DD-C247-A9FE-76F2AC9C664D}" type="datetime1">
              <a:rPr lang="en-US" smtClean="0">
                <a:solidFill>
                  <a:srgbClr val="E3DED1">
                    <a:shade val="50000"/>
                  </a:srgbClr>
                </a:solidFill>
              </a:rPr>
              <a:pPr>
                <a:defRPr/>
              </a:pPr>
              <a:t>12/6/2016</a:t>
            </a:fld>
            <a:endParaRPr lang="en-US">
              <a:solidFill>
                <a:srgbClr val="E3DED1">
                  <a:shade val="50000"/>
                </a:srgbClr>
              </a:solidFill>
            </a:endParaRPr>
          </a:p>
        </p:txBody>
      </p:sp>
      <p:sp>
        <p:nvSpPr>
          <p:cNvPr id="5" name="Footer Placeholder 4"/>
          <p:cNvSpPr>
            <a:spLocks noGrp="1"/>
          </p:cNvSpPr>
          <p:nvPr>
            <p:ph type="ftr" sz="quarter" idx="11"/>
          </p:nvPr>
        </p:nvSpPr>
        <p:spPr/>
        <p:txBody>
          <a:bodyPr/>
          <a:lstStyle/>
          <a:p>
            <a:pPr>
              <a:defRPr/>
            </a:pPr>
            <a:endParaRPr lang="en-US">
              <a:solidFill>
                <a:srgbClr val="E3DED1">
                  <a:shade val="50000"/>
                </a:srgbClr>
              </a:solidFill>
            </a:endParaRPr>
          </a:p>
        </p:txBody>
      </p:sp>
      <p:sp>
        <p:nvSpPr>
          <p:cNvPr id="6" name="Slide Number Placeholder 5"/>
          <p:cNvSpPr>
            <a:spLocks noGrp="1"/>
          </p:cNvSpPr>
          <p:nvPr>
            <p:ph type="sldNum" sz="quarter" idx="12"/>
          </p:nvPr>
        </p:nvSpPr>
        <p:spPr/>
        <p:txBody>
          <a:bodyPr/>
          <a:lstStyle/>
          <a:p>
            <a:pPr>
              <a:defRPr/>
            </a:pPr>
            <a:fld id="{8F41FF06-53C3-BF4D-9A18-E09C946027CC}" type="slidenum">
              <a:rPr lang="en-US" smtClean="0">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2942159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a:defRPr>
            </a:lvl1pPr>
          </a:lstStyle>
          <a:p>
            <a:fld id="{EB082B8A-AFE7-A94A-BC7A-B7A605525DFD}" type="datetimeFigureOut">
              <a:rPr lang="en-US" smtClean="0">
                <a:solidFill>
                  <a:prstClr val="black">
                    <a:tint val="75000"/>
                  </a:prstClr>
                </a:solidFill>
              </a:rPr>
              <a:pPr/>
              <a:t>12/6/2016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a:defRPr>
            </a:lvl1pPr>
          </a:lstStyle>
          <a:p>
            <a:fld id="{E77D74DF-93FF-354B-B2E5-16AD51444B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30023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fld id="{7C09184A-E007-2743-993F-68D97DA816DB}" type="datetime1">
              <a:rPr lang="en-US" smtClean="0">
                <a:solidFill>
                  <a:srgbClr val="E3DED1">
                    <a:shade val="50000"/>
                  </a:srgbClr>
                </a:solidFill>
              </a:rPr>
              <a:pPr>
                <a:defRPr/>
              </a:pPr>
              <a:t>12/6/2016</a:t>
            </a:fld>
            <a:endParaRPr lang="en-US">
              <a:solidFill>
                <a:srgbClr val="E3DED1">
                  <a:shade val="50000"/>
                </a:srgbClr>
              </a:solidFill>
            </a:endParaRPr>
          </a:p>
        </p:txBody>
      </p:sp>
      <p:sp>
        <p:nvSpPr>
          <p:cNvPr id="5" name="Footer Placeholder 4"/>
          <p:cNvSpPr>
            <a:spLocks noGrp="1"/>
          </p:cNvSpPr>
          <p:nvPr>
            <p:ph type="ftr" sz="quarter" idx="11"/>
          </p:nvPr>
        </p:nvSpPr>
        <p:spPr/>
        <p:txBody>
          <a:bodyPr/>
          <a:lstStyle/>
          <a:p>
            <a:pPr>
              <a:defRPr/>
            </a:pPr>
            <a:endParaRPr lang="en-US">
              <a:solidFill>
                <a:srgbClr val="E3DED1">
                  <a:shade val="50000"/>
                </a:srgbClr>
              </a:solidFill>
            </a:endParaRPr>
          </a:p>
        </p:txBody>
      </p:sp>
      <p:sp>
        <p:nvSpPr>
          <p:cNvPr id="6" name="Slide Number Placeholder 5"/>
          <p:cNvSpPr>
            <a:spLocks noGrp="1"/>
          </p:cNvSpPr>
          <p:nvPr>
            <p:ph type="sldNum" sz="quarter" idx="12"/>
          </p:nvPr>
        </p:nvSpPr>
        <p:spPr/>
        <p:txBody>
          <a:bodyPr/>
          <a:lstStyle/>
          <a:p>
            <a:pPr>
              <a:defRPr/>
            </a:pPr>
            <a:fld id="{2FAE87ED-01BC-D548-817C-65E327180B0C}" type="slidenum">
              <a:rPr lang="en-US" smtClean="0">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239918732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1A5BFE7F-AE2C-0D42-9151-C00BB6D8B96C}" type="datetime1">
              <a:rPr lang="en-US" smtClean="0">
                <a:solidFill>
                  <a:srgbClr val="E3DED1">
                    <a:shade val="50000"/>
                  </a:srgbClr>
                </a:solidFill>
              </a:rPr>
              <a:pPr>
                <a:defRPr/>
              </a:pPr>
              <a:t>12/6/2016</a:t>
            </a:fld>
            <a:endParaRPr lang="en-US">
              <a:solidFill>
                <a:srgbClr val="E3DED1">
                  <a:shade val="50000"/>
                </a:srgbClr>
              </a:solidFill>
            </a:endParaRPr>
          </a:p>
        </p:txBody>
      </p:sp>
      <p:sp>
        <p:nvSpPr>
          <p:cNvPr id="6" name="Footer Placeholder 5"/>
          <p:cNvSpPr>
            <a:spLocks noGrp="1"/>
          </p:cNvSpPr>
          <p:nvPr>
            <p:ph type="ftr" sz="quarter" idx="11"/>
          </p:nvPr>
        </p:nvSpPr>
        <p:spPr/>
        <p:txBody>
          <a:bodyPr/>
          <a:lstStyle/>
          <a:p>
            <a:pPr>
              <a:defRPr/>
            </a:pPr>
            <a:endParaRPr lang="en-US">
              <a:solidFill>
                <a:srgbClr val="E3DED1">
                  <a:shade val="50000"/>
                </a:srgbClr>
              </a:solidFill>
            </a:endParaRPr>
          </a:p>
        </p:txBody>
      </p:sp>
      <p:sp>
        <p:nvSpPr>
          <p:cNvPr id="7" name="Slide Number Placeholder 6"/>
          <p:cNvSpPr>
            <a:spLocks noGrp="1"/>
          </p:cNvSpPr>
          <p:nvPr>
            <p:ph type="sldNum" sz="quarter" idx="12"/>
          </p:nvPr>
        </p:nvSpPr>
        <p:spPr/>
        <p:txBody>
          <a:bodyPr/>
          <a:lstStyle/>
          <a:p>
            <a:pPr>
              <a:defRPr/>
            </a:pPr>
            <a:fld id="{78632BFB-4B62-1D4B-B7D3-4FB425031399}" type="slidenum">
              <a:rPr lang="en-US" smtClean="0">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503601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fld id="{22573537-EB60-9948-83DA-6442DEFC00D6}" type="datetime1">
              <a:rPr lang="en-US" smtClean="0">
                <a:solidFill>
                  <a:srgbClr val="E3DED1">
                    <a:shade val="50000"/>
                  </a:srgbClr>
                </a:solidFill>
              </a:rPr>
              <a:pPr>
                <a:defRPr/>
              </a:pPr>
              <a:t>12/6/2016</a:t>
            </a:fld>
            <a:endParaRPr lang="en-US">
              <a:solidFill>
                <a:srgbClr val="E3DED1">
                  <a:shade val="50000"/>
                </a:srgbClr>
              </a:solidFill>
            </a:endParaRPr>
          </a:p>
        </p:txBody>
      </p:sp>
      <p:sp>
        <p:nvSpPr>
          <p:cNvPr id="8" name="Footer Placeholder 7"/>
          <p:cNvSpPr>
            <a:spLocks noGrp="1"/>
          </p:cNvSpPr>
          <p:nvPr>
            <p:ph type="ftr" sz="quarter" idx="11"/>
          </p:nvPr>
        </p:nvSpPr>
        <p:spPr/>
        <p:txBody>
          <a:bodyPr/>
          <a:lstStyle/>
          <a:p>
            <a:pPr>
              <a:defRPr/>
            </a:pPr>
            <a:endParaRPr lang="en-US">
              <a:solidFill>
                <a:srgbClr val="E3DED1">
                  <a:shade val="50000"/>
                </a:srgbClr>
              </a:solidFill>
            </a:endParaRPr>
          </a:p>
        </p:txBody>
      </p:sp>
      <p:sp>
        <p:nvSpPr>
          <p:cNvPr id="9" name="Slide Number Placeholder 8"/>
          <p:cNvSpPr>
            <a:spLocks noGrp="1"/>
          </p:cNvSpPr>
          <p:nvPr>
            <p:ph type="sldNum" sz="quarter" idx="12"/>
          </p:nvPr>
        </p:nvSpPr>
        <p:spPr/>
        <p:txBody>
          <a:bodyPr/>
          <a:lstStyle/>
          <a:p>
            <a:pPr>
              <a:defRPr/>
            </a:pPr>
            <a:fld id="{90C04001-132B-5542-9570-F50ACE44D5A4}" type="slidenum">
              <a:rPr lang="en-US" smtClean="0">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10351375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11CAC66A-73FC-F648-ADB7-35BA63F1B3DF}" type="datetime1">
              <a:rPr lang="en-US" smtClean="0">
                <a:solidFill>
                  <a:srgbClr val="E3DED1">
                    <a:shade val="50000"/>
                  </a:srgbClr>
                </a:solidFill>
              </a:rPr>
              <a:pPr>
                <a:defRPr/>
              </a:pPr>
              <a:t>12/6/2016</a:t>
            </a:fld>
            <a:endParaRPr lang="en-US">
              <a:solidFill>
                <a:srgbClr val="E3DED1">
                  <a:shade val="50000"/>
                </a:srgbClr>
              </a:solidFill>
            </a:endParaRPr>
          </a:p>
        </p:txBody>
      </p:sp>
      <p:sp>
        <p:nvSpPr>
          <p:cNvPr id="4" name="Footer Placeholder 3"/>
          <p:cNvSpPr>
            <a:spLocks noGrp="1"/>
          </p:cNvSpPr>
          <p:nvPr>
            <p:ph type="ftr" sz="quarter" idx="11"/>
          </p:nvPr>
        </p:nvSpPr>
        <p:spPr/>
        <p:txBody>
          <a:bodyPr/>
          <a:lstStyle/>
          <a:p>
            <a:pPr>
              <a:defRPr/>
            </a:pPr>
            <a:endParaRPr lang="en-US">
              <a:solidFill>
                <a:srgbClr val="E3DED1">
                  <a:shade val="50000"/>
                </a:srgbClr>
              </a:solidFill>
            </a:endParaRPr>
          </a:p>
        </p:txBody>
      </p:sp>
      <p:sp>
        <p:nvSpPr>
          <p:cNvPr id="5" name="Slide Number Placeholder 4"/>
          <p:cNvSpPr>
            <a:spLocks noGrp="1"/>
          </p:cNvSpPr>
          <p:nvPr>
            <p:ph type="sldNum" sz="quarter" idx="12"/>
          </p:nvPr>
        </p:nvSpPr>
        <p:spPr/>
        <p:txBody>
          <a:bodyPr/>
          <a:lstStyle/>
          <a:p>
            <a:pPr>
              <a:defRPr/>
            </a:pPr>
            <a:fld id="{20A2BCBD-8B26-1F4C-A659-80C31BFDD7A1}" type="slidenum">
              <a:rPr lang="en-US" smtClean="0">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82725674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Date Placeholder 1"/>
          <p:cNvSpPr>
            <a:spLocks noGrp="1"/>
          </p:cNvSpPr>
          <p:nvPr>
            <p:ph type="dt" sz="half" idx="10"/>
          </p:nvPr>
        </p:nvSpPr>
        <p:spPr/>
        <p:txBody>
          <a:bodyPr/>
          <a:lstStyle/>
          <a:p>
            <a:pPr>
              <a:defRPr/>
            </a:pPr>
            <a:fld id="{DB55BA77-6862-5947-971A-EB667A835BD6}" type="datetime1">
              <a:rPr lang="en-US" smtClean="0">
                <a:solidFill>
                  <a:srgbClr val="E3DED1">
                    <a:shade val="50000"/>
                  </a:srgbClr>
                </a:solidFill>
              </a:rPr>
              <a:pPr>
                <a:defRPr/>
              </a:pPr>
              <a:t>12/6/2016</a:t>
            </a:fld>
            <a:endParaRPr lang="en-US">
              <a:solidFill>
                <a:srgbClr val="E3DED1">
                  <a:shade val="50000"/>
                </a:srgbClr>
              </a:solidFill>
            </a:endParaRPr>
          </a:p>
        </p:txBody>
      </p:sp>
      <p:sp>
        <p:nvSpPr>
          <p:cNvPr id="3" name="Footer Placeholder 2"/>
          <p:cNvSpPr>
            <a:spLocks noGrp="1"/>
          </p:cNvSpPr>
          <p:nvPr>
            <p:ph type="ftr" sz="quarter" idx="11"/>
          </p:nvPr>
        </p:nvSpPr>
        <p:spPr/>
        <p:txBody>
          <a:bodyPr/>
          <a:lstStyle/>
          <a:p>
            <a:pPr>
              <a:defRPr/>
            </a:pPr>
            <a:endParaRPr lang="en-US">
              <a:solidFill>
                <a:srgbClr val="E3DED1">
                  <a:shade val="50000"/>
                </a:srgbClr>
              </a:solidFill>
            </a:endParaRPr>
          </a:p>
        </p:txBody>
      </p:sp>
      <p:sp>
        <p:nvSpPr>
          <p:cNvPr id="4" name="Slide Number Placeholder 3"/>
          <p:cNvSpPr>
            <a:spLocks noGrp="1"/>
          </p:cNvSpPr>
          <p:nvPr>
            <p:ph type="sldNum" sz="quarter" idx="12"/>
          </p:nvPr>
        </p:nvSpPr>
        <p:spPr/>
        <p:txBody>
          <a:bodyPr/>
          <a:lstStyle/>
          <a:p>
            <a:pPr>
              <a:defRPr/>
            </a:pPr>
            <a:fld id="{7BE8E742-CB39-044B-9C11-3558C5F4D8F7}" type="slidenum">
              <a:rPr lang="en-US" smtClean="0">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129768741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2C48C8AC-D8F1-9A44-8628-A7D64C31EFE0}" type="datetime1">
              <a:rPr lang="en-US" smtClean="0">
                <a:solidFill>
                  <a:srgbClr val="E3DED1">
                    <a:shade val="50000"/>
                  </a:srgbClr>
                </a:solidFill>
              </a:rPr>
              <a:pPr>
                <a:defRPr/>
              </a:pPr>
              <a:t>12/6/2016</a:t>
            </a:fld>
            <a:endParaRPr lang="en-US">
              <a:solidFill>
                <a:srgbClr val="E3DED1">
                  <a:shade val="50000"/>
                </a:srgbClr>
              </a:solidFill>
            </a:endParaRPr>
          </a:p>
        </p:txBody>
      </p:sp>
      <p:sp>
        <p:nvSpPr>
          <p:cNvPr id="6" name="Footer Placeholder 5"/>
          <p:cNvSpPr>
            <a:spLocks noGrp="1"/>
          </p:cNvSpPr>
          <p:nvPr>
            <p:ph type="ftr" sz="quarter" idx="11"/>
          </p:nvPr>
        </p:nvSpPr>
        <p:spPr/>
        <p:txBody>
          <a:bodyPr/>
          <a:lstStyle/>
          <a:p>
            <a:pPr>
              <a:defRPr/>
            </a:pPr>
            <a:endParaRPr lang="en-US">
              <a:solidFill>
                <a:srgbClr val="E3DED1">
                  <a:shade val="50000"/>
                </a:srgbClr>
              </a:solidFill>
            </a:endParaRPr>
          </a:p>
        </p:txBody>
      </p:sp>
      <p:sp>
        <p:nvSpPr>
          <p:cNvPr id="7" name="Slide Number Placeholder 6"/>
          <p:cNvSpPr>
            <a:spLocks noGrp="1"/>
          </p:cNvSpPr>
          <p:nvPr>
            <p:ph type="sldNum" sz="quarter" idx="12"/>
          </p:nvPr>
        </p:nvSpPr>
        <p:spPr/>
        <p:txBody>
          <a:bodyPr/>
          <a:lstStyle/>
          <a:p>
            <a:pPr>
              <a:defRPr/>
            </a:pPr>
            <a:fld id="{E1E4FC12-CB84-4242-87AE-A5CEAAFB6952}" type="slidenum">
              <a:rPr lang="en-US" smtClean="0">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65756881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B7BE9AF3-1479-D84A-A011-29DC1D1FAADF}" type="datetime1">
              <a:rPr lang="en-US" smtClean="0">
                <a:solidFill>
                  <a:srgbClr val="E3DED1">
                    <a:shade val="50000"/>
                  </a:srgbClr>
                </a:solidFill>
              </a:rPr>
              <a:pPr>
                <a:defRPr/>
              </a:pPr>
              <a:t>12/6/2016</a:t>
            </a:fld>
            <a:endParaRPr lang="en-US">
              <a:solidFill>
                <a:srgbClr val="E3DED1">
                  <a:shade val="50000"/>
                </a:srgbClr>
              </a:solidFill>
            </a:endParaRPr>
          </a:p>
        </p:txBody>
      </p:sp>
      <p:sp>
        <p:nvSpPr>
          <p:cNvPr id="6" name="Footer Placeholder 5"/>
          <p:cNvSpPr>
            <a:spLocks noGrp="1"/>
          </p:cNvSpPr>
          <p:nvPr>
            <p:ph type="ftr" sz="quarter" idx="11"/>
          </p:nvPr>
        </p:nvSpPr>
        <p:spPr/>
        <p:txBody>
          <a:bodyPr/>
          <a:lstStyle/>
          <a:p>
            <a:pPr>
              <a:defRPr/>
            </a:pPr>
            <a:endParaRPr lang="en-US">
              <a:solidFill>
                <a:srgbClr val="E3DED1">
                  <a:shade val="50000"/>
                </a:srgbClr>
              </a:solidFill>
            </a:endParaRPr>
          </a:p>
        </p:txBody>
      </p:sp>
      <p:sp>
        <p:nvSpPr>
          <p:cNvPr id="7" name="Slide Number Placeholder 6"/>
          <p:cNvSpPr>
            <a:spLocks noGrp="1"/>
          </p:cNvSpPr>
          <p:nvPr>
            <p:ph type="sldNum" sz="quarter" idx="12"/>
          </p:nvPr>
        </p:nvSpPr>
        <p:spPr/>
        <p:txBody>
          <a:bodyPr/>
          <a:lstStyle/>
          <a:p>
            <a:pPr>
              <a:defRPr/>
            </a:pPr>
            <a:fld id="{4687FAC7-7DB9-8A43-8666-91426256B443}" type="slidenum">
              <a:rPr lang="en-US" smtClean="0">
                <a:solidFill>
                  <a:srgbClr val="E3DED1">
                    <a:shade val="50000"/>
                  </a:srgbClr>
                </a:solidFill>
              </a:rPr>
              <a:pPr>
                <a:defRPr/>
              </a:pPr>
              <a:t>‹#›</a:t>
            </a:fld>
            <a:endParaRPr lang="en-US">
              <a:solidFill>
                <a:srgbClr val="E3DED1">
                  <a:shade val="50000"/>
                </a:srgbClr>
              </a:solidFill>
            </a:endParaRPr>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lstStyle>
          <a:p>
            <a:r>
              <a:rPr kumimoji="0" lang="en-US" smtClean="0"/>
              <a:t>Click icon to add picture</a:t>
            </a:r>
            <a:endParaRPr kumimoji="0" lang="en-US"/>
          </a:p>
        </p:txBody>
      </p:sp>
    </p:spTree>
    <p:extLst>
      <p:ext uri="{BB962C8B-B14F-4D97-AF65-F5344CB8AC3E}">
        <p14:creationId xmlns:p14="http://schemas.microsoft.com/office/powerpoint/2010/main" val="38636221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81471351-6DCB-7D49-A55B-80C105B173FF}" type="datetime1">
              <a:rPr lang="en-US" smtClean="0">
                <a:solidFill>
                  <a:srgbClr val="E3DED1">
                    <a:shade val="50000"/>
                  </a:srgbClr>
                </a:solidFill>
              </a:rPr>
              <a:pPr>
                <a:defRPr/>
              </a:pPr>
              <a:t>12/6/2016</a:t>
            </a:fld>
            <a:endParaRPr lang="en-US">
              <a:solidFill>
                <a:srgbClr val="E3DED1">
                  <a:shade val="50000"/>
                </a:srgbClr>
              </a:solidFill>
            </a:endParaRPr>
          </a:p>
        </p:txBody>
      </p:sp>
      <p:sp>
        <p:nvSpPr>
          <p:cNvPr id="5" name="Footer Placeholder 4"/>
          <p:cNvSpPr>
            <a:spLocks noGrp="1"/>
          </p:cNvSpPr>
          <p:nvPr>
            <p:ph type="ftr" sz="quarter" idx="11"/>
          </p:nvPr>
        </p:nvSpPr>
        <p:spPr/>
        <p:txBody>
          <a:bodyPr/>
          <a:lstStyle/>
          <a:p>
            <a:pPr>
              <a:defRPr/>
            </a:pPr>
            <a:endParaRPr lang="en-US">
              <a:solidFill>
                <a:srgbClr val="E3DED1">
                  <a:shade val="50000"/>
                </a:srgbClr>
              </a:solidFill>
            </a:endParaRPr>
          </a:p>
        </p:txBody>
      </p:sp>
      <p:sp>
        <p:nvSpPr>
          <p:cNvPr id="6" name="Slide Number Placeholder 5"/>
          <p:cNvSpPr>
            <a:spLocks noGrp="1"/>
          </p:cNvSpPr>
          <p:nvPr>
            <p:ph type="sldNum" sz="quarter" idx="12"/>
          </p:nvPr>
        </p:nvSpPr>
        <p:spPr/>
        <p:txBody>
          <a:bodyPr/>
          <a:lstStyle/>
          <a:p>
            <a:pPr>
              <a:defRPr/>
            </a:pPr>
            <a:fld id="{86084017-699F-7B48-98E4-A04627D596FB}" type="slidenum">
              <a:rPr lang="en-US" smtClean="0">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35934046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2"/>
            <a:ext cx="5943600" cy="525780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CB3D2996-7EB2-874C-8A37-7B019486B8B5}" type="datetime1">
              <a:rPr lang="en-US" smtClean="0">
                <a:solidFill>
                  <a:srgbClr val="E3DED1">
                    <a:shade val="50000"/>
                  </a:srgbClr>
                </a:solidFill>
              </a:rPr>
              <a:pPr>
                <a:defRPr/>
              </a:pPr>
              <a:t>12/6/2016</a:t>
            </a:fld>
            <a:endParaRPr lang="en-US">
              <a:solidFill>
                <a:srgbClr val="E3DED1">
                  <a:shade val="50000"/>
                </a:srgbClr>
              </a:solidFill>
            </a:endParaRPr>
          </a:p>
        </p:txBody>
      </p:sp>
      <p:sp>
        <p:nvSpPr>
          <p:cNvPr id="5" name="Footer Placeholder 4"/>
          <p:cNvSpPr>
            <a:spLocks noGrp="1"/>
          </p:cNvSpPr>
          <p:nvPr>
            <p:ph type="ftr" sz="quarter" idx="11"/>
          </p:nvPr>
        </p:nvSpPr>
        <p:spPr/>
        <p:txBody>
          <a:bodyPr/>
          <a:lstStyle/>
          <a:p>
            <a:pPr>
              <a:defRPr/>
            </a:pPr>
            <a:endParaRPr lang="en-US">
              <a:solidFill>
                <a:srgbClr val="E3DED1">
                  <a:shade val="50000"/>
                </a:srgbClr>
              </a:solidFill>
            </a:endParaRPr>
          </a:p>
        </p:txBody>
      </p:sp>
      <p:sp>
        <p:nvSpPr>
          <p:cNvPr id="6" name="Slide Number Placeholder 5"/>
          <p:cNvSpPr>
            <a:spLocks noGrp="1"/>
          </p:cNvSpPr>
          <p:nvPr>
            <p:ph type="sldNum" sz="quarter" idx="12"/>
          </p:nvPr>
        </p:nvSpPr>
        <p:spPr/>
        <p:txBody>
          <a:bodyPr/>
          <a:lstStyle/>
          <a:p>
            <a:pPr>
              <a:defRPr/>
            </a:pPr>
            <a:fld id="{5037F7DD-DE7F-E740-8715-DB0D769026FD}" type="slidenum">
              <a:rPr lang="en-US" smtClean="0">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125487427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GB" dirty="0" smtClean="0"/>
              <a:t>Click to edit Master title style</a:t>
            </a:r>
            <a:endParaRPr lang="en-US" dirty="0"/>
          </a:p>
        </p:txBody>
      </p:sp>
      <p:sp>
        <p:nvSpPr>
          <p:cNvPr id="3" name="Slide Number Placeholder 5"/>
          <p:cNvSpPr>
            <a:spLocks noGrp="1"/>
          </p:cNvSpPr>
          <p:nvPr>
            <p:ph type="sldNum" sz="quarter" idx="10"/>
          </p:nvPr>
        </p:nvSpPr>
        <p:spPr/>
        <p:txBody>
          <a:bodyPr anchor="t"/>
          <a:lstStyle>
            <a:lvl1pPr>
              <a:defRPr>
                <a:solidFill>
                  <a:srgbClr val="000000"/>
                </a:solidFill>
              </a:defRPr>
            </a:lvl1pPr>
          </a:lstStyle>
          <a:p>
            <a:pPr>
              <a:defRPr/>
            </a:pPr>
            <a:fld id="{9F0E1913-96AD-724B-82EA-006CB62237AC}" type="slidenum">
              <a:rPr lang="en-US"/>
              <a:pPr>
                <a:defRPr/>
              </a:pPr>
              <a:t>‹#›</a:t>
            </a:fld>
            <a:r>
              <a:rPr lang="en-US"/>
              <a:t>.</a:t>
            </a:r>
          </a:p>
        </p:txBody>
      </p:sp>
      <p:sp>
        <p:nvSpPr>
          <p:cNvPr id="4" name="Date Placeholder 3"/>
          <p:cNvSpPr>
            <a:spLocks noGrp="1"/>
          </p:cNvSpPr>
          <p:nvPr>
            <p:ph type="dt" sz="half" idx="11"/>
          </p:nvPr>
        </p:nvSpPr>
        <p:spPr/>
        <p:txBody>
          <a:bodyPr/>
          <a:lstStyle>
            <a:lvl1pPr>
              <a:defRPr>
                <a:latin typeface="Arial" charset="0"/>
              </a:defRPr>
            </a:lvl1pPr>
          </a:lstStyle>
          <a:p>
            <a:pPr>
              <a:defRPr/>
            </a:pPr>
            <a:fld id="{94B13859-6549-F044-8146-FC13C5C601B4}" type="datetime1">
              <a:rPr lang="en-US">
                <a:solidFill>
                  <a:srgbClr val="E3DED1">
                    <a:shade val="50000"/>
                  </a:srgbClr>
                </a:solidFill>
              </a:rPr>
              <a:pPr>
                <a:defRPr/>
              </a:pPr>
              <a:t>12/6/2016</a:t>
            </a:fld>
            <a:endParaRPr lang="en-US">
              <a:solidFill>
                <a:srgbClr val="E3DED1">
                  <a:shade val="50000"/>
                </a:srgbClr>
              </a:solidFill>
            </a:endParaRPr>
          </a:p>
        </p:txBody>
      </p:sp>
      <p:sp>
        <p:nvSpPr>
          <p:cNvPr id="5" name="Footer Placeholder 4"/>
          <p:cNvSpPr>
            <a:spLocks noGrp="1"/>
          </p:cNvSpPr>
          <p:nvPr>
            <p:ph type="ftr" sz="quarter" idx="12"/>
          </p:nvPr>
        </p:nvSpPr>
        <p:spPr/>
        <p:txBody>
          <a:bodyPr/>
          <a:lstStyle>
            <a:lvl1pPr>
              <a:defRPr>
                <a:solidFill>
                  <a:prstClr val="black">
                    <a:tint val="75000"/>
                  </a:prstClr>
                </a:solidFill>
                <a:latin typeface="Arial" pitchFamily="34" charset="0"/>
              </a:defRPr>
            </a:lvl1pPr>
          </a:lstStyle>
          <a:p>
            <a:pPr>
              <a:defRPr/>
            </a:pPr>
            <a:endParaRPr lang="en-US"/>
          </a:p>
        </p:txBody>
      </p:sp>
    </p:spTree>
    <p:extLst>
      <p:ext uri="{BB962C8B-B14F-4D97-AF65-F5344CB8AC3E}">
        <p14:creationId xmlns:p14="http://schemas.microsoft.com/office/powerpoint/2010/main" val="1529641490"/>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a:defRPr>
            </a:lvl1pPr>
          </a:lstStyle>
          <a:p>
            <a:fld id="{EB082B8A-AFE7-A94A-BC7A-B7A605525DFD}" type="datetimeFigureOut">
              <a:rPr lang="en-US" smtClean="0">
                <a:solidFill>
                  <a:prstClr val="black">
                    <a:tint val="75000"/>
                  </a:prstClr>
                </a:solidFill>
              </a:rPr>
              <a:pPr/>
              <a:t>12/6/2016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a:defRPr>
            </a:lvl1pPr>
          </a:lstStyle>
          <a:p>
            <a:fld id="{E77D74DF-93FF-354B-B2E5-16AD51444B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207663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F2EFA1F-684C-EE49-91DE-EC0894F7E8B9}" type="datetime1">
              <a:rPr lang="en-US">
                <a:solidFill>
                  <a:srgbClr val="E3DED1">
                    <a:shade val="50000"/>
                  </a:srgbClr>
                </a:solidFill>
              </a:rPr>
              <a:pPr>
                <a:defRPr/>
              </a:pPr>
              <a:t>12/6/2016</a:t>
            </a:fld>
            <a:endParaRPr lang="en-US">
              <a:solidFill>
                <a:srgbClr val="E3DED1">
                  <a:shade val="50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E3DED1">
                  <a:shade val="50000"/>
                </a:srgbClr>
              </a:solidFill>
            </a:endParaRPr>
          </a:p>
        </p:txBody>
      </p:sp>
    </p:spTree>
    <p:extLst>
      <p:ext uri="{BB962C8B-B14F-4D97-AF65-F5344CB8AC3E}">
        <p14:creationId xmlns:p14="http://schemas.microsoft.com/office/powerpoint/2010/main" val="195743238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F3E8F73-6B5D-5449-A1C8-213ABEB96BBA}" type="datetime1">
              <a:rPr lang="en-US">
                <a:solidFill>
                  <a:srgbClr val="E3DED1">
                    <a:shade val="50000"/>
                  </a:srgbClr>
                </a:solidFill>
              </a:rPr>
              <a:pPr>
                <a:defRPr/>
              </a:pPr>
              <a:t>12/6/2016</a:t>
            </a:fld>
            <a:endParaRPr lang="en-US">
              <a:solidFill>
                <a:srgbClr val="E3DED1">
                  <a:shade val="50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E3DED1">
                  <a:shade val="50000"/>
                </a:srgbClr>
              </a:solidFill>
            </a:endParaRPr>
          </a:p>
        </p:txBody>
      </p:sp>
    </p:spTree>
    <p:extLst>
      <p:ext uri="{BB962C8B-B14F-4D97-AF65-F5344CB8AC3E}">
        <p14:creationId xmlns:p14="http://schemas.microsoft.com/office/powerpoint/2010/main" val="671140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a:defRPr>
            </a:lvl1pPr>
          </a:lstStyle>
          <a:p>
            <a:fld id="{EB082B8A-AFE7-A94A-BC7A-B7A605525DFD}" type="datetimeFigureOut">
              <a:rPr lang="en-US" smtClean="0">
                <a:solidFill>
                  <a:prstClr val="black">
                    <a:tint val="75000"/>
                  </a:prstClr>
                </a:solidFill>
              </a:rPr>
              <a:pPr/>
              <a:t>12/6/2016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a:defRPr>
            </a:lvl1pPr>
          </a:lstStyle>
          <a:p>
            <a:fld id="{E77D74DF-93FF-354B-B2E5-16AD51444B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4441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a:defRPr>
            </a:lvl1pPr>
          </a:lstStyle>
          <a:p>
            <a:fld id="{EB082B8A-AFE7-A94A-BC7A-B7A605525DFD}" type="datetimeFigureOut">
              <a:rPr lang="en-US" smtClean="0">
                <a:solidFill>
                  <a:prstClr val="black">
                    <a:tint val="75000"/>
                  </a:prstClr>
                </a:solidFill>
              </a:rPr>
              <a:pPr/>
              <a:t>12/6/2016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a:defRPr>
            </a:lvl1pPr>
          </a:lstStyle>
          <a:p>
            <a:fld id="{E77D74DF-93FF-354B-B2E5-16AD51444B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5705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a:defRPr>
            </a:lvl1pPr>
          </a:lstStyle>
          <a:p>
            <a:fld id="{EB082B8A-AFE7-A94A-BC7A-B7A605525DFD}" type="datetimeFigureOut">
              <a:rPr lang="en-US" smtClean="0">
                <a:solidFill>
                  <a:prstClr val="black">
                    <a:tint val="75000"/>
                  </a:prstClr>
                </a:solidFill>
              </a:rPr>
              <a:pPr/>
              <a:t>12/6/2016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a:defRPr>
            </a:lvl1pPr>
          </a:lstStyle>
          <a:p>
            <a:fld id="{E77D74DF-93FF-354B-B2E5-16AD51444B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20834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a:defRPr>
            </a:lvl1pPr>
          </a:lstStyle>
          <a:p>
            <a:fld id="{EB082B8A-AFE7-A94A-BC7A-B7A605525DFD}" type="datetimeFigureOut">
              <a:rPr lang="en-US" smtClean="0">
                <a:solidFill>
                  <a:prstClr val="black">
                    <a:tint val="75000"/>
                  </a:prstClr>
                </a:solidFill>
              </a:rPr>
              <a:pPr/>
              <a:t>12/6/2016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a:defRPr>
            </a:lvl1pPr>
          </a:lstStyle>
          <a:p>
            <a:fld id="{E77D74DF-93FF-354B-B2E5-16AD51444B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6102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BCF2"/>
                </a:solidFill>
              </a:defRPr>
            </a:lvl1pPr>
          </a:lstStyle>
          <a:p>
            <a:r>
              <a:rPr lang="en-US" dirty="0" smtClean="0"/>
              <a:t>Click to edit </a:t>
            </a:r>
            <a:br>
              <a:rPr lang="en-US" dirty="0" smtClean="0"/>
            </a:br>
            <a:r>
              <a:rPr lang="en-US" dirty="0" smtClean="0"/>
              <a:t>Master title style</a:t>
            </a:r>
            <a:endParaRPr lang="en-US" dirty="0"/>
          </a:p>
        </p:txBody>
      </p:sp>
      <p:sp>
        <p:nvSpPr>
          <p:cNvPr id="3" name="Content Placeholder 2"/>
          <p:cNvSpPr>
            <a:spLocks noGrp="1"/>
          </p:cNvSpPr>
          <p:nvPr>
            <p:ph idx="1"/>
          </p:nvPr>
        </p:nvSpPr>
        <p:spPr>
          <a:xfrm>
            <a:off x="304800" y="1392238"/>
            <a:ext cx="8534400" cy="4779962"/>
          </a:xfrm>
        </p:spPr>
        <p:txBody>
          <a:bodyPr/>
          <a:lstStyle>
            <a:lvl1pPr>
              <a:defRPr>
                <a:solidFill>
                  <a:srgbClr val="E81123"/>
                </a:solidFill>
              </a:defRPr>
            </a:lvl1pPr>
            <a:lvl2pPr>
              <a:defRPr>
                <a:solidFill>
                  <a:srgbClr val="E81123"/>
                </a:solidFill>
              </a:defRPr>
            </a:lvl2pPr>
            <a:lvl3pPr>
              <a:defRPr>
                <a:solidFill>
                  <a:srgbClr val="E81123"/>
                </a:solidFill>
              </a:defRPr>
            </a:lvl3pPr>
            <a:lvl4pPr>
              <a:defRPr>
                <a:solidFill>
                  <a:srgbClr val="E81123"/>
                </a:solidFill>
              </a:defRPr>
            </a:lvl4pPr>
            <a:lvl5pPr>
              <a:defRPr>
                <a:solidFill>
                  <a:srgbClr val="E8112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6A54CD14-F2DD-C247-A9FE-76F2AC9C664D}" type="datetime1">
              <a:rPr lang="en-US"/>
              <a:pPr>
                <a:defRPr/>
              </a:pPr>
              <a:t>12/6/2016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F41FF06-53C3-BF4D-9A18-E09C946027CC}" type="slidenum">
              <a:rPr lang="en-US"/>
              <a:pPr>
                <a:defRPr/>
              </a:pPr>
              <a:t>‹#›</a:t>
            </a:fld>
            <a:endParaRPr lang="en-US" dirty="0"/>
          </a:p>
        </p:txBody>
      </p:sp>
    </p:spTree>
    <p:extLst>
      <p:ext uri="{BB962C8B-B14F-4D97-AF65-F5344CB8AC3E}">
        <p14:creationId xmlns:p14="http://schemas.microsoft.com/office/powerpoint/2010/main" val="380861747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a:defRPr>
            </a:lvl1pPr>
          </a:lstStyle>
          <a:p>
            <a:fld id="{EB082B8A-AFE7-A94A-BC7A-B7A605525DFD}" type="datetimeFigureOut">
              <a:rPr lang="en-US" smtClean="0">
                <a:solidFill>
                  <a:prstClr val="black">
                    <a:tint val="75000"/>
                  </a:prstClr>
                </a:solidFill>
              </a:rPr>
              <a:pPr/>
              <a:t>12/6/2016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a:defRPr>
            </a:lvl1pPr>
          </a:lstStyle>
          <a:p>
            <a:fld id="{E77D74DF-93FF-354B-B2E5-16AD51444B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4524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a:defRPr>
            </a:lvl1pPr>
          </a:lstStyle>
          <a:p>
            <a:fld id="{EB082B8A-AFE7-A94A-BC7A-B7A605525DFD}" type="datetimeFigureOut">
              <a:rPr lang="en-US" smtClean="0">
                <a:solidFill>
                  <a:prstClr val="black">
                    <a:tint val="75000"/>
                  </a:prstClr>
                </a:solidFill>
              </a:rPr>
              <a:pPr/>
              <a:t>12/6/2016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a:defRPr>
            </a:lvl1pPr>
          </a:lstStyle>
          <a:p>
            <a:fld id="{E77D74DF-93FF-354B-B2E5-16AD51444B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0582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a:defRPr>
            </a:lvl1pPr>
          </a:lstStyle>
          <a:p>
            <a:fld id="{EB082B8A-AFE7-A94A-BC7A-B7A605525DFD}" type="datetimeFigureOut">
              <a:rPr lang="en-US" smtClean="0">
                <a:solidFill>
                  <a:prstClr val="black">
                    <a:tint val="75000"/>
                  </a:prstClr>
                </a:solidFill>
              </a:rPr>
              <a:pPr/>
              <a:t>12/6/2016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a:defRPr>
            </a:lvl1pPr>
          </a:lstStyle>
          <a:p>
            <a:fld id="{E77D74DF-93FF-354B-B2E5-16AD51444B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54147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a:defRPr>
            </a:lvl1pPr>
          </a:lstStyle>
          <a:p>
            <a:fld id="{EB082B8A-AFE7-A94A-BC7A-B7A605525DFD}" type="datetimeFigureOut">
              <a:rPr lang="en-US" smtClean="0">
                <a:solidFill>
                  <a:prstClr val="black">
                    <a:tint val="75000"/>
                  </a:prstClr>
                </a:solidFill>
              </a:rPr>
              <a:pPr/>
              <a:t>12/6/2016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a:defRPr>
            </a:lvl1pPr>
          </a:lstStyle>
          <a:p>
            <a:fld id="{E77D74DF-93FF-354B-B2E5-16AD51444B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48470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a:defRPr>
            </a:lvl1pPr>
          </a:lstStyle>
          <a:p>
            <a:fld id="{EB082B8A-AFE7-A94A-BC7A-B7A605525DFD}" type="datetimeFigureOut">
              <a:rPr lang="en-US" smtClean="0">
                <a:solidFill>
                  <a:prstClr val="black">
                    <a:tint val="75000"/>
                  </a:prstClr>
                </a:solidFill>
              </a:rPr>
              <a:pPr/>
              <a:t>12/6/2016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a:defRPr>
            </a:lvl1pPr>
          </a:lstStyle>
          <a:p>
            <a:fld id="{E77D74DF-93FF-354B-B2E5-16AD51444B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058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a:defRPr>
            </a:lvl1pPr>
          </a:lstStyle>
          <a:p>
            <a:fld id="{EB082B8A-AFE7-A94A-BC7A-B7A605525DFD}" type="datetimeFigureOut">
              <a:rPr lang="en-US" smtClean="0">
                <a:solidFill>
                  <a:prstClr val="black">
                    <a:tint val="75000"/>
                  </a:prstClr>
                </a:solidFill>
              </a:rPr>
              <a:pPr/>
              <a:t>12/6/2016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a:defRPr>
            </a:lvl1pPr>
          </a:lstStyle>
          <a:p>
            <a:fld id="{E77D74DF-93FF-354B-B2E5-16AD51444B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03590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a:defRPr>
            </a:lvl1pPr>
          </a:lstStyle>
          <a:p>
            <a:fld id="{EB082B8A-AFE7-A94A-BC7A-B7A605525DFD}" type="datetimeFigureOut">
              <a:rPr lang="en-US" smtClean="0">
                <a:solidFill>
                  <a:prstClr val="black">
                    <a:tint val="75000"/>
                  </a:prstClr>
                </a:solidFill>
              </a:rPr>
              <a:pPr/>
              <a:t>12/6/2016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a:defRPr>
            </a:lvl1pPr>
          </a:lstStyle>
          <a:p>
            <a:fld id="{E77D74DF-93FF-354B-B2E5-16AD51444B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28371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a:defRPr>
            </a:lvl1pPr>
          </a:lstStyle>
          <a:p>
            <a:fld id="{EB082B8A-AFE7-A94A-BC7A-B7A605525DFD}" type="datetimeFigureOut">
              <a:rPr lang="en-US" smtClean="0">
                <a:solidFill>
                  <a:prstClr val="black">
                    <a:tint val="75000"/>
                  </a:prstClr>
                </a:solidFill>
              </a:rPr>
              <a:pPr/>
              <a:t>12/6/2016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a:defRPr>
            </a:lvl1pPr>
          </a:lstStyle>
          <a:p>
            <a:fld id="{E77D74DF-93FF-354B-B2E5-16AD51444B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771745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a:defRPr>
            </a:lvl1pPr>
          </a:lstStyle>
          <a:p>
            <a:fld id="{EB082B8A-AFE7-A94A-BC7A-B7A605525DFD}" type="datetimeFigureOut">
              <a:rPr lang="en-US" smtClean="0">
                <a:solidFill>
                  <a:prstClr val="black">
                    <a:tint val="75000"/>
                  </a:prstClr>
                </a:solidFill>
              </a:rPr>
              <a:pPr/>
              <a:t>12/6/2016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a:defRPr>
            </a:lvl1pPr>
          </a:lstStyle>
          <a:p>
            <a:fld id="{E77D74DF-93FF-354B-B2E5-16AD51444B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192794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a:defRPr>
            </a:lvl1pPr>
          </a:lstStyle>
          <a:p>
            <a:fld id="{EB082B8A-AFE7-A94A-BC7A-B7A605525DFD}" type="datetimeFigureOut">
              <a:rPr lang="en-US" smtClean="0">
                <a:solidFill>
                  <a:prstClr val="black">
                    <a:tint val="75000"/>
                  </a:prstClr>
                </a:solidFill>
              </a:rPr>
              <a:pPr/>
              <a:t>12/6/2016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a:defRPr>
            </a:lvl1pPr>
          </a:lstStyle>
          <a:p>
            <a:fld id="{E77D74DF-93FF-354B-B2E5-16AD51444B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5244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C09184A-E007-2743-993F-68D97DA816DB}" type="datetime1">
              <a:rPr lang="en-US"/>
              <a:pPr>
                <a:defRPr/>
              </a:pPr>
              <a:t>12/6/2016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FAE87ED-01BC-D548-817C-65E327180B0C}" type="slidenum">
              <a:rPr lang="en-US"/>
              <a:pPr>
                <a:defRPr/>
              </a:pPr>
              <a:t>‹#›</a:t>
            </a:fld>
            <a:endParaRPr lang="en-US" dirty="0"/>
          </a:p>
        </p:txBody>
      </p:sp>
    </p:spTree>
    <p:extLst>
      <p:ext uri="{BB962C8B-B14F-4D97-AF65-F5344CB8AC3E}">
        <p14:creationId xmlns:p14="http://schemas.microsoft.com/office/powerpoint/2010/main" val="346674343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a:defRPr>
            </a:lvl1pPr>
          </a:lstStyle>
          <a:p>
            <a:fld id="{EB082B8A-AFE7-A94A-BC7A-B7A605525DFD}" type="datetimeFigureOut">
              <a:rPr lang="en-US" smtClean="0">
                <a:solidFill>
                  <a:prstClr val="black">
                    <a:tint val="75000"/>
                  </a:prstClr>
                </a:solidFill>
              </a:rPr>
              <a:pPr/>
              <a:t>12/6/2016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a:defRPr>
            </a:lvl1pPr>
          </a:lstStyle>
          <a:p>
            <a:fld id="{E77D74DF-93FF-354B-B2E5-16AD51444B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8903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a:defRPr>
            </a:lvl1pPr>
          </a:lstStyle>
          <a:p>
            <a:fld id="{EB082B8A-AFE7-A94A-BC7A-B7A605525DFD}" type="datetimeFigureOut">
              <a:rPr lang="en-US" smtClean="0">
                <a:solidFill>
                  <a:prstClr val="black">
                    <a:tint val="75000"/>
                  </a:prstClr>
                </a:solidFill>
              </a:rPr>
              <a:pPr/>
              <a:t>12/6/2016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a:defRPr>
            </a:lvl1pPr>
          </a:lstStyle>
          <a:p>
            <a:fld id="{E77D74DF-93FF-354B-B2E5-16AD51444B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5662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a:defRPr>
            </a:lvl1pPr>
          </a:lstStyle>
          <a:p>
            <a:fld id="{EB082B8A-AFE7-A94A-BC7A-B7A605525DFD}" type="datetimeFigureOut">
              <a:rPr lang="en-US" smtClean="0">
                <a:solidFill>
                  <a:prstClr val="black">
                    <a:tint val="75000"/>
                  </a:prstClr>
                </a:solidFill>
              </a:rPr>
              <a:pPr/>
              <a:t>12/6/2016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a:defRPr>
            </a:lvl1pPr>
          </a:lstStyle>
          <a:p>
            <a:fld id="{E77D74DF-93FF-354B-B2E5-16AD51444B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520055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a:defRPr>
            </a:lvl1pPr>
          </a:lstStyle>
          <a:p>
            <a:fld id="{EB082B8A-AFE7-A94A-BC7A-B7A605525DFD}" type="datetimeFigureOut">
              <a:rPr lang="en-US" smtClean="0">
                <a:solidFill>
                  <a:prstClr val="black">
                    <a:tint val="75000"/>
                  </a:prstClr>
                </a:solidFill>
              </a:rPr>
              <a:pPr/>
              <a:t>12/6/2016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a:defRPr>
            </a:lvl1pPr>
          </a:lstStyle>
          <a:p>
            <a:fld id="{E77D74DF-93FF-354B-B2E5-16AD51444B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878252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6705600" y="6356350"/>
            <a:ext cx="2133600" cy="365125"/>
          </a:xfrm>
          <a:prstGeom prst="rect">
            <a:avLst/>
          </a:prstGeom>
        </p:spPr>
        <p:txBody>
          <a:bodyPr/>
          <a:lstStyle>
            <a:lvl1pPr algn="r">
              <a:defRPr sz="1400">
                <a:solidFill>
                  <a:schemeClr val="tx1">
                    <a:lumMod val="65000"/>
                    <a:lumOff val="35000"/>
                  </a:schemeClr>
                </a:solidFill>
                <a:latin typeface="Arial"/>
              </a:defRPr>
            </a:lvl1pPr>
          </a:lstStyle>
          <a:p>
            <a:fld id="{3134BEE3-505E-4C4E-B203-64058AEA9EA0}"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06870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pPr defTabSz="457200" fontAlgn="auto">
              <a:spcBef>
                <a:spcPts val="0"/>
              </a:spcBef>
              <a:spcAft>
                <a:spcPts val="0"/>
              </a:spcAft>
            </a:pPr>
            <a:endParaRPr lang="en-US" dirty="0">
              <a:solidFill>
                <a:prstClr val="black"/>
              </a:solidFill>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pPr defTabSz="457200" fontAlgn="auto">
              <a:spcBef>
                <a:spcPts val="0"/>
              </a:spcBef>
              <a:spcAft>
                <a:spcPts val="0"/>
              </a:spcAft>
              <a:defRPr/>
            </a:pPr>
            <a:endParaRPr lang="en-US" dirty="0">
              <a:solidFill>
                <a:prstClr val="black"/>
              </a:solidFill>
              <a:ea typeface="+mn-ea"/>
              <a:cs typeface="+mn-cs"/>
            </a:endParaRPr>
          </a:p>
        </p:txBody>
      </p:sp>
      <p:sp>
        <p:nvSpPr>
          <p:cNvPr id="6" name="Slide Number Placeholder 5"/>
          <p:cNvSpPr>
            <a:spLocks noGrp="1"/>
          </p:cNvSpPr>
          <p:nvPr>
            <p:ph type="sldNum" sz="quarter" idx="12"/>
          </p:nvPr>
        </p:nvSpPr>
        <p:spPr>
          <a:xfrm>
            <a:off x="6705600" y="6356350"/>
            <a:ext cx="2133600" cy="365125"/>
          </a:xfrm>
          <a:prstGeom prst="rect">
            <a:avLst/>
          </a:prstGeom>
        </p:spPr>
        <p:txBody>
          <a:bodyPr/>
          <a:lstStyle>
            <a:lvl1pPr algn="r">
              <a:defRPr sz="1400">
                <a:solidFill>
                  <a:schemeClr val="tx1">
                    <a:lumMod val="65000"/>
                    <a:lumOff val="35000"/>
                  </a:schemeClr>
                </a:solidFill>
                <a:latin typeface="Arial"/>
              </a:defRPr>
            </a:lvl1pPr>
          </a:lstStyle>
          <a:p>
            <a:fld id="{3134BEE3-505E-4C4E-B203-64058AEA9EA0}"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73215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5749" y="5383213"/>
            <a:ext cx="8397875" cy="1474787"/>
          </a:xfrm>
        </p:spPr>
        <p:txBody>
          <a:bodyPr anchor="ctr"/>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285750" y="2930526"/>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pPr defTabSz="457200" fontAlgn="auto">
              <a:spcBef>
                <a:spcPts val="0"/>
              </a:spcBef>
              <a:spcAft>
                <a:spcPts val="0"/>
              </a:spcAft>
            </a:pPr>
            <a:endParaRPr lang="en-US" dirty="0">
              <a:solidFill>
                <a:prstClr val="black"/>
              </a:solidFill>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pPr defTabSz="457200" fontAlgn="auto">
              <a:spcBef>
                <a:spcPts val="0"/>
              </a:spcBef>
              <a:spcAft>
                <a:spcPts val="0"/>
              </a:spcAft>
              <a:defRPr/>
            </a:pPr>
            <a:endParaRPr lang="en-US" dirty="0">
              <a:solidFill>
                <a:prstClr val="black"/>
              </a:solidFill>
              <a:ea typeface="+mn-ea"/>
              <a:cs typeface="+mn-cs"/>
            </a:endParaRPr>
          </a:p>
        </p:txBody>
      </p:sp>
      <p:sp>
        <p:nvSpPr>
          <p:cNvPr id="6" name="Slide Number Placeholder 5"/>
          <p:cNvSpPr>
            <a:spLocks noGrp="1"/>
          </p:cNvSpPr>
          <p:nvPr>
            <p:ph type="sldNum" sz="quarter" idx="12"/>
          </p:nvPr>
        </p:nvSpPr>
        <p:spPr>
          <a:xfrm>
            <a:off x="6705600" y="6356350"/>
            <a:ext cx="2133600" cy="365125"/>
          </a:xfrm>
          <a:prstGeom prst="rect">
            <a:avLst/>
          </a:prstGeom>
        </p:spPr>
        <p:txBody>
          <a:bodyPr/>
          <a:lstStyle>
            <a:lvl1pPr>
              <a:defRPr>
                <a:latin typeface="Arial"/>
              </a:defRPr>
            </a:lvl1pPr>
          </a:lstStyle>
          <a:p>
            <a:fld id="{FA6AB5E3-FBF3-3749-9E78-1FF97C4FECC7}"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421284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pPr defTabSz="457200" fontAlgn="auto">
              <a:spcBef>
                <a:spcPts val="0"/>
              </a:spcBef>
              <a:spcAft>
                <a:spcPts val="0"/>
              </a:spcAft>
            </a:pPr>
            <a:endParaRPr lang="en-US" dirty="0">
              <a:solidFill>
                <a:prstClr val="black"/>
              </a:solidFill>
              <a:ea typeface="+mn-ea"/>
              <a:cs typeface="+mn-cs"/>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pPr defTabSz="457200" fontAlgn="auto">
              <a:spcBef>
                <a:spcPts val="0"/>
              </a:spcBef>
              <a:spcAft>
                <a:spcPts val="0"/>
              </a:spcAft>
              <a:defRPr/>
            </a:pPr>
            <a:endParaRPr lang="en-US" dirty="0">
              <a:solidFill>
                <a:prstClr val="black"/>
              </a:solidFill>
              <a:ea typeface="+mn-ea"/>
              <a:cs typeface="+mn-cs"/>
            </a:endParaRPr>
          </a:p>
        </p:txBody>
      </p:sp>
      <p:sp>
        <p:nvSpPr>
          <p:cNvPr id="7" name="Slide Number Placeholder 5"/>
          <p:cNvSpPr>
            <a:spLocks noGrp="1"/>
          </p:cNvSpPr>
          <p:nvPr>
            <p:ph type="sldNum" sz="quarter" idx="12"/>
          </p:nvPr>
        </p:nvSpPr>
        <p:spPr>
          <a:xfrm>
            <a:off x="6705600" y="6356350"/>
            <a:ext cx="2133600" cy="365125"/>
          </a:xfrm>
          <a:prstGeom prst="rect">
            <a:avLst/>
          </a:prstGeom>
        </p:spPr>
        <p:txBody>
          <a:bodyPr/>
          <a:lstStyle>
            <a:lvl1pPr>
              <a:defRPr>
                <a:latin typeface="Arial"/>
              </a:defRPr>
            </a:lvl1pPr>
          </a:lstStyle>
          <a:p>
            <a:fld id="{D051C101-6A9D-E149-8A15-12FDAD9962C5}"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83036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pPr defTabSz="457200" fontAlgn="auto">
              <a:spcBef>
                <a:spcPts val="0"/>
              </a:spcBef>
              <a:spcAft>
                <a:spcPts val="0"/>
              </a:spcAft>
            </a:pPr>
            <a:endParaRPr lang="en-US" dirty="0">
              <a:solidFill>
                <a:prstClr val="black"/>
              </a:solidFill>
              <a:ea typeface="+mn-ea"/>
              <a:cs typeface="+mn-cs"/>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pPr defTabSz="457200" fontAlgn="auto">
              <a:spcBef>
                <a:spcPts val="0"/>
              </a:spcBef>
              <a:spcAft>
                <a:spcPts val="0"/>
              </a:spcAft>
              <a:defRPr/>
            </a:pPr>
            <a:endParaRPr lang="en-US" dirty="0">
              <a:solidFill>
                <a:prstClr val="black"/>
              </a:solidFill>
              <a:ea typeface="+mn-ea"/>
              <a:cs typeface="+mn-cs"/>
            </a:endParaRPr>
          </a:p>
        </p:txBody>
      </p:sp>
      <p:sp>
        <p:nvSpPr>
          <p:cNvPr id="9" name="Slide Number Placeholder 5"/>
          <p:cNvSpPr>
            <a:spLocks noGrp="1"/>
          </p:cNvSpPr>
          <p:nvPr>
            <p:ph type="sldNum" sz="quarter" idx="12"/>
          </p:nvPr>
        </p:nvSpPr>
        <p:spPr>
          <a:xfrm>
            <a:off x="6705600" y="6356350"/>
            <a:ext cx="2133600" cy="365125"/>
          </a:xfrm>
          <a:prstGeom prst="rect">
            <a:avLst/>
          </a:prstGeom>
        </p:spPr>
        <p:txBody>
          <a:bodyPr/>
          <a:lstStyle>
            <a:lvl1pPr>
              <a:defRPr>
                <a:latin typeface="Arial"/>
              </a:defRPr>
            </a:lvl1pPr>
          </a:lstStyle>
          <a:p>
            <a:fld id="{E4806679-9D7C-1249-80E8-73901288C34A}"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36788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pPr defTabSz="457200" fontAlgn="auto">
              <a:spcBef>
                <a:spcPts val="0"/>
              </a:spcBef>
              <a:spcAft>
                <a:spcPts val="0"/>
              </a:spcAft>
            </a:pPr>
            <a:endParaRPr lang="en-US" dirty="0">
              <a:solidFill>
                <a:prstClr val="black"/>
              </a:solidFill>
              <a:ea typeface="+mn-ea"/>
              <a:cs typeface="+mn-cs"/>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pPr defTabSz="457200" fontAlgn="auto">
              <a:spcBef>
                <a:spcPts val="0"/>
              </a:spcBef>
              <a:spcAft>
                <a:spcPts val="0"/>
              </a:spcAft>
              <a:defRPr/>
            </a:pPr>
            <a:endParaRPr lang="en-US" dirty="0">
              <a:solidFill>
                <a:prstClr val="black"/>
              </a:solidFill>
              <a:ea typeface="+mn-ea"/>
              <a:cs typeface="+mn-cs"/>
            </a:endParaRPr>
          </a:p>
        </p:txBody>
      </p:sp>
      <p:sp>
        <p:nvSpPr>
          <p:cNvPr id="5" name="Slide Number Placeholder 5"/>
          <p:cNvSpPr>
            <a:spLocks noGrp="1"/>
          </p:cNvSpPr>
          <p:nvPr>
            <p:ph type="sldNum" sz="quarter" idx="12"/>
          </p:nvPr>
        </p:nvSpPr>
        <p:spPr>
          <a:xfrm>
            <a:off x="6705600" y="6356350"/>
            <a:ext cx="2133600" cy="365125"/>
          </a:xfrm>
          <a:prstGeom prst="rect">
            <a:avLst/>
          </a:prstGeom>
        </p:spPr>
        <p:txBody>
          <a:bodyPr/>
          <a:lstStyle>
            <a:lvl1pPr>
              <a:defRPr>
                <a:latin typeface="Arial"/>
              </a:defRPr>
            </a:lvl1pPr>
          </a:lstStyle>
          <a:p>
            <a:fld id="{99DEFDA4-F037-CB4D-BFA2-91C1A6B995BB}"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75916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A5BFE7F-AE2C-0D42-9151-C00BB6D8B96C}" type="datetime1">
              <a:rPr lang="en-US"/>
              <a:pPr>
                <a:defRPr/>
              </a:pPr>
              <a:t>12/6/2016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8632BFB-4B62-1D4B-B7D3-4FB425031399}" type="slidenum">
              <a:rPr lang="en-US"/>
              <a:pPr>
                <a:defRPr/>
              </a:pPr>
              <a:t>‹#›</a:t>
            </a:fld>
            <a:endParaRPr lang="en-US" dirty="0"/>
          </a:p>
        </p:txBody>
      </p:sp>
    </p:spTree>
    <p:extLst>
      <p:ext uri="{BB962C8B-B14F-4D97-AF65-F5344CB8AC3E}">
        <p14:creationId xmlns:p14="http://schemas.microsoft.com/office/powerpoint/2010/main" val="25384434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pPr defTabSz="457200" fontAlgn="auto">
              <a:spcBef>
                <a:spcPts val="0"/>
              </a:spcBef>
              <a:spcAft>
                <a:spcPts val="0"/>
              </a:spcAft>
            </a:pPr>
            <a:endParaRPr lang="en-US" dirty="0">
              <a:solidFill>
                <a:prstClr val="black"/>
              </a:solidFill>
              <a:ea typeface="+mn-ea"/>
              <a:cs typeface="+mn-cs"/>
            </a:endParaRPr>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pPr defTabSz="457200" fontAlgn="auto">
              <a:spcBef>
                <a:spcPts val="0"/>
              </a:spcBef>
              <a:spcAft>
                <a:spcPts val="0"/>
              </a:spcAft>
              <a:defRPr/>
            </a:pPr>
            <a:endParaRPr lang="en-US" dirty="0">
              <a:solidFill>
                <a:prstClr val="black"/>
              </a:solidFill>
              <a:ea typeface="+mn-ea"/>
              <a:cs typeface="+mn-cs"/>
            </a:endParaRPr>
          </a:p>
        </p:txBody>
      </p:sp>
      <p:sp>
        <p:nvSpPr>
          <p:cNvPr id="4" name="Slide Number Placeholder 5"/>
          <p:cNvSpPr>
            <a:spLocks noGrp="1"/>
          </p:cNvSpPr>
          <p:nvPr>
            <p:ph type="sldNum" sz="quarter" idx="12"/>
          </p:nvPr>
        </p:nvSpPr>
        <p:spPr>
          <a:xfrm>
            <a:off x="6705600" y="6356350"/>
            <a:ext cx="2133600" cy="365125"/>
          </a:xfrm>
          <a:prstGeom prst="rect">
            <a:avLst/>
          </a:prstGeom>
        </p:spPr>
        <p:txBody>
          <a:bodyPr/>
          <a:lstStyle>
            <a:lvl1pPr>
              <a:defRPr>
                <a:latin typeface="Arial"/>
              </a:defRPr>
            </a:lvl1pPr>
          </a:lstStyle>
          <a:p>
            <a:fld id="{2A9EA7A1-AFF6-E74E-AA57-C817563DCFDC}"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240773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pPr defTabSz="457200" fontAlgn="auto">
              <a:spcBef>
                <a:spcPts val="0"/>
              </a:spcBef>
              <a:spcAft>
                <a:spcPts val="0"/>
              </a:spcAft>
            </a:pPr>
            <a:endParaRPr lang="en-US" dirty="0">
              <a:solidFill>
                <a:prstClr val="black"/>
              </a:solidFill>
              <a:ea typeface="+mn-ea"/>
              <a:cs typeface="+mn-cs"/>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pPr defTabSz="457200" fontAlgn="auto">
              <a:spcBef>
                <a:spcPts val="0"/>
              </a:spcBef>
              <a:spcAft>
                <a:spcPts val="0"/>
              </a:spcAft>
              <a:defRPr/>
            </a:pPr>
            <a:endParaRPr lang="en-US" dirty="0">
              <a:solidFill>
                <a:prstClr val="black"/>
              </a:solidFill>
              <a:ea typeface="+mn-ea"/>
              <a:cs typeface="+mn-cs"/>
            </a:endParaRPr>
          </a:p>
        </p:txBody>
      </p:sp>
      <p:sp>
        <p:nvSpPr>
          <p:cNvPr id="7" name="Slide Number Placeholder 5"/>
          <p:cNvSpPr>
            <a:spLocks noGrp="1"/>
          </p:cNvSpPr>
          <p:nvPr>
            <p:ph type="sldNum" sz="quarter" idx="12"/>
          </p:nvPr>
        </p:nvSpPr>
        <p:spPr>
          <a:xfrm>
            <a:off x="6705600" y="6356350"/>
            <a:ext cx="2133600" cy="365125"/>
          </a:xfrm>
          <a:prstGeom prst="rect">
            <a:avLst/>
          </a:prstGeom>
        </p:spPr>
        <p:txBody>
          <a:bodyPr/>
          <a:lstStyle>
            <a:lvl1pPr>
              <a:defRPr>
                <a:latin typeface="Arial"/>
              </a:defRPr>
            </a:lvl1pPr>
          </a:lstStyle>
          <a:p>
            <a:fld id="{B4D4F4A3-31C6-EE48-8A3F-33FA4BE569B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6263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pPr defTabSz="457200" fontAlgn="auto">
              <a:spcBef>
                <a:spcPts val="0"/>
              </a:spcBef>
              <a:spcAft>
                <a:spcPts val="0"/>
              </a:spcAft>
            </a:pPr>
            <a:endParaRPr lang="en-US" dirty="0">
              <a:solidFill>
                <a:prstClr val="black"/>
              </a:solidFill>
              <a:ea typeface="+mn-ea"/>
              <a:cs typeface="+mn-cs"/>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pPr defTabSz="457200" fontAlgn="auto">
              <a:spcBef>
                <a:spcPts val="0"/>
              </a:spcBef>
              <a:spcAft>
                <a:spcPts val="0"/>
              </a:spcAft>
              <a:defRPr/>
            </a:pPr>
            <a:endParaRPr lang="en-US" dirty="0">
              <a:solidFill>
                <a:prstClr val="black"/>
              </a:solidFill>
              <a:ea typeface="+mn-ea"/>
              <a:cs typeface="+mn-cs"/>
            </a:endParaRPr>
          </a:p>
        </p:txBody>
      </p:sp>
      <p:sp>
        <p:nvSpPr>
          <p:cNvPr id="7" name="Slide Number Placeholder 5"/>
          <p:cNvSpPr>
            <a:spLocks noGrp="1"/>
          </p:cNvSpPr>
          <p:nvPr>
            <p:ph type="sldNum" sz="quarter" idx="12"/>
          </p:nvPr>
        </p:nvSpPr>
        <p:spPr>
          <a:xfrm>
            <a:off x="6705600" y="6356350"/>
            <a:ext cx="2133600" cy="365125"/>
          </a:xfrm>
          <a:prstGeom prst="rect">
            <a:avLst/>
          </a:prstGeom>
        </p:spPr>
        <p:txBody>
          <a:bodyPr/>
          <a:lstStyle>
            <a:lvl1pPr>
              <a:defRPr>
                <a:latin typeface="Arial"/>
              </a:defRPr>
            </a:lvl1pPr>
          </a:lstStyle>
          <a:p>
            <a:fld id="{4E8AC580-6BFE-AD4D-B617-9199805A944C}"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488681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pPr defTabSz="457200" fontAlgn="auto">
              <a:spcBef>
                <a:spcPts val="0"/>
              </a:spcBef>
              <a:spcAft>
                <a:spcPts val="0"/>
              </a:spcAft>
            </a:pPr>
            <a:endParaRPr lang="en-US" dirty="0">
              <a:solidFill>
                <a:prstClr val="black"/>
              </a:solidFill>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pPr defTabSz="457200" fontAlgn="auto">
              <a:spcBef>
                <a:spcPts val="0"/>
              </a:spcBef>
              <a:spcAft>
                <a:spcPts val="0"/>
              </a:spcAft>
              <a:defRPr/>
            </a:pPr>
            <a:endParaRPr lang="en-US" dirty="0">
              <a:solidFill>
                <a:prstClr val="black"/>
              </a:solidFill>
              <a:ea typeface="+mn-ea"/>
              <a:cs typeface="+mn-cs"/>
            </a:endParaRPr>
          </a:p>
        </p:txBody>
      </p:sp>
      <p:sp>
        <p:nvSpPr>
          <p:cNvPr id="6" name="Slide Number Placeholder 5"/>
          <p:cNvSpPr>
            <a:spLocks noGrp="1"/>
          </p:cNvSpPr>
          <p:nvPr>
            <p:ph type="sldNum" sz="quarter" idx="12"/>
          </p:nvPr>
        </p:nvSpPr>
        <p:spPr>
          <a:xfrm>
            <a:off x="6705600" y="6356350"/>
            <a:ext cx="2133600" cy="365125"/>
          </a:xfrm>
          <a:prstGeom prst="rect">
            <a:avLst/>
          </a:prstGeom>
        </p:spPr>
        <p:txBody>
          <a:bodyPr/>
          <a:lstStyle>
            <a:lvl1pPr>
              <a:defRPr>
                <a:latin typeface="Arial"/>
              </a:defRPr>
            </a:lvl1pPr>
          </a:lstStyle>
          <a:p>
            <a:fld id="{581E9C54-C907-CD44-9B1F-6A605B6F4EF8}"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96494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pPr defTabSz="457200" fontAlgn="auto">
              <a:spcBef>
                <a:spcPts val="0"/>
              </a:spcBef>
              <a:spcAft>
                <a:spcPts val="0"/>
              </a:spcAft>
            </a:pPr>
            <a:endParaRPr lang="en-US" dirty="0">
              <a:solidFill>
                <a:prstClr val="black"/>
              </a:solidFill>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pPr defTabSz="457200" fontAlgn="auto">
              <a:spcBef>
                <a:spcPts val="0"/>
              </a:spcBef>
              <a:spcAft>
                <a:spcPts val="0"/>
              </a:spcAft>
              <a:defRPr/>
            </a:pPr>
            <a:endParaRPr lang="en-US" dirty="0">
              <a:solidFill>
                <a:prstClr val="black"/>
              </a:solidFill>
              <a:ea typeface="+mn-ea"/>
              <a:cs typeface="+mn-cs"/>
            </a:endParaRPr>
          </a:p>
        </p:txBody>
      </p:sp>
      <p:sp>
        <p:nvSpPr>
          <p:cNvPr id="6" name="Slide Number Placeholder 5"/>
          <p:cNvSpPr>
            <a:spLocks noGrp="1"/>
          </p:cNvSpPr>
          <p:nvPr>
            <p:ph type="sldNum" sz="quarter" idx="12"/>
          </p:nvPr>
        </p:nvSpPr>
        <p:spPr>
          <a:xfrm>
            <a:off x="6705600" y="6356350"/>
            <a:ext cx="2133600" cy="365125"/>
          </a:xfrm>
          <a:prstGeom prst="rect">
            <a:avLst/>
          </a:prstGeom>
        </p:spPr>
        <p:txBody>
          <a:bodyPr/>
          <a:lstStyle>
            <a:lvl1pPr>
              <a:defRPr>
                <a:latin typeface="Arial"/>
              </a:defRPr>
            </a:lvl1pPr>
          </a:lstStyle>
          <a:p>
            <a:fld id="{08DC8A2C-2651-0E4B-9B42-3D41BD9D5405}"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56202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GB" dirty="0" smtClean="0"/>
              <a:t>Click to edit Master title style</a:t>
            </a:r>
            <a:endParaRPr lang="en-US" dirty="0"/>
          </a:p>
        </p:txBody>
      </p:sp>
      <p:sp>
        <p:nvSpPr>
          <p:cNvPr id="3" name="Slide Number Placeholder 5"/>
          <p:cNvSpPr>
            <a:spLocks noGrp="1"/>
          </p:cNvSpPr>
          <p:nvPr>
            <p:ph type="sldNum" sz="quarter" idx="10"/>
          </p:nvPr>
        </p:nvSpPr>
        <p:spPr>
          <a:xfrm>
            <a:off x="6705600" y="6356350"/>
            <a:ext cx="2133600" cy="365125"/>
          </a:xfrm>
          <a:prstGeom prst="rect">
            <a:avLst/>
          </a:prstGeom>
        </p:spPr>
        <p:txBody>
          <a:bodyPr anchor="t"/>
          <a:lstStyle>
            <a:lvl1pPr>
              <a:defRPr>
                <a:solidFill>
                  <a:srgbClr val="000000"/>
                </a:solidFill>
              </a:defRPr>
            </a:lvl1pPr>
          </a:lstStyle>
          <a:p>
            <a:fld id="{201138FF-61E9-3749-B979-E4241BB36253}" type="slidenum">
              <a:rPr lang="en-US" smtClean="0"/>
              <a:pPr/>
              <a:t>‹#›</a:t>
            </a:fld>
            <a:r>
              <a:rPr lang="en-US" dirty="0" smtClean="0"/>
              <a:t>.</a:t>
            </a:r>
            <a:endParaRPr lang="en-US" dirty="0"/>
          </a:p>
        </p:txBody>
      </p:sp>
      <p:sp>
        <p:nvSpPr>
          <p:cNvPr id="4" name="Date Placeholder 3"/>
          <p:cNvSpPr>
            <a:spLocks noGrp="1"/>
          </p:cNvSpPr>
          <p:nvPr>
            <p:ph type="dt" sz="half" idx="11"/>
          </p:nvPr>
        </p:nvSpPr>
        <p:spPr>
          <a:xfrm>
            <a:off x="457200" y="6356350"/>
            <a:ext cx="2133600" cy="365125"/>
          </a:xfrm>
          <a:prstGeom prst="rect">
            <a:avLst/>
          </a:prstGeom>
        </p:spPr>
        <p:txBody>
          <a:bodyPr/>
          <a:lstStyle>
            <a:lvl1pPr>
              <a:defRPr>
                <a:latin typeface="Arial" charset="0"/>
              </a:defRPr>
            </a:lvl1pPr>
          </a:lstStyle>
          <a:p>
            <a:pPr defTabSz="457200" fontAlgn="auto">
              <a:spcBef>
                <a:spcPts val="0"/>
              </a:spcBef>
              <a:spcAft>
                <a:spcPts val="0"/>
              </a:spcAft>
            </a:pPr>
            <a:endParaRPr lang="en-US" dirty="0">
              <a:solidFill>
                <a:prstClr val="black"/>
              </a:solidFill>
              <a:ea typeface="+mn-ea"/>
              <a:cs typeface="+mn-cs"/>
            </a:endParaRPr>
          </a:p>
        </p:txBody>
      </p:sp>
      <p:sp>
        <p:nvSpPr>
          <p:cNvPr id="5" name="Footer Placeholder 4"/>
          <p:cNvSpPr>
            <a:spLocks noGrp="1"/>
          </p:cNvSpPr>
          <p:nvPr>
            <p:ph type="ftr" sz="quarter" idx="12"/>
          </p:nvPr>
        </p:nvSpPr>
        <p:spPr>
          <a:xfrm>
            <a:off x="3124200" y="6356350"/>
            <a:ext cx="2895600" cy="365125"/>
          </a:xfrm>
          <a:prstGeom prst="rect">
            <a:avLst/>
          </a:prstGeom>
        </p:spPr>
        <p:txBody>
          <a:bodyPr/>
          <a:lstStyle>
            <a:lvl1pPr>
              <a:defRPr>
                <a:solidFill>
                  <a:prstClr val="black">
                    <a:tint val="75000"/>
                  </a:prstClr>
                </a:solidFill>
                <a:latin typeface="Arial" pitchFamily="34" charset="0"/>
              </a:defRPr>
            </a:lvl1pPr>
          </a:lstStyle>
          <a:p>
            <a:pPr defTabSz="457200" fontAlgn="auto">
              <a:spcBef>
                <a:spcPts val="0"/>
              </a:spcBef>
              <a:spcAft>
                <a:spcPts val="0"/>
              </a:spcAft>
              <a:defRPr/>
            </a:pPr>
            <a:endParaRPr lang="en-US" dirty="0">
              <a:ea typeface="+mn-ea"/>
              <a:cs typeface="+mn-cs"/>
            </a:endParaRPr>
          </a:p>
        </p:txBody>
      </p:sp>
    </p:spTree>
    <p:extLst>
      <p:ext uri="{BB962C8B-B14F-4D97-AF65-F5344CB8AC3E}">
        <p14:creationId xmlns:p14="http://schemas.microsoft.com/office/powerpoint/2010/main" val="35940559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pPr defTabSz="457200" fontAlgn="auto">
              <a:spcBef>
                <a:spcPts val="0"/>
              </a:spcBef>
              <a:spcAft>
                <a:spcPts val="0"/>
              </a:spcAft>
            </a:pPr>
            <a:endParaRPr lang="en-US" dirty="0">
              <a:solidFill>
                <a:prstClr val="black"/>
              </a:solidFill>
              <a:ea typeface="+mn-ea"/>
              <a:cs typeface="+mn-cs"/>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pPr defTabSz="457200" fontAlgn="auto">
              <a:spcBef>
                <a:spcPts val="0"/>
              </a:spcBef>
              <a:spcAft>
                <a:spcPts val="0"/>
              </a:spcAft>
              <a:defRPr/>
            </a:pPr>
            <a:endParaRPr lang="en-US" dirty="0">
              <a:solidFill>
                <a:prstClr val="black"/>
              </a:solidFill>
              <a:ea typeface="+mn-ea"/>
              <a:cs typeface="+mn-cs"/>
            </a:endParaRPr>
          </a:p>
        </p:txBody>
      </p:sp>
    </p:spTree>
    <p:extLst>
      <p:ext uri="{BB962C8B-B14F-4D97-AF65-F5344CB8AC3E}">
        <p14:creationId xmlns:p14="http://schemas.microsoft.com/office/powerpoint/2010/main" val="61995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pPr defTabSz="457200" fontAlgn="auto">
              <a:spcBef>
                <a:spcPts val="0"/>
              </a:spcBef>
              <a:spcAft>
                <a:spcPts val="0"/>
              </a:spcAft>
            </a:pPr>
            <a:endParaRPr lang="en-US" dirty="0">
              <a:solidFill>
                <a:prstClr val="black"/>
              </a:solidFill>
              <a:ea typeface="+mn-ea"/>
              <a:cs typeface="+mn-cs"/>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pPr defTabSz="457200" fontAlgn="auto">
              <a:spcBef>
                <a:spcPts val="0"/>
              </a:spcBef>
              <a:spcAft>
                <a:spcPts val="0"/>
              </a:spcAft>
              <a:defRPr/>
            </a:pPr>
            <a:endParaRPr lang="en-US" dirty="0">
              <a:solidFill>
                <a:prstClr val="black"/>
              </a:solidFill>
              <a:ea typeface="+mn-ea"/>
              <a:cs typeface="+mn-cs"/>
            </a:endParaRPr>
          </a:p>
        </p:txBody>
      </p:sp>
    </p:spTree>
    <p:extLst>
      <p:ext uri="{BB962C8B-B14F-4D97-AF65-F5344CB8AC3E}">
        <p14:creationId xmlns:p14="http://schemas.microsoft.com/office/powerpoint/2010/main" val="189215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87650"/>
            <a:ext cx="8867321" cy="1470025"/>
          </a:xfrm>
        </p:spPr>
        <p:txBody>
          <a:bodyPr anchor="b"/>
          <a:lstStyle>
            <a:lvl1pPr algn="l">
              <a:defRPr sz="6000">
                <a:solidFill>
                  <a:schemeClr val="bg1"/>
                </a:solidFill>
                <a:effectLst>
                  <a:outerShdw blurRad="82550" dir="2700000" algn="tl" rotWithShape="0">
                    <a:srgbClr val="000000">
                      <a:alpha val="43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04800" y="1035050"/>
            <a:ext cx="6477000" cy="1752600"/>
          </a:xfrm>
        </p:spPr>
        <p:txBody>
          <a:bodyPr anchor="b"/>
          <a:lstStyle>
            <a:lvl1pPr marL="0" indent="0" algn="l">
              <a:lnSpc>
                <a:spcPct val="75000"/>
              </a:lnSpc>
              <a:buNone/>
              <a:defRPr sz="2000">
                <a:solidFill>
                  <a:srgbClr val="8FD4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pPr defTabSz="457200" fontAlgn="auto">
              <a:spcBef>
                <a:spcPts val="0"/>
              </a:spcBef>
              <a:spcAft>
                <a:spcPts val="0"/>
              </a:spcAft>
              <a:defRPr/>
            </a:pPr>
            <a:fld id="{17DC2970-ABCD-AF42-AAAD-BE45A7592FFB}" type="datetime1">
              <a:rPr lang="en-US" smtClean="0">
                <a:solidFill>
                  <a:prstClr val="black"/>
                </a:solidFill>
                <a:ea typeface="+mn-ea"/>
                <a:cs typeface="+mn-cs"/>
              </a:rPr>
              <a:pPr defTabSz="457200" fontAlgn="auto">
                <a:spcBef>
                  <a:spcPts val="0"/>
                </a:spcBef>
                <a:spcAft>
                  <a:spcPts val="0"/>
                </a:spcAft>
                <a:defRPr/>
              </a:pPr>
              <a:t>12/6/2016</a:t>
            </a:fld>
            <a:endParaRPr lang="en-US" dirty="0">
              <a:solidFill>
                <a:prstClr val="black"/>
              </a:solidFill>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pPr defTabSz="457200" fontAlgn="auto">
              <a:spcBef>
                <a:spcPts val="0"/>
              </a:spcBef>
              <a:spcAft>
                <a:spcPts val="0"/>
              </a:spcAft>
              <a:defRPr/>
            </a:pPr>
            <a:endParaRPr lang="en-US" dirty="0">
              <a:solidFill>
                <a:prstClr val="black"/>
              </a:solidFill>
              <a:ea typeface="+mn-ea"/>
              <a:cs typeface="+mn-cs"/>
            </a:endParaRPr>
          </a:p>
        </p:txBody>
      </p:sp>
      <p:sp>
        <p:nvSpPr>
          <p:cNvPr id="6" name="Slide Number Placeholder 5"/>
          <p:cNvSpPr>
            <a:spLocks noGrp="1"/>
          </p:cNvSpPr>
          <p:nvPr>
            <p:ph type="sldNum" sz="quarter" idx="12"/>
          </p:nvPr>
        </p:nvSpPr>
        <p:spPr/>
        <p:txBody>
          <a:bodyPr/>
          <a:lstStyle>
            <a:lvl1pPr>
              <a:defRPr>
                <a:latin typeface="Arial"/>
              </a:defRPr>
            </a:lvl1pPr>
          </a:lstStyle>
          <a:p>
            <a:pPr>
              <a:defRPr/>
            </a:pPr>
            <a:fld id="{5E15AB9E-E428-8B47-B039-99904F116AD7}" type="slidenum">
              <a:rPr lang="en-US" smtClean="0">
                <a:solidFill>
                  <a:prstClr val="black">
                    <a:lumMod val="65000"/>
                    <a:lumOff val="35000"/>
                  </a:prstClr>
                </a:solidFill>
              </a:rPr>
              <a:pPr>
                <a:def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20621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a:defRPr>
            </a:lvl1pPr>
          </a:lstStyle>
          <a:p>
            <a:fld id="{EB082B8A-AFE7-A94A-BC7A-B7A605525DFD}" type="datetimeFigureOut">
              <a:rPr lang="en-US" smtClean="0">
                <a:solidFill>
                  <a:prstClr val="black">
                    <a:tint val="75000"/>
                  </a:prstClr>
                </a:solidFill>
              </a:rPr>
              <a:pPr/>
              <a:t>12/6/2016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a:defRPr>
            </a:lvl1pPr>
          </a:lstStyle>
          <a:p>
            <a:fld id="{E77D74DF-93FF-354B-B2E5-16AD51444B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7266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2573537-EB60-9948-83DA-6442DEFC00D6}" type="datetime1">
              <a:rPr lang="en-US"/>
              <a:pPr>
                <a:defRPr/>
              </a:pPr>
              <a:t>12/6/2016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90C04001-132B-5542-9570-F50ACE44D5A4}" type="slidenum">
              <a:rPr lang="en-US"/>
              <a:pPr>
                <a:defRPr/>
              </a:pPr>
              <a:t>‹#›</a:t>
            </a:fld>
            <a:endParaRPr lang="en-US" dirty="0"/>
          </a:p>
        </p:txBody>
      </p:sp>
    </p:spTree>
    <p:extLst>
      <p:ext uri="{BB962C8B-B14F-4D97-AF65-F5344CB8AC3E}">
        <p14:creationId xmlns:p14="http://schemas.microsoft.com/office/powerpoint/2010/main" val="17853633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a:defRPr>
            </a:lvl1pPr>
          </a:lstStyle>
          <a:p>
            <a:fld id="{EB082B8A-AFE7-A94A-BC7A-B7A605525DFD}" type="datetimeFigureOut">
              <a:rPr lang="en-US" smtClean="0">
                <a:solidFill>
                  <a:prstClr val="black">
                    <a:tint val="75000"/>
                  </a:prstClr>
                </a:solidFill>
              </a:rPr>
              <a:pPr/>
              <a:t>12/6/2016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a:defRPr>
            </a:lvl1pPr>
          </a:lstStyle>
          <a:p>
            <a:fld id="{E77D74DF-93FF-354B-B2E5-16AD51444B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91598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a:defRPr>
            </a:lvl1pPr>
          </a:lstStyle>
          <a:p>
            <a:fld id="{EB082B8A-AFE7-A94A-BC7A-B7A605525DFD}" type="datetimeFigureOut">
              <a:rPr lang="en-US" smtClean="0">
                <a:solidFill>
                  <a:prstClr val="black">
                    <a:tint val="75000"/>
                  </a:prstClr>
                </a:solidFill>
              </a:rPr>
              <a:pPr/>
              <a:t>12/6/2016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a:defRPr>
            </a:lvl1pPr>
          </a:lstStyle>
          <a:p>
            <a:fld id="{E77D74DF-93FF-354B-B2E5-16AD51444B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85528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a:defRPr>
            </a:lvl1pPr>
          </a:lstStyle>
          <a:p>
            <a:fld id="{EB082B8A-AFE7-A94A-BC7A-B7A605525DFD}" type="datetimeFigureOut">
              <a:rPr lang="en-US" smtClean="0">
                <a:solidFill>
                  <a:prstClr val="black">
                    <a:tint val="75000"/>
                  </a:prstClr>
                </a:solidFill>
              </a:rPr>
              <a:pPr/>
              <a:t>12/6/2016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a:defRPr>
            </a:lvl1pPr>
          </a:lstStyle>
          <a:p>
            <a:fld id="{E77D74DF-93FF-354B-B2E5-16AD51444B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58733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a:defRPr>
            </a:lvl1pPr>
          </a:lstStyle>
          <a:p>
            <a:fld id="{EB082B8A-AFE7-A94A-BC7A-B7A605525DFD}" type="datetimeFigureOut">
              <a:rPr lang="en-US" smtClean="0">
                <a:solidFill>
                  <a:prstClr val="black">
                    <a:tint val="75000"/>
                  </a:prstClr>
                </a:solidFill>
              </a:rPr>
              <a:pPr/>
              <a:t>12/6/2016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a:defRPr>
            </a:lvl1pPr>
          </a:lstStyle>
          <a:p>
            <a:fld id="{E77D74DF-93FF-354B-B2E5-16AD51444B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359234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a:defRPr>
            </a:lvl1pPr>
          </a:lstStyle>
          <a:p>
            <a:fld id="{EB082B8A-AFE7-A94A-BC7A-B7A605525DFD}" type="datetimeFigureOut">
              <a:rPr lang="en-US" smtClean="0">
                <a:solidFill>
                  <a:prstClr val="black">
                    <a:tint val="75000"/>
                  </a:prstClr>
                </a:solidFill>
              </a:rPr>
              <a:pPr/>
              <a:t>12/6/2016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a:defRPr>
            </a:lvl1pPr>
          </a:lstStyle>
          <a:p>
            <a:fld id="{E77D74DF-93FF-354B-B2E5-16AD51444B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25546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a:defRPr>
            </a:lvl1pPr>
          </a:lstStyle>
          <a:p>
            <a:fld id="{EB082B8A-AFE7-A94A-BC7A-B7A605525DFD}" type="datetimeFigureOut">
              <a:rPr lang="en-US" smtClean="0">
                <a:solidFill>
                  <a:prstClr val="black">
                    <a:tint val="75000"/>
                  </a:prstClr>
                </a:solidFill>
              </a:rPr>
              <a:pPr/>
              <a:t>12/6/2016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a:defRPr>
            </a:lvl1pPr>
          </a:lstStyle>
          <a:p>
            <a:fld id="{E77D74DF-93FF-354B-B2E5-16AD51444B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17430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a:defRPr>
            </a:lvl1pPr>
          </a:lstStyle>
          <a:p>
            <a:fld id="{EB082B8A-AFE7-A94A-BC7A-B7A605525DFD}" type="datetimeFigureOut">
              <a:rPr lang="en-US" smtClean="0">
                <a:solidFill>
                  <a:prstClr val="black">
                    <a:tint val="75000"/>
                  </a:prstClr>
                </a:solidFill>
              </a:rPr>
              <a:pPr/>
              <a:t>12/6/2016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a:defRPr>
            </a:lvl1pPr>
          </a:lstStyle>
          <a:p>
            <a:fld id="{E77D74DF-93FF-354B-B2E5-16AD51444B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3789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a:defRPr>
            </a:lvl1pPr>
          </a:lstStyle>
          <a:p>
            <a:fld id="{EB082B8A-AFE7-A94A-BC7A-B7A605525DFD}" type="datetimeFigureOut">
              <a:rPr lang="en-US" smtClean="0">
                <a:solidFill>
                  <a:prstClr val="black">
                    <a:tint val="75000"/>
                  </a:prstClr>
                </a:solidFill>
              </a:rPr>
              <a:pPr/>
              <a:t>12/6/2016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a:defRPr>
            </a:lvl1pPr>
          </a:lstStyle>
          <a:p>
            <a:fld id="{E77D74DF-93FF-354B-B2E5-16AD51444B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903563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a:defRPr>
            </a:lvl1pPr>
          </a:lstStyle>
          <a:p>
            <a:fld id="{EB082B8A-AFE7-A94A-BC7A-B7A605525DFD}" type="datetimeFigureOut">
              <a:rPr lang="en-US" smtClean="0">
                <a:solidFill>
                  <a:prstClr val="black">
                    <a:tint val="75000"/>
                  </a:prstClr>
                </a:solidFill>
              </a:rPr>
              <a:pPr/>
              <a:t>12/6/2016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a:defRPr>
            </a:lvl1pPr>
          </a:lstStyle>
          <a:p>
            <a:fld id="{E77D74DF-93FF-354B-B2E5-16AD51444B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79022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a:defRPr>
            </a:lvl1pPr>
          </a:lstStyle>
          <a:p>
            <a:fld id="{EB082B8A-AFE7-A94A-BC7A-B7A605525DFD}" type="datetimeFigureOut">
              <a:rPr lang="en-US" smtClean="0">
                <a:solidFill>
                  <a:prstClr val="black">
                    <a:tint val="75000"/>
                  </a:prstClr>
                </a:solidFill>
              </a:rPr>
              <a:pPr/>
              <a:t>12/6/2016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a:defRPr>
            </a:lvl1pPr>
          </a:lstStyle>
          <a:p>
            <a:fld id="{E77D74DF-93FF-354B-B2E5-16AD51444B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72618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1CAC66A-73FC-F648-ADB7-35BA63F1B3DF}" type="datetime1">
              <a:rPr lang="en-US"/>
              <a:pPr>
                <a:defRPr/>
              </a:pPr>
              <a:t>12/6/2016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20A2BCBD-8B26-1F4C-A659-80C31BFDD7A1}" type="slidenum">
              <a:rPr lang="en-US"/>
              <a:pPr>
                <a:defRPr/>
              </a:pPr>
              <a:t>‹#›</a:t>
            </a:fld>
            <a:endParaRPr lang="en-US" dirty="0"/>
          </a:p>
        </p:txBody>
      </p:sp>
    </p:spTree>
    <p:extLst>
      <p:ext uri="{BB962C8B-B14F-4D97-AF65-F5344CB8AC3E}">
        <p14:creationId xmlns:p14="http://schemas.microsoft.com/office/powerpoint/2010/main" val="36586352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descr="slide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0730" name="Rectangle 10"/>
          <p:cNvSpPr>
            <a:spLocks noGrp="1" noChangeArrowheads="1"/>
          </p:cNvSpPr>
          <p:nvPr>
            <p:ph type="ctrTitle" sz="quarter"/>
          </p:nvPr>
        </p:nvSpPr>
        <p:spPr>
          <a:xfrm>
            <a:off x="1754188" y="2209800"/>
            <a:ext cx="6018212" cy="1143000"/>
          </a:xfrm>
        </p:spPr>
        <p:txBody>
          <a:bodyPr anchor="t"/>
          <a:lstStyle>
            <a:lvl1pPr algn="ctr">
              <a:defRPr sz="3200"/>
            </a:lvl1pPr>
          </a:lstStyle>
          <a:p>
            <a:pPr lvl="0"/>
            <a:r>
              <a:rPr lang="en-US" altLang="en-US" noProof="0" smtClean="0"/>
              <a:t>Click to add Master title</a:t>
            </a:r>
          </a:p>
        </p:txBody>
      </p:sp>
      <p:sp>
        <p:nvSpPr>
          <p:cNvPr id="30731" name="Rectangle 11"/>
          <p:cNvSpPr>
            <a:spLocks noGrp="1" noChangeArrowheads="1"/>
          </p:cNvSpPr>
          <p:nvPr>
            <p:ph type="subTitle" sz="quarter" idx="1"/>
          </p:nvPr>
        </p:nvSpPr>
        <p:spPr>
          <a:xfrm>
            <a:off x="1754188" y="3198813"/>
            <a:ext cx="5943600" cy="733425"/>
          </a:xfrm>
        </p:spPr>
        <p:txBody>
          <a:bodyPr>
            <a:spAutoFit/>
          </a:bodyPr>
          <a:lstStyle>
            <a:lvl1pPr algn="ctr">
              <a:defRPr sz="2100">
                <a:solidFill>
                  <a:schemeClr val="bg1"/>
                </a:solidFill>
              </a:defRPr>
            </a:lvl1pPr>
          </a:lstStyle>
          <a:p>
            <a:pPr lvl="0"/>
            <a:r>
              <a:rPr lang="en-US" altLang="en-US" noProof="0" smtClean="0"/>
              <a:t>Click to add presenter name</a:t>
            </a:r>
          </a:p>
          <a:p>
            <a:pPr lvl="0"/>
            <a:r>
              <a:rPr lang="en-US" altLang="en-US" noProof="0" smtClean="0"/>
              <a:t>And date</a:t>
            </a:r>
          </a:p>
        </p:txBody>
      </p:sp>
    </p:spTree>
    <p:extLst>
      <p:ext uri="{BB962C8B-B14F-4D97-AF65-F5344CB8AC3E}">
        <p14:creationId xmlns:p14="http://schemas.microsoft.com/office/powerpoint/2010/main" val="30300457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43455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297869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41413" y="2238375"/>
            <a:ext cx="3657600" cy="1782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1413" y="2238375"/>
            <a:ext cx="3659187" cy="1782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10423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46283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504626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810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47254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922209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8889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B55BA77-6862-5947-971A-EB667A835BD6}" type="datetime1">
              <a:rPr lang="en-US"/>
              <a:pPr>
                <a:defRPr/>
              </a:pPr>
              <a:t>12/6/2016</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7BE8E742-CB39-044B-9C11-3558C5F4D8F7}" type="slidenum">
              <a:rPr lang="en-US"/>
              <a:pPr>
                <a:defRPr/>
              </a:pPr>
              <a:t>‹#›</a:t>
            </a:fld>
            <a:endParaRPr lang="en-US" dirty="0"/>
          </a:p>
        </p:txBody>
      </p:sp>
    </p:spTree>
    <p:extLst>
      <p:ext uri="{BB962C8B-B14F-4D97-AF65-F5344CB8AC3E}">
        <p14:creationId xmlns:p14="http://schemas.microsoft.com/office/powerpoint/2010/main" val="33363814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57238"/>
            <a:ext cx="1866900" cy="3263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1413" y="757238"/>
            <a:ext cx="5449887" cy="3263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92219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ctr">
              <a:defRPr sz="4000" b="1" cap="all">
                <a:solidFill>
                  <a:schemeClr val="tx2"/>
                </a:solidFill>
                <a:latin typeface="+mn-l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9D0ABF9-D655-40FC-869E-CB09BAA9C6FC}" type="datetime1">
              <a:rPr lang="en-US">
                <a:solidFill>
                  <a:prstClr val="black">
                    <a:tint val="75000"/>
                  </a:prstClr>
                </a:solidFill>
              </a:rPr>
              <a:pPr>
                <a:defRPr/>
              </a:pPr>
              <a:t>12/6/2016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12A65E2-D421-4F94-9385-917E68B2D10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364366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White Background for da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yriad Pro" pitchFamily="34" charset="0"/>
              </a:defRPr>
            </a:lvl1pPr>
          </a:lstStyle>
          <a:p>
            <a:r>
              <a:rPr lang="en-US" dirty="0" smtClean="0"/>
              <a:t>Click to edit Master title style</a:t>
            </a:r>
            <a:endParaRPr lang="en-US" dirty="0"/>
          </a:p>
        </p:txBody>
      </p:sp>
      <p:sp>
        <p:nvSpPr>
          <p:cNvPr id="3" name="Footer Placeholder 6"/>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4" name="Slide Number Placeholder 7"/>
          <p:cNvSpPr>
            <a:spLocks noGrp="1"/>
          </p:cNvSpPr>
          <p:nvPr>
            <p:ph type="sldNum" sz="quarter" idx="11"/>
          </p:nvPr>
        </p:nvSpPr>
        <p:spPr/>
        <p:txBody>
          <a:bodyPr/>
          <a:lstStyle>
            <a:lvl1pPr>
              <a:defRPr/>
            </a:lvl1pPr>
          </a:lstStyle>
          <a:p>
            <a:pPr>
              <a:defRPr/>
            </a:pPr>
            <a:fld id="{6E22FB9F-7C7A-441F-BA64-C73DA80BCB7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830413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with Six picture top">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FAEB5FA-DF11-4532-8ED3-8787A0DA142D}" type="datetime1">
              <a:rPr lang="en-US">
                <a:solidFill>
                  <a:prstClr val="black">
                    <a:tint val="75000"/>
                  </a:prstClr>
                </a:solidFill>
              </a:rPr>
              <a:pPr>
                <a:defRPr/>
              </a:pPr>
              <a:t>12/6/2016</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1CD570F-7210-4D1D-930E-40AE9460F56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861064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3359214"/>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111501-9B98-4954-8CD0-B2DD0D994D22}" type="datetimeFigureOut">
              <a:rPr lang="en-US" smtClean="0">
                <a:solidFill>
                  <a:prstClr val="white">
                    <a:tint val="75000"/>
                  </a:prstClr>
                </a:solidFill>
                <a:latin typeface="Arial"/>
              </a:rPr>
              <a:pPr/>
              <a:t>12/6/2016</a:t>
            </a:fld>
            <a:endParaRPr lang="en-US" dirty="0">
              <a:solidFill>
                <a:prstClr val="white">
                  <a:tint val="75000"/>
                </a:prstClr>
              </a:solidFill>
              <a:latin typeface="Aria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Arial"/>
            </a:endParaRPr>
          </a:p>
        </p:txBody>
      </p:sp>
      <p:sp>
        <p:nvSpPr>
          <p:cNvPr id="6" name="Slide Number Placeholder 5"/>
          <p:cNvSpPr>
            <a:spLocks noGrp="1"/>
          </p:cNvSpPr>
          <p:nvPr>
            <p:ph type="sldNum" sz="quarter" idx="12"/>
          </p:nvPr>
        </p:nvSpPr>
        <p:spPr/>
        <p:txBody>
          <a:bodyPr/>
          <a:lstStyle/>
          <a:p>
            <a:fld id="{37C7A9FC-DF4E-4636-ACD7-93E38CFB2282}" type="slidenum">
              <a:rPr lang="en-US" smtClean="0">
                <a:solidFill>
                  <a:prstClr val="white">
                    <a:tint val="75000"/>
                  </a:prstClr>
                </a:solidFill>
                <a:latin typeface="Arial"/>
              </a:rPr>
              <a:pPr/>
              <a:t>‹#›</a:t>
            </a:fld>
            <a:endParaRPr lang="en-US" dirty="0">
              <a:solidFill>
                <a:prstClr val="white">
                  <a:tint val="75000"/>
                </a:prstClr>
              </a:solidFill>
              <a:latin typeface="Arial"/>
            </a:endParaRPr>
          </a:p>
        </p:txBody>
      </p:sp>
    </p:spTree>
    <p:extLst>
      <p:ext uri="{BB962C8B-B14F-4D97-AF65-F5344CB8AC3E}">
        <p14:creationId xmlns:p14="http://schemas.microsoft.com/office/powerpoint/2010/main" val="16528980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111501-9B98-4954-8CD0-B2DD0D994D22}" type="datetimeFigureOut">
              <a:rPr lang="en-US" smtClean="0">
                <a:solidFill>
                  <a:prstClr val="white">
                    <a:tint val="75000"/>
                  </a:prstClr>
                </a:solidFill>
                <a:latin typeface="Arial"/>
              </a:rPr>
              <a:pPr/>
              <a:t>12/6/2016</a:t>
            </a:fld>
            <a:endParaRPr lang="en-US" dirty="0">
              <a:solidFill>
                <a:prstClr val="white">
                  <a:tint val="75000"/>
                </a:prstClr>
              </a:solidFill>
              <a:latin typeface="Aria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Arial"/>
            </a:endParaRPr>
          </a:p>
        </p:txBody>
      </p:sp>
      <p:sp>
        <p:nvSpPr>
          <p:cNvPr id="6" name="Slide Number Placeholder 5"/>
          <p:cNvSpPr>
            <a:spLocks noGrp="1"/>
          </p:cNvSpPr>
          <p:nvPr>
            <p:ph type="sldNum" sz="quarter" idx="12"/>
          </p:nvPr>
        </p:nvSpPr>
        <p:spPr/>
        <p:txBody>
          <a:bodyPr/>
          <a:lstStyle/>
          <a:p>
            <a:fld id="{37C7A9FC-DF4E-4636-ACD7-93E38CFB2282}" type="slidenum">
              <a:rPr lang="en-US" smtClean="0">
                <a:solidFill>
                  <a:prstClr val="white">
                    <a:tint val="75000"/>
                  </a:prstClr>
                </a:solidFill>
                <a:latin typeface="Arial"/>
              </a:rPr>
              <a:pPr/>
              <a:t>‹#›</a:t>
            </a:fld>
            <a:endParaRPr lang="en-US" dirty="0">
              <a:solidFill>
                <a:prstClr val="white">
                  <a:tint val="75000"/>
                </a:prstClr>
              </a:solidFill>
              <a:latin typeface="Arial"/>
            </a:endParaRPr>
          </a:p>
        </p:txBody>
      </p:sp>
    </p:spTree>
    <p:extLst>
      <p:ext uri="{BB962C8B-B14F-4D97-AF65-F5344CB8AC3E}">
        <p14:creationId xmlns:p14="http://schemas.microsoft.com/office/powerpoint/2010/main" val="28852310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111501-9B98-4954-8CD0-B2DD0D994D22}" type="datetimeFigureOut">
              <a:rPr lang="en-US" smtClean="0">
                <a:solidFill>
                  <a:prstClr val="white">
                    <a:tint val="75000"/>
                  </a:prstClr>
                </a:solidFill>
                <a:latin typeface="Arial"/>
              </a:rPr>
              <a:pPr/>
              <a:t>12/6/2016</a:t>
            </a:fld>
            <a:endParaRPr lang="en-US" dirty="0">
              <a:solidFill>
                <a:prstClr val="white">
                  <a:tint val="75000"/>
                </a:prstClr>
              </a:solidFill>
              <a:latin typeface="Aria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Arial"/>
            </a:endParaRPr>
          </a:p>
        </p:txBody>
      </p:sp>
      <p:sp>
        <p:nvSpPr>
          <p:cNvPr id="6" name="Slide Number Placeholder 5"/>
          <p:cNvSpPr>
            <a:spLocks noGrp="1"/>
          </p:cNvSpPr>
          <p:nvPr>
            <p:ph type="sldNum" sz="quarter" idx="12"/>
          </p:nvPr>
        </p:nvSpPr>
        <p:spPr/>
        <p:txBody>
          <a:bodyPr/>
          <a:lstStyle/>
          <a:p>
            <a:fld id="{37C7A9FC-DF4E-4636-ACD7-93E38CFB2282}" type="slidenum">
              <a:rPr lang="en-US" smtClean="0">
                <a:solidFill>
                  <a:prstClr val="white">
                    <a:tint val="75000"/>
                  </a:prstClr>
                </a:solidFill>
                <a:latin typeface="Arial"/>
              </a:rPr>
              <a:pPr/>
              <a:t>‹#›</a:t>
            </a:fld>
            <a:endParaRPr lang="en-US" dirty="0">
              <a:solidFill>
                <a:prstClr val="white">
                  <a:tint val="75000"/>
                </a:prstClr>
              </a:solidFill>
              <a:latin typeface="Arial"/>
            </a:endParaRPr>
          </a:p>
        </p:txBody>
      </p:sp>
    </p:spTree>
    <p:extLst>
      <p:ext uri="{BB962C8B-B14F-4D97-AF65-F5344CB8AC3E}">
        <p14:creationId xmlns:p14="http://schemas.microsoft.com/office/powerpoint/2010/main" val="18718023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111501-9B98-4954-8CD0-B2DD0D994D22}" type="datetimeFigureOut">
              <a:rPr lang="en-US" smtClean="0">
                <a:solidFill>
                  <a:prstClr val="white">
                    <a:tint val="75000"/>
                  </a:prstClr>
                </a:solidFill>
                <a:latin typeface="Arial"/>
              </a:rPr>
              <a:pPr/>
              <a:t>12/6/2016</a:t>
            </a:fld>
            <a:endParaRPr lang="en-US" dirty="0">
              <a:solidFill>
                <a:prstClr val="white">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Arial"/>
            </a:endParaRPr>
          </a:p>
        </p:txBody>
      </p:sp>
      <p:sp>
        <p:nvSpPr>
          <p:cNvPr id="7" name="Slide Number Placeholder 6"/>
          <p:cNvSpPr>
            <a:spLocks noGrp="1"/>
          </p:cNvSpPr>
          <p:nvPr>
            <p:ph type="sldNum" sz="quarter" idx="12"/>
          </p:nvPr>
        </p:nvSpPr>
        <p:spPr/>
        <p:txBody>
          <a:bodyPr/>
          <a:lstStyle/>
          <a:p>
            <a:fld id="{37C7A9FC-DF4E-4636-ACD7-93E38CFB2282}" type="slidenum">
              <a:rPr lang="en-US" smtClean="0">
                <a:solidFill>
                  <a:prstClr val="white">
                    <a:tint val="75000"/>
                  </a:prstClr>
                </a:solidFill>
                <a:latin typeface="Arial"/>
              </a:rPr>
              <a:pPr/>
              <a:t>‹#›</a:t>
            </a:fld>
            <a:endParaRPr lang="en-US" dirty="0">
              <a:solidFill>
                <a:prstClr val="white">
                  <a:tint val="75000"/>
                </a:prstClr>
              </a:solidFill>
              <a:latin typeface="Arial"/>
            </a:endParaRPr>
          </a:p>
        </p:txBody>
      </p:sp>
    </p:spTree>
    <p:extLst>
      <p:ext uri="{BB962C8B-B14F-4D97-AF65-F5344CB8AC3E}">
        <p14:creationId xmlns:p14="http://schemas.microsoft.com/office/powerpoint/2010/main" val="25815523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111501-9B98-4954-8CD0-B2DD0D994D22}" type="datetimeFigureOut">
              <a:rPr lang="en-US" smtClean="0">
                <a:solidFill>
                  <a:prstClr val="white">
                    <a:tint val="75000"/>
                  </a:prstClr>
                </a:solidFill>
                <a:latin typeface="Arial"/>
              </a:rPr>
              <a:pPr/>
              <a:t>12/6/2016</a:t>
            </a:fld>
            <a:endParaRPr lang="en-US" dirty="0">
              <a:solidFill>
                <a:prstClr val="white">
                  <a:tint val="75000"/>
                </a:prstClr>
              </a:solidFill>
              <a:latin typeface="Aria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Arial"/>
            </a:endParaRPr>
          </a:p>
        </p:txBody>
      </p:sp>
      <p:sp>
        <p:nvSpPr>
          <p:cNvPr id="9" name="Slide Number Placeholder 8"/>
          <p:cNvSpPr>
            <a:spLocks noGrp="1"/>
          </p:cNvSpPr>
          <p:nvPr>
            <p:ph type="sldNum" sz="quarter" idx="12"/>
          </p:nvPr>
        </p:nvSpPr>
        <p:spPr/>
        <p:txBody>
          <a:bodyPr/>
          <a:lstStyle/>
          <a:p>
            <a:fld id="{37C7A9FC-DF4E-4636-ACD7-93E38CFB2282}" type="slidenum">
              <a:rPr lang="en-US" smtClean="0">
                <a:solidFill>
                  <a:prstClr val="white">
                    <a:tint val="75000"/>
                  </a:prstClr>
                </a:solidFill>
                <a:latin typeface="Arial"/>
              </a:rPr>
              <a:pPr/>
              <a:t>‹#›</a:t>
            </a:fld>
            <a:endParaRPr lang="en-US" dirty="0">
              <a:solidFill>
                <a:prstClr val="white">
                  <a:tint val="75000"/>
                </a:prstClr>
              </a:solidFill>
              <a:latin typeface="Arial"/>
            </a:endParaRPr>
          </a:p>
        </p:txBody>
      </p:sp>
    </p:spTree>
    <p:extLst>
      <p:ext uri="{BB962C8B-B14F-4D97-AF65-F5344CB8AC3E}">
        <p14:creationId xmlns:p14="http://schemas.microsoft.com/office/powerpoint/2010/main" val="321248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C48C8AC-D8F1-9A44-8628-A7D64C31EFE0}" type="datetime1">
              <a:rPr lang="en-US"/>
              <a:pPr>
                <a:defRPr/>
              </a:pPr>
              <a:t>12/6/2016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1E4FC12-CB84-4242-87AE-A5CEAAFB6952}" type="slidenum">
              <a:rPr lang="en-US"/>
              <a:pPr>
                <a:defRPr/>
              </a:pPr>
              <a:t>‹#›</a:t>
            </a:fld>
            <a:endParaRPr lang="en-US" dirty="0"/>
          </a:p>
        </p:txBody>
      </p:sp>
    </p:spTree>
    <p:extLst>
      <p:ext uri="{BB962C8B-B14F-4D97-AF65-F5344CB8AC3E}">
        <p14:creationId xmlns:p14="http://schemas.microsoft.com/office/powerpoint/2010/main" val="19887895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111501-9B98-4954-8CD0-B2DD0D994D22}" type="datetimeFigureOut">
              <a:rPr lang="en-US" smtClean="0">
                <a:solidFill>
                  <a:prstClr val="white">
                    <a:tint val="75000"/>
                  </a:prstClr>
                </a:solidFill>
                <a:latin typeface="Arial"/>
              </a:rPr>
              <a:pPr/>
              <a:t>12/6/2016</a:t>
            </a:fld>
            <a:endParaRPr lang="en-US" dirty="0">
              <a:solidFill>
                <a:prstClr val="white">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Arial"/>
            </a:endParaRPr>
          </a:p>
        </p:txBody>
      </p:sp>
      <p:sp>
        <p:nvSpPr>
          <p:cNvPr id="5" name="Slide Number Placeholder 4"/>
          <p:cNvSpPr>
            <a:spLocks noGrp="1"/>
          </p:cNvSpPr>
          <p:nvPr>
            <p:ph type="sldNum" sz="quarter" idx="12"/>
          </p:nvPr>
        </p:nvSpPr>
        <p:spPr/>
        <p:txBody>
          <a:bodyPr/>
          <a:lstStyle/>
          <a:p>
            <a:fld id="{37C7A9FC-DF4E-4636-ACD7-93E38CFB2282}" type="slidenum">
              <a:rPr lang="en-US" smtClean="0">
                <a:solidFill>
                  <a:prstClr val="white">
                    <a:tint val="75000"/>
                  </a:prstClr>
                </a:solidFill>
                <a:latin typeface="Arial"/>
              </a:rPr>
              <a:pPr/>
              <a:t>‹#›</a:t>
            </a:fld>
            <a:endParaRPr lang="en-US" dirty="0">
              <a:solidFill>
                <a:prstClr val="white">
                  <a:tint val="75000"/>
                </a:prstClr>
              </a:solidFill>
              <a:latin typeface="Arial"/>
            </a:endParaRPr>
          </a:p>
        </p:txBody>
      </p:sp>
    </p:spTree>
    <p:extLst>
      <p:ext uri="{BB962C8B-B14F-4D97-AF65-F5344CB8AC3E}">
        <p14:creationId xmlns:p14="http://schemas.microsoft.com/office/powerpoint/2010/main" val="36868679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111501-9B98-4954-8CD0-B2DD0D994D22}" type="datetimeFigureOut">
              <a:rPr lang="en-US" smtClean="0">
                <a:solidFill>
                  <a:prstClr val="white">
                    <a:tint val="75000"/>
                  </a:prstClr>
                </a:solidFill>
                <a:latin typeface="Arial"/>
              </a:rPr>
              <a:pPr/>
              <a:t>12/6/2016</a:t>
            </a:fld>
            <a:endParaRPr lang="en-US" dirty="0">
              <a:solidFill>
                <a:prstClr val="white">
                  <a:tint val="75000"/>
                </a:prstClr>
              </a:solidFill>
              <a:latin typeface="Aria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Arial"/>
            </a:endParaRPr>
          </a:p>
        </p:txBody>
      </p:sp>
      <p:sp>
        <p:nvSpPr>
          <p:cNvPr id="4" name="Slide Number Placeholder 3"/>
          <p:cNvSpPr>
            <a:spLocks noGrp="1"/>
          </p:cNvSpPr>
          <p:nvPr>
            <p:ph type="sldNum" sz="quarter" idx="12"/>
          </p:nvPr>
        </p:nvSpPr>
        <p:spPr/>
        <p:txBody>
          <a:bodyPr/>
          <a:lstStyle/>
          <a:p>
            <a:fld id="{37C7A9FC-DF4E-4636-ACD7-93E38CFB2282}" type="slidenum">
              <a:rPr lang="en-US" smtClean="0">
                <a:solidFill>
                  <a:prstClr val="white">
                    <a:tint val="75000"/>
                  </a:prstClr>
                </a:solidFill>
                <a:latin typeface="Arial"/>
              </a:rPr>
              <a:pPr/>
              <a:t>‹#›</a:t>
            </a:fld>
            <a:endParaRPr lang="en-US" dirty="0">
              <a:solidFill>
                <a:prstClr val="white">
                  <a:tint val="75000"/>
                </a:prstClr>
              </a:solidFill>
              <a:latin typeface="Arial"/>
            </a:endParaRPr>
          </a:p>
        </p:txBody>
      </p:sp>
    </p:spTree>
    <p:extLst>
      <p:ext uri="{BB962C8B-B14F-4D97-AF65-F5344CB8AC3E}">
        <p14:creationId xmlns:p14="http://schemas.microsoft.com/office/powerpoint/2010/main" val="7008299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111501-9B98-4954-8CD0-B2DD0D994D22}" type="datetimeFigureOut">
              <a:rPr lang="en-US" smtClean="0">
                <a:solidFill>
                  <a:prstClr val="white">
                    <a:tint val="75000"/>
                  </a:prstClr>
                </a:solidFill>
                <a:latin typeface="Arial"/>
              </a:rPr>
              <a:pPr/>
              <a:t>12/6/2016</a:t>
            </a:fld>
            <a:endParaRPr lang="en-US" dirty="0">
              <a:solidFill>
                <a:prstClr val="white">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Arial"/>
            </a:endParaRPr>
          </a:p>
        </p:txBody>
      </p:sp>
      <p:sp>
        <p:nvSpPr>
          <p:cNvPr id="7" name="Slide Number Placeholder 6"/>
          <p:cNvSpPr>
            <a:spLocks noGrp="1"/>
          </p:cNvSpPr>
          <p:nvPr>
            <p:ph type="sldNum" sz="quarter" idx="12"/>
          </p:nvPr>
        </p:nvSpPr>
        <p:spPr/>
        <p:txBody>
          <a:bodyPr/>
          <a:lstStyle/>
          <a:p>
            <a:fld id="{37C7A9FC-DF4E-4636-ACD7-93E38CFB2282}" type="slidenum">
              <a:rPr lang="en-US" smtClean="0">
                <a:solidFill>
                  <a:prstClr val="white">
                    <a:tint val="75000"/>
                  </a:prstClr>
                </a:solidFill>
                <a:latin typeface="Arial"/>
              </a:rPr>
              <a:pPr/>
              <a:t>‹#›</a:t>
            </a:fld>
            <a:endParaRPr lang="en-US" dirty="0">
              <a:solidFill>
                <a:prstClr val="white">
                  <a:tint val="75000"/>
                </a:prstClr>
              </a:solidFill>
              <a:latin typeface="Arial"/>
            </a:endParaRPr>
          </a:p>
        </p:txBody>
      </p:sp>
    </p:spTree>
    <p:extLst>
      <p:ext uri="{BB962C8B-B14F-4D97-AF65-F5344CB8AC3E}">
        <p14:creationId xmlns:p14="http://schemas.microsoft.com/office/powerpoint/2010/main" val="3337430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111501-9B98-4954-8CD0-B2DD0D994D22}" type="datetimeFigureOut">
              <a:rPr lang="en-US" smtClean="0">
                <a:solidFill>
                  <a:prstClr val="white">
                    <a:tint val="75000"/>
                  </a:prstClr>
                </a:solidFill>
                <a:latin typeface="Arial"/>
              </a:rPr>
              <a:pPr/>
              <a:t>12/6/2016</a:t>
            </a:fld>
            <a:endParaRPr lang="en-US" dirty="0">
              <a:solidFill>
                <a:prstClr val="white">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Arial"/>
            </a:endParaRPr>
          </a:p>
        </p:txBody>
      </p:sp>
      <p:sp>
        <p:nvSpPr>
          <p:cNvPr id="7" name="Slide Number Placeholder 6"/>
          <p:cNvSpPr>
            <a:spLocks noGrp="1"/>
          </p:cNvSpPr>
          <p:nvPr>
            <p:ph type="sldNum" sz="quarter" idx="12"/>
          </p:nvPr>
        </p:nvSpPr>
        <p:spPr/>
        <p:txBody>
          <a:bodyPr/>
          <a:lstStyle/>
          <a:p>
            <a:fld id="{37C7A9FC-DF4E-4636-ACD7-93E38CFB2282}" type="slidenum">
              <a:rPr lang="en-US" smtClean="0">
                <a:solidFill>
                  <a:prstClr val="white">
                    <a:tint val="75000"/>
                  </a:prstClr>
                </a:solidFill>
                <a:latin typeface="Arial"/>
              </a:rPr>
              <a:pPr/>
              <a:t>‹#›</a:t>
            </a:fld>
            <a:endParaRPr lang="en-US" dirty="0">
              <a:solidFill>
                <a:prstClr val="white">
                  <a:tint val="75000"/>
                </a:prstClr>
              </a:solidFill>
              <a:latin typeface="Arial"/>
            </a:endParaRPr>
          </a:p>
        </p:txBody>
      </p:sp>
    </p:spTree>
    <p:extLst>
      <p:ext uri="{BB962C8B-B14F-4D97-AF65-F5344CB8AC3E}">
        <p14:creationId xmlns:p14="http://schemas.microsoft.com/office/powerpoint/2010/main" val="28278201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111501-9B98-4954-8CD0-B2DD0D994D22}" type="datetimeFigureOut">
              <a:rPr lang="en-US" smtClean="0">
                <a:solidFill>
                  <a:prstClr val="white">
                    <a:tint val="75000"/>
                  </a:prstClr>
                </a:solidFill>
                <a:latin typeface="Arial"/>
              </a:rPr>
              <a:pPr/>
              <a:t>12/6/2016</a:t>
            </a:fld>
            <a:endParaRPr lang="en-US" dirty="0">
              <a:solidFill>
                <a:prstClr val="white">
                  <a:tint val="75000"/>
                </a:prstClr>
              </a:solidFill>
              <a:latin typeface="Aria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Arial"/>
            </a:endParaRPr>
          </a:p>
        </p:txBody>
      </p:sp>
      <p:sp>
        <p:nvSpPr>
          <p:cNvPr id="6" name="Slide Number Placeholder 5"/>
          <p:cNvSpPr>
            <a:spLocks noGrp="1"/>
          </p:cNvSpPr>
          <p:nvPr>
            <p:ph type="sldNum" sz="quarter" idx="12"/>
          </p:nvPr>
        </p:nvSpPr>
        <p:spPr/>
        <p:txBody>
          <a:bodyPr/>
          <a:lstStyle/>
          <a:p>
            <a:fld id="{37C7A9FC-DF4E-4636-ACD7-93E38CFB2282}" type="slidenum">
              <a:rPr lang="en-US" smtClean="0">
                <a:solidFill>
                  <a:prstClr val="white">
                    <a:tint val="75000"/>
                  </a:prstClr>
                </a:solidFill>
                <a:latin typeface="Arial"/>
              </a:rPr>
              <a:pPr/>
              <a:t>‹#›</a:t>
            </a:fld>
            <a:endParaRPr lang="en-US" dirty="0">
              <a:solidFill>
                <a:prstClr val="white">
                  <a:tint val="75000"/>
                </a:prstClr>
              </a:solidFill>
              <a:latin typeface="Arial"/>
            </a:endParaRPr>
          </a:p>
        </p:txBody>
      </p:sp>
    </p:spTree>
    <p:extLst>
      <p:ext uri="{BB962C8B-B14F-4D97-AF65-F5344CB8AC3E}">
        <p14:creationId xmlns:p14="http://schemas.microsoft.com/office/powerpoint/2010/main" val="42238040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111501-9B98-4954-8CD0-B2DD0D994D22}" type="datetimeFigureOut">
              <a:rPr lang="en-US" smtClean="0">
                <a:solidFill>
                  <a:prstClr val="white">
                    <a:tint val="75000"/>
                  </a:prstClr>
                </a:solidFill>
                <a:latin typeface="Arial"/>
              </a:rPr>
              <a:pPr/>
              <a:t>12/6/2016</a:t>
            </a:fld>
            <a:endParaRPr lang="en-US" dirty="0">
              <a:solidFill>
                <a:prstClr val="white">
                  <a:tint val="75000"/>
                </a:prstClr>
              </a:solidFill>
              <a:latin typeface="Aria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Arial"/>
            </a:endParaRPr>
          </a:p>
        </p:txBody>
      </p:sp>
      <p:sp>
        <p:nvSpPr>
          <p:cNvPr id="6" name="Slide Number Placeholder 5"/>
          <p:cNvSpPr>
            <a:spLocks noGrp="1"/>
          </p:cNvSpPr>
          <p:nvPr>
            <p:ph type="sldNum" sz="quarter" idx="12"/>
          </p:nvPr>
        </p:nvSpPr>
        <p:spPr/>
        <p:txBody>
          <a:bodyPr/>
          <a:lstStyle/>
          <a:p>
            <a:fld id="{37C7A9FC-DF4E-4636-ACD7-93E38CFB2282}" type="slidenum">
              <a:rPr lang="en-US" smtClean="0">
                <a:solidFill>
                  <a:prstClr val="white">
                    <a:tint val="75000"/>
                  </a:prstClr>
                </a:solidFill>
                <a:latin typeface="Arial"/>
              </a:rPr>
              <a:pPr/>
              <a:t>‹#›</a:t>
            </a:fld>
            <a:endParaRPr lang="en-US" dirty="0">
              <a:solidFill>
                <a:prstClr val="white">
                  <a:tint val="75000"/>
                </a:prstClr>
              </a:solidFill>
              <a:latin typeface="Arial"/>
            </a:endParaRPr>
          </a:p>
        </p:txBody>
      </p:sp>
    </p:spTree>
    <p:extLst>
      <p:ext uri="{BB962C8B-B14F-4D97-AF65-F5344CB8AC3E}">
        <p14:creationId xmlns:p14="http://schemas.microsoft.com/office/powerpoint/2010/main" val="39837844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3638"/>
            <a:ext cx="21336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3638"/>
            <a:ext cx="2133600" cy="457200"/>
          </a:xfrm>
        </p:spPr>
        <p:txBody>
          <a:bodyPr/>
          <a:lstStyle>
            <a:lvl1pPr>
              <a:defRPr/>
            </a:lvl1pPr>
          </a:lstStyle>
          <a:p>
            <a:fld id="{CD058071-D72F-47AB-9B01-D746E935524B}" type="slidenum">
              <a:rPr lang="en-US"/>
              <a:pPr/>
              <a:t>‹#›</a:t>
            </a:fld>
            <a:endParaRPr lang="en-US"/>
          </a:p>
        </p:txBody>
      </p:sp>
    </p:spTree>
    <p:extLst>
      <p:ext uri="{BB962C8B-B14F-4D97-AF65-F5344CB8AC3E}">
        <p14:creationId xmlns:p14="http://schemas.microsoft.com/office/powerpoint/2010/main" val="213136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111501-9B98-4954-8CD0-B2DD0D994D22}" type="datetimeFigureOut">
              <a:rPr lang="en-US" smtClean="0">
                <a:solidFill>
                  <a:prstClr val="white">
                    <a:tint val="75000"/>
                  </a:prstClr>
                </a:solidFill>
                <a:latin typeface="Arial"/>
              </a:rPr>
              <a:pPr/>
              <a:t>12/6/2016</a:t>
            </a:fld>
            <a:endParaRPr lang="en-US" dirty="0">
              <a:solidFill>
                <a:prstClr val="white">
                  <a:tint val="75000"/>
                </a:prstClr>
              </a:solidFill>
              <a:latin typeface="Aria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Arial"/>
            </a:endParaRPr>
          </a:p>
        </p:txBody>
      </p:sp>
      <p:sp>
        <p:nvSpPr>
          <p:cNvPr id="6" name="Slide Number Placeholder 5"/>
          <p:cNvSpPr>
            <a:spLocks noGrp="1"/>
          </p:cNvSpPr>
          <p:nvPr>
            <p:ph type="sldNum" sz="quarter" idx="12"/>
          </p:nvPr>
        </p:nvSpPr>
        <p:spPr/>
        <p:txBody>
          <a:bodyPr/>
          <a:lstStyle/>
          <a:p>
            <a:fld id="{37C7A9FC-DF4E-4636-ACD7-93E38CFB2282}" type="slidenum">
              <a:rPr lang="en-US" smtClean="0">
                <a:solidFill>
                  <a:prstClr val="white">
                    <a:tint val="75000"/>
                  </a:prstClr>
                </a:solidFill>
                <a:latin typeface="Arial"/>
              </a:rPr>
              <a:pPr/>
              <a:t>‹#›</a:t>
            </a:fld>
            <a:endParaRPr lang="en-US" dirty="0">
              <a:solidFill>
                <a:prstClr val="white">
                  <a:tint val="75000"/>
                </a:prstClr>
              </a:solidFill>
              <a:latin typeface="Arial"/>
            </a:endParaRPr>
          </a:p>
        </p:txBody>
      </p:sp>
    </p:spTree>
    <p:extLst>
      <p:ext uri="{BB962C8B-B14F-4D97-AF65-F5344CB8AC3E}">
        <p14:creationId xmlns:p14="http://schemas.microsoft.com/office/powerpoint/2010/main" val="32173556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111501-9B98-4954-8CD0-B2DD0D994D22}" type="datetimeFigureOut">
              <a:rPr lang="en-US" smtClean="0">
                <a:solidFill>
                  <a:prstClr val="white">
                    <a:tint val="75000"/>
                  </a:prstClr>
                </a:solidFill>
                <a:latin typeface="Arial"/>
              </a:rPr>
              <a:pPr/>
              <a:t>12/6/2016</a:t>
            </a:fld>
            <a:endParaRPr lang="en-US" dirty="0">
              <a:solidFill>
                <a:prstClr val="white">
                  <a:tint val="75000"/>
                </a:prstClr>
              </a:solidFill>
              <a:latin typeface="Aria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Arial"/>
            </a:endParaRPr>
          </a:p>
        </p:txBody>
      </p:sp>
      <p:sp>
        <p:nvSpPr>
          <p:cNvPr id="6" name="Slide Number Placeholder 5"/>
          <p:cNvSpPr>
            <a:spLocks noGrp="1"/>
          </p:cNvSpPr>
          <p:nvPr>
            <p:ph type="sldNum" sz="quarter" idx="12"/>
          </p:nvPr>
        </p:nvSpPr>
        <p:spPr/>
        <p:txBody>
          <a:bodyPr/>
          <a:lstStyle/>
          <a:p>
            <a:fld id="{37C7A9FC-DF4E-4636-ACD7-93E38CFB2282}" type="slidenum">
              <a:rPr lang="en-US" smtClean="0">
                <a:solidFill>
                  <a:prstClr val="white">
                    <a:tint val="75000"/>
                  </a:prstClr>
                </a:solidFill>
                <a:latin typeface="Arial"/>
              </a:rPr>
              <a:pPr/>
              <a:t>‹#›</a:t>
            </a:fld>
            <a:endParaRPr lang="en-US" dirty="0">
              <a:solidFill>
                <a:prstClr val="white">
                  <a:tint val="75000"/>
                </a:prstClr>
              </a:solidFill>
              <a:latin typeface="Arial"/>
            </a:endParaRPr>
          </a:p>
        </p:txBody>
      </p:sp>
    </p:spTree>
    <p:extLst>
      <p:ext uri="{BB962C8B-B14F-4D97-AF65-F5344CB8AC3E}">
        <p14:creationId xmlns:p14="http://schemas.microsoft.com/office/powerpoint/2010/main" val="40461998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111501-9B98-4954-8CD0-B2DD0D994D22}" type="datetimeFigureOut">
              <a:rPr lang="en-US" smtClean="0">
                <a:solidFill>
                  <a:prstClr val="white">
                    <a:tint val="75000"/>
                  </a:prstClr>
                </a:solidFill>
                <a:latin typeface="Arial"/>
              </a:rPr>
              <a:pPr/>
              <a:t>12/6/2016</a:t>
            </a:fld>
            <a:endParaRPr lang="en-US" dirty="0">
              <a:solidFill>
                <a:prstClr val="white">
                  <a:tint val="75000"/>
                </a:prstClr>
              </a:solidFill>
              <a:latin typeface="Aria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Arial"/>
            </a:endParaRPr>
          </a:p>
        </p:txBody>
      </p:sp>
      <p:sp>
        <p:nvSpPr>
          <p:cNvPr id="6" name="Slide Number Placeholder 5"/>
          <p:cNvSpPr>
            <a:spLocks noGrp="1"/>
          </p:cNvSpPr>
          <p:nvPr>
            <p:ph type="sldNum" sz="quarter" idx="12"/>
          </p:nvPr>
        </p:nvSpPr>
        <p:spPr/>
        <p:txBody>
          <a:bodyPr/>
          <a:lstStyle/>
          <a:p>
            <a:fld id="{37C7A9FC-DF4E-4636-ACD7-93E38CFB2282}" type="slidenum">
              <a:rPr lang="en-US" smtClean="0">
                <a:solidFill>
                  <a:prstClr val="white">
                    <a:tint val="75000"/>
                  </a:prstClr>
                </a:solidFill>
                <a:latin typeface="Arial"/>
              </a:rPr>
              <a:pPr/>
              <a:t>‹#›</a:t>
            </a:fld>
            <a:endParaRPr lang="en-US" dirty="0">
              <a:solidFill>
                <a:prstClr val="white">
                  <a:tint val="75000"/>
                </a:prstClr>
              </a:solidFill>
              <a:latin typeface="Arial"/>
            </a:endParaRPr>
          </a:p>
        </p:txBody>
      </p:sp>
    </p:spTree>
    <p:extLst>
      <p:ext uri="{BB962C8B-B14F-4D97-AF65-F5344CB8AC3E}">
        <p14:creationId xmlns:p14="http://schemas.microsoft.com/office/powerpoint/2010/main" val="2441685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7BE9AF3-1479-D84A-A011-29DC1D1FAADF}" type="datetime1">
              <a:rPr lang="en-US"/>
              <a:pPr>
                <a:defRPr/>
              </a:pPr>
              <a:t>12/6/2016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687FAC7-7DB9-8A43-8666-91426256B443}" type="slidenum">
              <a:rPr lang="en-US"/>
              <a:pPr>
                <a:defRPr/>
              </a:pPr>
              <a:t>‹#›</a:t>
            </a:fld>
            <a:endParaRPr lang="en-US" dirty="0"/>
          </a:p>
        </p:txBody>
      </p:sp>
    </p:spTree>
    <p:extLst>
      <p:ext uri="{BB962C8B-B14F-4D97-AF65-F5344CB8AC3E}">
        <p14:creationId xmlns:p14="http://schemas.microsoft.com/office/powerpoint/2010/main" val="20859547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111501-9B98-4954-8CD0-B2DD0D994D22}" type="datetimeFigureOut">
              <a:rPr lang="en-US" smtClean="0">
                <a:solidFill>
                  <a:prstClr val="white">
                    <a:tint val="75000"/>
                  </a:prstClr>
                </a:solidFill>
                <a:latin typeface="Arial"/>
              </a:rPr>
              <a:pPr/>
              <a:t>12/6/2016</a:t>
            </a:fld>
            <a:endParaRPr lang="en-US" dirty="0">
              <a:solidFill>
                <a:prstClr val="white">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Arial"/>
            </a:endParaRPr>
          </a:p>
        </p:txBody>
      </p:sp>
      <p:sp>
        <p:nvSpPr>
          <p:cNvPr id="7" name="Slide Number Placeholder 6"/>
          <p:cNvSpPr>
            <a:spLocks noGrp="1"/>
          </p:cNvSpPr>
          <p:nvPr>
            <p:ph type="sldNum" sz="quarter" idx="12"/>
          </p:nvPr>
        </p:nvSpPr>
        <p:spPr/>
        <p:txBody>
          <a:bodyPr/>
          <a:lstStyle/>
          <a:p>
            <a:fld id="{37C7A9FC-DF4E-4636-ACD7-93E38CFB2282}" type="slidenum">
              <a:rPr lang="en-US" smtClean="0">
                <a:solidFill>
                  <a:prstClr val="white">
                    <a:tint val="75000"/>
                  </a:prstClr>
                </a:solidFill>
                <a:latin typeface="Arial"/>
              </a:rPr>
              <a:pPr/>
              <a:t>‹#›</a:t>
            </a:fld>
            <a:endParaRPr lang="en-US" dirty="0">
              <a:solidFill>
                <a:prstClr val="white">
                  <a:tint val="75000"/>
                </a:prstClr>
              </a:solidFill>
              <a:latin typeface="Arial"/>
            </a:endParaRPr>
          </a:p>
        </p:txBody>
      </p:sp>
    </p:spTree>
    <p:extLst>
      <p:ext uri="{BB962C8B-B14F-4D97-AF65-F5344CB8AC3E}">
        <p14:creationId xmlns:p14="http://schemas.microsoft.com/office/powerpoint/2010/main" val="7095151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111501-9B98-4954-8CD0-B2DD0D994D22}" type="datetimeFigureOut">
              <a:rPr lang="en-US" smtClean="0">
                <a:solidFill>
                  <a:prstClr val="white">
                    <a:tint val="75000"/>
                  </a:prstClr>
                </a:solidFill>
                <a:latin typeface="Arial"/>
              </a:rPr>
              <a:pPr/>
              <a:t>12/6/2016</a:t>
            </a:fld>
            <a:endParaRPr lang="en-US" dirty="0">
              <a:solidFill>
                <a:prstClr val="white">
                  <a:tint val="75000"/>
                </a:prstClr>
              </a:solidFill>
              <a:latin typeface="Aria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Arial"/>
            </a:endParaRPr>
          </a:p>
        </p:txBody>
      </p:sp>
      <p:sp>
        <p:nvSpPr>
          <p:cNvPr id="9" name="Slide Number Placeholder 8"/>
          <p:cNvSpPr>
            <a:spLocks noGrp="1"/>
          </p:cNvSpPr>
          <p:nvPr>
            <p:ph type="sldNum" sz="quarter" idx="12"/>
          </p:nvPr>
        </p:nvSpPr>
        <p:spPr/>
        <p:txBody>
          <a:bodyPr/>
          <a:lstStyle/>
          <a:p>
            <a:fld id="{37C7A9FC-DF4E-4636-ACD7-93E38CFB2282}" type="slidenum">
              <a:rPr lang="en-US" smtClean="0">
                <a:solidFill>
                  <a:prstClr val="white">
                    <a:tint val="75000"/>
                  </a:prstClr>
                </a:solidFill>
                <a:latin typeface="Arial"/>
              </a:rPr>
              <a:pPr/>
              <a:t>‹#›</a:t>
            </a:fld>
            <a:endParaRPr lang="en-US" dirty="0">
              <a:solidFill>
                <a:prstClr val="white">
                  <a:tint val="75000"/>
                </a:prstClr>
              </a:solidFill>
              <a:latin typeface="Arial"/>
            </a:endParaRPr>
          </a:p>
        </p:txBody>
      </p:sp>
    </p:spTree>
    <p:extLst>
      <p:ext uri="{BB962C8B-B14F-4D97-AF65-F5344CB8AC3E}">
        <p14:creationId xmlns:p14="http://schemas.microsoft.com/office/powerpoint/2010/main" val="39847853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111501-9B98-4954-8CD0-B2DD0D994D22}" type="datetimeFigureOut">
              <a:rPr lang="en-US" smtClean="0">
                <a:solidFill>
                  <a:prstClr val="white">
                    <a:tint val="75000"/>
                  </a:prstClr>
                </a:solidFill>
                <a:latin typeface="Arial"/>
              </a:rPr>
              <a:pPr/>
              <a:t>12/6/2016</a:t>
            </a:fld>
            <a:endParaRPr lang="en-US" dirty="0">
              <a:solidFill>
                <a:prstClr val="white">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Arial"/>
            </a:endParaRPr>
          </a:p>
        </p:txBody>
      </p:sp>
      <p:sp>
        <p:nvSpPr>
          <p:cNvPr id="5" name="Slide Number Placeholder 4"/>
          <p:cNvSpPr>
            <a:spLocks noGrp="1"/>
          </p:cNvSpPr>
          <p:nvPr>
            <p:ph type="sldNum" sz="quarter" idx="12"/>
          </p:nvPr>
        </p:nvSpPr>
        <p:spPr/>
        <p:txBody>
          <a:bodyPr/>
          <a:lstStyle/>
          <a:p>
            <a:fld id="{37C7A9FC-DF4E-4636-ACD7-93E38CFB2282}" type="slidenum">
              <a:rPr lang="en-US" smtClean="0">
                <a:solidFill>
                  <a:prstClr val="white">
                    <a:tint val="75000"/>
                  </a:prstClr>
                </a:solidFill>
                <a:latin typeface="Arial"/>
              </a:rPr>
              <a:pPr/>
              <a:t>‹#›</a:t>
            </a:fld>
            <a:endParaRPr lang="en-US" dirty="0">
              <a:solidFill>
                <a:prstClr val="white">
                  <a:tint val="75000"/>
                </a:prstClr>
              </a:solidFill>
              <a:latin typeface="Arial"/>
            </a:endParaRPr>
          </a:p>
        </p:txBody>
      </p:sp>
    </p:spTree>
    <p:extLst>
      <p:ext uri="{BB962C8B-B14F-4D97-AF65-F5344CB8AC3E}">
        <p14:creationId xmlns:p14="http://schemas.microsoft.com/office/powerpoint/2010/main" val="40038075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111501-9B98-4954-8CD0-B2DD0D994D22}" type="datetimeFigureOut">
              <a:rPr lang="en-US" smtClean="0">
                <a:solidFill>
                  <a:prstClr val="white">
                    <a:tint val="75000"/>
                  </a:prstClr>
                </a:solidFill>
                <a:latin typeface="Arial"/>
              </a:rPr>
              <a:pPr/>
              <a:t>12/6/2016</a:t>
            </a:fld>
            <a:endParaRPr lang="en-US" dirty="0">
              <a:solidFill>
                <a:prstClr val="white">
                  <a:tint val="75000"/>
                </a:prstClr>
              </a:solidFill>
              <a:latin typeface="Aria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Arial"/>
            </a:endParaRPr>
          </a:p>
        </p:txBody>
      </p:sp>
      <p:sp>
        <p:nvSpPr>
          <p:cNvPr id="4" name="Slide Number Placeholder 3"/>
          <p:cNvSpPr>
            <a:spLocks noGrp="1"/>
          </p:cNvSpPr>
          <p:nvPr>
            <p:ph type="sldNum" sz="quarter" idx="12"/>
          </p:nvPr>
        </p:nvSpPr>
        <p:spPr/>
        <p:txBody>
          <a:bodyPr/>
          <a:lstStyle/>
          <a:p>
            <a:fld id="{37C7A9FC-DF4E-4636-ACD7-93E38CFB2282}" type="slidenum">
              <a:rPr lang="en-US" smtClean="0">
                <a:solidFill>
                  <a:prstClr val="white">
                    <a:tint val="75000"/>
                  </a:prstClr>
                </a:solidFill>
                <a:latin typeface="Arial"/>
              </a:rPr>
              <a:pPr/>
              <a:t>‹#›</a:t>
            </a:fld>
            <a:endParaRPr lang="en-US" dirty="0">
              <a:solidFill>
                <a:prstClr val="white">
                  <a:tint val="75000"/>
                </a:prstClr>
              </a:solidFill>
              <a:latin typeface="Arial"/>
            </a:endParaRPr>
          </a:p>
        </p:txBody>
      </p:sp>
    </p:spTree>
    <p:extLst>
      <p:ext uri="{BB962C8B-B14F-4D97-AF65-F5344CB8AC3E}">
        <p14:creationId xmlns:p14="http://schemas.microsoft.com/office/powerpoint/2010/main" val="14865589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111501-9B98-4954-8CD0-B2DD0D994D22}" type="datetimeFigureOut">
              <a:rPr lang="en-US" smtClean="0">
                <a:solidFill>
                  <a:prstClr val="white">
                    <a:tint val="75000"/>
                  </a:prstClr>
                </a:solidFill>
                <a:latin typeface="Arial"/>
              </a:rPr>
              <a:pPr/>
              <a:t>12/6/2016</a:t>
            </a:fld>
            <a:endParaRPr lang="en-US" dirty="0">
              <a:solidFill>
                <a:prstClr val="white">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Arial"/>
            </a:endParaRPr>
          </a:p>
        </p:txBody>
      </p:sp>
      <p:sp>
        <p:nvSpPr>
          <p:cNvPr id="7" name="Slide Number Placeholder 6"/>
          <p:cNvSpPr>
            <a:spLocks noGrp="1"/>
          </p:cNvSpPr>
          <p:nvPr>
            <p:ph type="sldNum" sz="quarter" idx="12"/>
          </p:nvPr>
        </p:nvSpPr>
        <p:spPr/>
        <p:txBody>
          <a:bodyPr/>
          <a:lstStyle/>
          <a:p>
            <a:fld id="{37C7A9FC-DF4E-4636-ACD7-93E38CFB2282}" type="slidenum">
              <a:rPr lang="en-US" smtClean="0">
                <a:solidFill>
                  <a:prstClr val="white">
                    <a:tint val="75000"/>
                  </a:prstClr>
                </a:solidFill>
                <a:latin typeface="Arial"/>
              </a:rPr>
              <a:pPr/>
              <a:t>‹#›</a:t>
            </a:fld>
            <a:endParaRPr lang="en-US" dirty="0">
              <a:solidFill>
                <a:prstClr val="white">
                  <a:tint val="75000"/>
                </a:prstClr>
              </a:solidFill>
              <a:latin typeface="Arial"/>
            </a:endParaRPr>
          </a:p>
        </p:txBody>
      </p:sp>
    </p:spTree>
    <p:extLst>
      <p:ext uri="{BB962C8B-B14F-4D97-AF65-F5344CB8AC3E}">
        <p14:creationId xmlns:p14="http://schemas.microsoft.com/office/powerpoint/2010/main" val="29966838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111501-9B98-4954-8CD0-B2DD0D994D22}" type="datetimeFigureOut">
              <a:rPr lang="en-US" smtClean="0">
                <a:solidFill>
                  <a:prstClr val="white">
                    <a:tint val="75000"/>
                  </a:prstClr>
                </a:solidFill>
                <a:latin typeface="Arial"/>
              </a:rPr>
              <a:pPr/>
              <a:t>12/6/2016</a:t>
            </a:fld>
            <a:endParaRPr lang="en-US" dirty="0">
              <a:solidFill>
                <a:prstClr val="white">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Arial"/>
            </a:endParaRPr>
          </a:p>
        </p:txBody>
      </p:sp>
      <p:sp>
        <p:nvSpPr>
          <p:cNvPr id="7" name="Slide Number Placeholder 6"/>
          <p:cNvSpPr>
            <a:spLocks noGrp="1"/>
          </p:cNvSpPr>
          <p:nvPr>
            <p:ph type="sldNum" sz="quarter" idx="12"/>
          </p:nvPr>
        </p:nvSpPr>
        <p:spPr/>
        <p:txBody>
          <a:bodyPr/>
          <a:lstStyle/>
          <a:p>
            <a:fld id="{37C7A9FC-DF4E-4636-ACD7-93E38CFB2282}" type="slidenum">
              <a:rPr lang="en-US" smtClean="0">
                <a:solidFill>
                  <a:prstClr val="white">
                    <a:tint val="75000"/>
                  </a:prstClr>
                </a:solidFill>
                <a:latin typeface="Arial"/>
              </a:rPr>
              <a:pPr/>
              <a:t>‹#›</a:t>
            </a:fld>
            <a:endParaRPr lang="en-US" dirty="0">
              <a:solidFill>
                <a:prstClr val="white">
                  <a:tint val="75000"/>
                </a:prstClr>
              </a:solidFill>
              <a:latin typeface="Arial"/>
            </a:endParaRPr>
          </a:p>
        </p:txBody>
      </p:sp>
    </p:spTree>
    <p:extLst>
      <p:ext uri="{BB962C8B-B14F-4D97-AF65-F5344CB8AC3E}">
        <p14:creationId xmlns:p14="http://schemas.microsoft.com/office/powerpoint/2010/main" val="10620419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111501-9B98-4954-8CD0-B2DD0D994D22}" type="datetimeFigureOut">
              <a:rPr lang="en-US" smtClean="0">
                <a:solidFill>
                  <a:prstClr val="white">
                    <a:tint val="75000"/>
                  </a:prstClr>
                </a:solidFill>
                <a:latin typeface="Arial"/>
              </a:rPr>
              <a:pPr/>
              <a:t>12/6/2016</a:t>
            </a:fld>
            <a:endParaRPr lang="en-US" dirty="0">
              <a:solidFill>
                <a:prstClr val="white">
                  <a:tint val="75000"/>
                </a:prstClr>
              </a:solidFill>
              <a:latin typeface="Aria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Arial"/>
            </a:endParaRPr>
          </a:p>
        </p:txBody>
      </p:sp>
      <p:sp>
        <p:nvSpPr>
          <p:cNvPr id="6" name="Slide Number Placeholder 5"/>
          <p:cNvSpPr>
            <a:spLocks noGrp="1"/>
          </p:cNvSpPr>
          <p:nvPr>
            <p:ph type="sldNum" sz="quarter" idx="12"/>
          </p:nvPr>
        </p:nvSpPr>
        <p:spPr/>
        <p:txBody>
          <a:bodyPr/>
          <a:lstStyle/>
          <a:p>
            <a:fld id="{37C7A9FC-DF4E-4636-ACD7-93E38CFB2282}" type="slidenum">
              <a:rPr lang="en-US" smtClean="0">
                <a:solidFill>
                  <a:prstClr val="white">
                    <a:tint val="75000"/>
                  </a:prstClr>
                </a:solidFill>
                <a:latin typeface="Arial"/>
              </a:rPr>
              <a:pPr/>
              <a:t>‹#›</a:t>
            </a:fld>
            <a:endParaRPr lang="en-US" dirty="0">
              <a:solidFill>
                <a:prstClr val="white">
                  <a:tint val="75000"/>
                </a:prstClr>
              </a:solidFill>
              <a:latin typeface="Arial"/>
            </a:endParaRPr>
          </a:p>
        </p:txBody>
      </p:sp>
    </p:spTree>
    <p:extLst>
      <p:ext uri="{BB962C8B-B14F-4D97-AF65-F5344CB8AC3E}">
        <p14:creationId xmlns:p14="http://schemas.microsoft.com/office/powerpoint/2010/main" val="16822333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111501-9B98-4954-8CD0-B2DD0D994D22}" type="datetimeFigureOut">
              <a:rPr lang="en-US" smtClean="0">
                <a:solidFill>
                  <a:prstClr val="white">
                    <a:tint val="75000"/>
                  </a:prstClr>
                </a:solidFill>
                <a:latin typeface="Arial"/>
              </a:rPr>
              <a:pPr/>
              <a:t>12/6/2016</a:t>
            </a:fld>
            <a:endParaRPr lang="en-US" dirty="0">
              <a:solidFill>
                <a:prstClr val="white">
                  <a:tint val="75000"/>
                </a:prstClr>
              </a:solidFill>
              <a:latin typeface="Aria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Arial"/>
            </a:endParaRPr>
          </a:p>
        </p:txBody>
      </p:sp>
      <p:sp>
        <p:nvSpPr>
          <p:cNvPr id="6" name="Slide Number Placeholder 5"/>
          <p:cNvSpPr>
            <a:spLocks noGrp="1"/>
          </p:cNvSpPr>
          <p:nvPr>
            <p:ph type="sldNum" sz="quarter" idx="12"/>
          </p:nvPr>
        </p:nvSpPr>
        <p:spPr/>
        <p:txBody>
          <a:bodyPr/>
          <a:lstStyle/>
          <a:p>
            <a:fld id="{37C7A9FC-DF4E-4636-ACD7-93E38CFB2282}" type="slidenum">
              <a:rPr lang="en-US" smtClean="0">
                <a:solidFill>
                  <a:prstClr val="white">
                    <a:tint val="75000"/>
                  </a:prstClr>
                </a:solidFill>
                <a:latin typeface="Arial"/>
              </a:rPr>
              <a:pPr/>
              <a:t>‹#›</a:t>
            </a:fld>
            <a:endParaRPr lang="en-US" dirty="0">
              <a:solidFill>
                <a:prstClr val="white">
                  <a:tint val="75000"/>
                </a:prstClr>
              </a:solidFill>
              <a:latin typeface="Arial"/>
            </a:endParaRPr>
          </a:p>
        </p:txBody>
      </p:sp>
    </p:spTree>
    <p:extLst>
      <p:ext uri="{BB962C8B-B14F-4D97-AF65-F5344CB8AC3E}">
        <p14:creationId xmlns:p14="http://schemas.microsoft.com/office/powerpoint/2010/main" val="9507270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p>
            <a:fld id="{C699CB88-5E1A-4FAC-892A-60949ACB1F6F}" type="datetimeFigureOut">
              <a:rPr lang="en-US" smtClean="0">
                <a:solidFill>
                  <a:srgbClr val="E3DED1">
                    <a:shade val="50000"/>
                  </a:srgbClr>
                </a:solidFill>
              </a:rPr>
              <a:pPr/>
              <a:t>12/6/2016</a:t>
            </a:fld>
            <a:endParaRPr lang="en-US">
              <a:solidFill>
                <a:srgbClr val="E3DED1">
                  <a:shade val="50000"/>
                </a:srgbClr>
              </a:solidFill>
            </a:endParaRPr>
          </a:p>
        </p:txBody>
      </p:sp>
      <p:sp>
        <p:nvSpPr>
          <p:cNvPr id="8" name="Footer Placeholder 7"/>
          <p:cNvSpPr>
            <a:spLocks noGrp="1"/>
          </p:cNvSpPr>
          <p:nvPr>
            <p:ph type="ftr" sz="quarter" idx="11"/>
          </p:nvPr>
        </p:nvSpPr>
        <p:spPr/>
        <p:txBody>
          <a:bodyPr/>
          <a:lstStyle/>
          <a:p>
            <a:endParaRPr lang="en-US">
              <a:solidFill>
                <a:srgbClr val="E3DED1">
                  <a:shade val="50000"/>
                </a:srgbClr>
              </a:solidFill>
            </a:endParaRPr>
          </a:p>
        </p:txBody>
      </p:sp>
      <p:sp>
        <p:nvSpPr>
          <p:cNvPr id="11" name="Slide Number Placeholder 10"/>
          <p:cNvSpPr>
            <a:spLocks noGrp="1"/>
          </p:cNvSpPr>
          <p:nvPr>
            <p:ph type="sldNum" sz="quarter" idx="12"/>
          </p:nvPr>
        </p:nvSpPr>
        <p:spPr/>
        <p:txBody>
          <a:bodyPr/>
          <a:lstStyle/>
          <a:p>
            <a:pPr>
              <a:defRPr/>
            </a:pPr>
            <a:fld id="{820A2AB9-E786-1F4A-AF3F-52789E253084}" type="slidenum">
              <a:rPr lang="en-US" smtClean="0">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23589317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6A54CD14-F2DD-C247-A9FE-76F2AC9C664D}" type="datetime1">
              <a:rPr lang="en-US" smtClean="0">
                <a:solidFill>
                  <a:srgbClr val="E3DED1">
                    <a:shade val="50000"/>
                  </a:srgbClr>
                </a:solidFill>
              </a:rPr>
              <a:pPr>
                <a:defRPr/>
              </a:pPr>
              <a:t>12/6/2016</a:t>
            </a:fld>
            <a:endParaRPr lang="en-US">
              <a:solidFill>
                <a:srgbClr val="E3DED1">
                  <a:shade val="50000"/>
                </a:srgbClr>
              </a:solidFill>
            </a:endParaRPr>
          </a:p>
        </p:txBody>
      </p:sp>
      <p:sp>
        <p:nvSpPr>
          <p:cNvPr id="5" name="Footer Placeholder 4"/>
          <p:cNvSpPr>
            <a:spLocks noGrp="1"/>
          </p:cNvSpPr>
          <p:nvPr>
            <p:ph type="ftr" sz="quarter" idx="11"/>
          </p:nvPr>
        </p:nvSpPr>
        <p:spPr/>
        <p:txBody>
          <a:bodyPr/>
          <a:lstStyle/>
          <a:p>
            <a:pPr>
              <a:defRPr/>
            </a:pPr>
            <a:endParaRPr lang="en-US">
              <a:solidFill>
                <a:srgbClr val="E3DED1">
                  <a:shade val="50000"/>
                </a:srgbClr>
              </a:solidFill>
            </a:endParaRPr>
          </a:p>
        </p:txBody>
      </p:sp>
      <p:sp>
        <p:nvSpPr>
          <p:cNvPr id="6" name="Slide Number Placeholder 5"/>
          <p:cNvSpPr>
            <a:spLocks noGrp="1"/>
          </p:cNvSpPr>
          <p:nvPr>
            <p:ph type="sldNum" sz="quarter" idx="12"/>
          </p:nvPr>
        </p:nvSpPr>
        <p:spPr/>
        <p:txBody>
          <a:bodyPr/>
          <a:lstStyle/>
          <a:p>
            <a:pPr>
              <a:defRPr/>
            </a:pPr>
            <a:fld id="{8F41FF06-53C3-BF4D-9A18-E09C946027CC}" type="slidenum">
              <a:rPr lang="en-US" smtClean="0">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1694564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theme" Target="../theme/theme10.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11.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2.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theme" Target="../theme/theme12.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theme" Target="../theme/theme13.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1.jpeg"/><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2.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image" Target="../media/image4.png"/><Relationship Id="rId5" Type="http://schemas.openxmlformats.org/officeDocument/2006/relationships/theme" Target="../theme/theme7.xml"/><Relationship Id="rId4"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8.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304800" y="271463"/>
            <a:ext cx="85344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a:t>
            </a:r>
            <a:br>
              <a:rPr lang="en-US" dirty="0" smtClean="0"/>
            </a:br>
            <a:r>
              <a:rPr lang="en-US" dirty="0" smtClean="0"/>
              <a:t>master title style</a:t>
            </a:r>
            <a:endParaRPr lang="en-US" dirty="0"/>
          </a:p>
        </p:txBody>
      </p:sp>
      <p:sp>
        <p:nvSpPr>
          <p:cNvPr id="1027" name="Text Placeholder 2"/>
          <p:cNvSpPr>
            <a:spLocks noGrp="1"/>
          </p:cNvSpPr>
          <p:nvPr>
            <p:ph type="body" idx="1"/>
          </p:nvPr>
        </p:nvSpPr>
        <p:spPr bwMode="auto">
          <a:xfrm>
            <a:off x="304800" y="1376363"/>
            <a:ext cx="8534400" cy="477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a:t>
            </a:r>
            <a:br>
              <a:rPr lang="en-US" dirty="0"/>
            </a:br>
            <a:r>
              <a:rPr lang="en-US" dirty="0"/>
              <a:t>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Arial"/>
                <a:cs typeface="Arial" charset="0"/>
              </a:defRPr>
            </a:lvl1pPr>
          </a:lstStyle>
          <a:p>
            <a:pPr>
              <a:defRPr/>
            </a:pPr>
            <a:fld id="{844B0C7C-0702-A045-85E9-5DDC052DB95E}" type="datetime1">
              <a:rPr lang="en-US" smtClean="0"/>
              <a:pPr>
                <a:defRPr/>
              </a:pPr>
              <a:t>12/6/2016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Arial"/>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Arial"/>
                <a:cs typeface="Arial" charset="0"/>
              </a:defRPr>
            </a:lvl1pPr>
          </a:lstStyle>
          <a:p>
            <a:pPr>
              <a:defRPr/>
            </a:pPr>
            <a:fld id="{094EF294-3D85-D745-B403-116BCB64EC9C}"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384" r:id="rId1"/>
    <p:sldLayoutId id="2147485385" r:id="rId2"/>
    <p:sldLayoutId id="2147485386" r:id="rId3"/>
    <p:sldLayoutId id="2147485387" r:id="rId4"/>
    <p:sldLayoutId id="2147485388" r:id="rId5"/>
    <p:sldLayoutId id="2147485389" r:id="rId6"/>
    <p:sldLayoutId id="2147485390" r:id="rId7"/>
    <p:sldLayoutId id="2147485391" r:id="rId8"/>
    <p:sldLayoutId id="2147485392" r:id="rId9"/>
    <p:sldLayoutId id="2147485393" r:id="rId10"/>
    <p:sldLayoutId id="2147485394" r:id="rId11"/>
  </p:sldLayoutIdLst>
  <p:timing>
    <p:tnLst>
      <p:par>
        <p:cTn id="1" dur="indefinite" restart="never" nodeType="tmRoot"/>
      </p:par>
    </p:tnLst>
  </p:timing>
  <p:hf hdr="0" ftr="0" dt="0"/>
  <p:txStyles>
    <p:titleStyle>
      <a:lvl1pPr algn="l" rtl="0" eaLnBrk="0" fontAlgn="base" hangingPunct="0">
        <a:lnSpc>
          <a:spcPct val="75000"/>
        </a:lnSpc>
        <a:spcBef>
          <a:spcPct val="0"/>
        </a:spcBef>
        <a:spcAft>
          <a:spcPct val="0"/>
        </a:spcAft>
        <a:defRPr sz="4000" b="1" i="0" kern="1200" cap="none">
          <a:solidFill>
            <a:srgbClr val="E81123"/>
          </a:solidFill>
          <a:latin typeface="Arial"/>
          <a:ea typeface="ＭＳ Ｐゴシック" pitchFamily="-107" charset="-128"/>
          <a:cs typeface="Arial"/>
        </a:defRPr>
      </a:lvl1pPr>
      <a:lvl2pPr algn="l" rtl="0" eaLnBrk="0" fontAlgn="base" hangingPunct="0">
        <a:lnSpc>
          <a:spcPct val="75000"/>
        </a:lnSpc>
        <a:spcBef>
          <a:spcPct val="0"/>
        </a:spcBef>
        <a:spcAft>
          <a:spcPct val="0"/>
        </a:spcAft>
        <a:defRPr sz="4000">
          <a:solidFill>
            <a:srgbClr val="FF3F00"/>
          </a:solidFill>
          <a:latin typeface="Gotham-Black" pitchFamily="-107" charset="0"/>
          <a:ea typeface="ＭＳ Ｐゴシック" pitchFamily="-107" charset="-128"/>
          <a:cs typeface="Gotham-Black" pitchFamily="-107" charset="0"/>
        </a:defRPr>
      </a:lvl2pPr>
      <a:lvl3pPr algn="l" rtl="0" eaLnBrk="0" fontAlgn="base" hangingPunct="0">
        <a:lnSpc>
          <a:spcPct val="75000"/>
        </a:lnSpc>
        <a:spcBef>
          <a:spcPct val="0"/>
        </a:spcBef>
        <a:spcAft>
          <a:spcPct val="0"/>
        </a:spcAft>
        <a:defRPr sz="4000">
          <a:solidFill>
            <a:srgbClr val="FF3F00"/>
          </a:solidFill>
          <a:latin typeface="Gotham-Black" pitchFamily="-107" charset="0"/>
          <a:ea typeface="ＭＳ Ｐゴシック" pitchFamily="-107" charset="-128"/>
          <a:cs typeface="Gotham-Black" pitchFamily="-107" charset="0"/>
        </a:defRPr>
      </a:lvl3pPr>
      <a:lvl4pPr algn="l" rtl="0" eaLnBrk="0" fontAlgn="base" hangingPunct="0">
        <a:lnSpc>
          <a:spcPct val="75000"/>
        </a:lnSpc>
        <a:spcBef>
          <a:spcPct val="0"/>
        </a:spcBef>
        <a:spcAft>
          <a:spcPct val="0"/>
        </a:spcAft>
        <a:defRPr sz="4000">
          <a:solidFill>
            <a:srgbClr val="FF3F00"/>
          </a:solidFill>
          <a:latin typeface="Gotham-Black" pitchFamily="-107" charset="0"/>
          <a:ea typeface="ＭＳ Ｐゴシック" pitchFamily="-107" charset="-128"/>
          <a:cs typeface="Gotham-Black" pitchFamily="-107" charset="0"/>
        </a:defRPr>
      </a:lvl4pPr>
      <a:lvl5pPr algn="l" rtl="0" eaLnBrk="0" fontAlgn="base" hangingPunct="0">
        <a:lnSpc>
          <a:spcPct val="75000"/>
        </a:lnSpc>
        <a:spcBef>
          <a:spcPct val="0"/>
        </a:spcBef>
        <a:spcAft>
          <a:spcPct val="0"/>
        </a:spcAft>
        <a:defRPr sz="4000">
          <a:solidFill>
            <a:srgbClr val="FF3F00"/>
          </a:solidFill>
          <a:latin typeface="Gotham-Black" pitchFamily="-107" charset="0"/>
          <a:ea typeface="ＭＳ Ｐゴシック" pitchFamily="-107" charset="-128"/>
          <a:cs typeface="Gotham-Black" pitchFamily="-107"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225425" indent="-225425" algn="l" rtl="0" eaLnBrk="0" fontAlgn="base" hangingPunct="0">
        <a:lnSpc>
          <a:spcPct val="75000"/>
        </a:lnSpc>
        <a:spcBef>
          <a:spcPct val="20000"/>
        </a:spcBef>
        <a:spcAft>
          <a:spcPts val="900"/>
        </a:spcAft>
        <a:buClrTx/>
        <a:buSzPct val="70000"/>
        <a:buFont typeface="Lucida Grande"/>
        <a:buChar char="►"/>
        <a:defRPr sz="2000" b="1" i="0" kern="1200">
          <a:solidFill>
            <a:srgbClr val="00BCF2"/>
          </a:solidFill>
          <a:latin typeface="Arial"/>
          <a:ea typeface="ＭＳ Ｐゴシック" pitchFamily="-107" charset="-128"/>
          <a:cs typeface="Arial"/>
        </a:defRPr>
      </a:lvl1pPr>
      <a:lvl2pPr marL="627063" indent="-169863" algn="l" rtl="0" eaLnBrk="0" fontAlgn="base" hangingPunct="0">
        <a:lnSpc>
          <a:spcPct val="75000"/>
        </a:lnSpc>
        <a:spcBef>
          <a:spcPct val="20000"/>
        </a:spcBef>
        <a:spcAft>
          <a:spcPts val="900"/>
        </a:spcAft>
        <a:buClr>
          <a:srgbClr val="595959"/>
        </a:buClr>
        <a:buFont typeface="Arial" charset="0"/>
        <a:buChar char="–"/>
        <a:defRPr sz="1600" b="1" i="0" kern="1200">
          <a:solidFill>
            <a:srgbClr val="00BCF2"/>
          </a:solidFill>
          <a:latin typeface="Arial"/>
          <a:ea typeface="Arial " charset="0"/>
          <a:cs typeface="Arial"/>
        </a:defRPr>
      </a:lvl2pPr>
      <a:lvl3pPr marL="1143000" indent="-228600" algn="l" rtl="0" eaLnBrk="0" fontAlgn="base" hangingPunct="0">
        <a:lnSpc>
          <a:spcPct val="75000"/>
        </a:lnSpc>
        <a:spcBef>
          <a:spcPct val="20000"/>
        </a:spcBef>
        <a:spcAft>
          <a:spcPts val="900"/>
        </a:spcAft>
        <a:buClr>
          <a:srgbClr val="595959"/>
        </a:buClr>
        <a:buFont typeface="Arial" charset="0"/>
        <a:buChar char="•"/>
        <a:defRPr sz="1600" b="1" i="0" kern="1200">
          <a:solidFill>
            <a:srgbClr val="00BCF2"/>
          </a:solidFill>
          <a:latin typeface="Arial"/>
          <a:ea typeface="Arial " charset="0"/>
          <a:cs typeface="Arial"/>
        </a:defRPr>
      </a:lvl3pPr>
      <a:lvl4pPr marL="1600200" indent="-228600" algn="l" rtl="0" eaLnBrk="0" fontAlgn="base" hangingPunct="0">
        <a:lnSpc>
          <a:spcPct val="75000"/>
        </a:lnSpc>
        <a:spcBef>
          <a:spcPct val="20000"/>
        </a:spcBef>
        <a:spcAft>
          <a:spcPts val="900"/>
        </a:spcAft>
        <a:buClr>
          <a:srgbClr val="595959"/>
        </a:buClr>
        <a:buFont typeface="Arial" charset="0"/>
        <a:buChar char="–"/>
        <a:defRPr sz="1200" b="1" i="0" kern="1200">
          <a:solidFill>
            <a:srgbClr val="00BCF2"/>
          </a:solidFill>
          <a:latin typeface="Arial"/>
          <a:ea typeface="Arial " charset="0"/>
          <a:cs typeface="Arial"/>
        </a:defRPr>
      </a:lvl4pPr>
      <a:lvl5pPr marL="2057400" indent="-228600" algn="l" rtl="0" eaLnBrk="0" fontAlgn="base" hangingPunct="0">
        <a:lnSpc>
          <a:spcPct val="75000"/>
        </a:lnSpc>
        <a:spcBef>
          <a:spcPct val="20000"/>
        </a:spcBef>
        <a:spcAft>
          <a:spcPts val="900"/>
        </a:spcAft>
        <a:buClr>
          <a:srgbClr val="595959"/>
        </a:buClr>
        <a:buFont typeface="Arial" charset="0"/>
        <a:buChar char="»"/>
        <a:defRPr sz="1200" b="1" i="0" kern="1200">
          <a:solidFill>
            <a:srgbClr val="00BCF2"/>
          </a:solidFill>
          <a:latin typeface="Arial"/>
          <a:ea typeface="Arial "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lstStyle>
          <a:p>
            <a:pPr>
              <a:defRPr/>
            </a:pPr>
            <a:fld id="{844B0C7C-0702-A045-85E9-5DDC052DB95E}" type="datetime1">
              <a:rPr lang="en-US" smtClean="0">
                <a:solidFill>
                  <a:srgbClr val="E3DED1">
                    <a:shade val="50000"/>
                  </a:srgbClr>
                </a:solidFill>
              </a:rPr>
              <a:pPr>
                <a:defRPr/>
              </a:pPr>
              <a:t>12/6/2016</a:t>
            </a:fld>
            <a:endParaRPr lang="en-US" dirty="0">
              <a:solidFill>
                <a:srgbClr val="E3DED1">
                  <a:shade val="50000"/>
                </a:srgbClr>
              </a:solidFill>
            </a:endParaRPr>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lstStyle>
          <a:p>
            <a:pPr>
              <a:defRPr/>
            </a:pPr>
            <a:endParaRPr lang="en-US" dirty="0">
              <a:solidFill>
                <a:srgbClr val="E3DED1">
                  <a:shade val="50000"/>
                </a:srgbClr>
              </a:solidFill>
            </a:endParaRPr>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lstStyle>
          <a:p>
            <a:pPr>
              <a:defRPr/>
            </a:pPr>
            <a:fld id="{094EF294-3D85-D745-B403-116BCB64EC9C}" type="slidenum">
              <a:rPr lang="en-US" smtClean="0">
                <a:solidFill>
                  <a:srgbClr val="E3DED1">
                    <a:shade val="50000"/>
                  </a:srgbClr>
                </a:solidFill>
              </a:rPr>
              <a:pPr>
                <a:defRPr/>
              </a:pPr>
              <a:t>‹#›</a:t>
            </a:fld>
            <a:endParaRPr lang="en-US" dirty="0">
              <a:solidFill>
                <a:srgbClr val="E3DED1">
                  <a:shade val="50000"/>
                </a:srgbClr>
              </a:solidFill>
            </a:endParaRPr>
          </a:p>
        </p:txBody>
      </p:sp>
    </p:spTree>
    <p:extLst>
      <p:ext uri="{BB962C8B-B14F-4D97-AF65-F5344CB8AC3E}">
        <p14:creationId xmlns:p14="http://schemas.microsoft.com/office/powerpoint/2010/main" val="994226074"/>
      </p:ext>
    </p:extLst>
  </p:cSld>
  <p:clrMap bg1="lt1" tx1="dk1" bg2="lt2" tx2="dk2" accent1="accent1" accent2="accent2" accent3="accent3" accent4="accent4" accent5="accent5" accent6="accent6" hlink="hlink" folHlink="folHlink"/>
  <p:sldLayoutIdLst>
    <p:sldLayoutId id="2147485534" r:id="rId1"/>
    <p:sldLayoutId id="2147485535" r:id="rId2"/>
    <p:sldLayoutId id="2147485536" r:id="rId3"/>
    <p:sldLayoutId id="2147485537" r:id="rId4"/>
    <p:sldLayoutId id="2147485538" r:id="rId5"/>
    <p:sldLayoutId id="2147485539" r:id="rId6"/>
    <p:sldLayoutId id="2147485540" r:id="rId7"/>
    <p:sldLayoutId id="2147485541" r:id="rId8"/>
    <p:sldLayoutId id="2147485542" r:id="rId9"/>
    <p:sldLayoutId id="2147485543" r:id="rId10"/>
    <p:sldLayoutId id="2147485544" r:id="rId11"/>
    <p:sldLayoutId id="2147485545" r:id="rId12"/>
    <p:sldLayoutId id="2147485546" r:id="rId13"/>
    <p:sldLayoutId id="2147485547" r:id="rId14"/>
  </p:sldLayoutIdLst>
  <p:hf hdr="0" ftr="0" dt="0"/>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7" descr="slide5"/>
          <p:cNvPicPr>
            <a:picLocks noChangeAspect="1" noChangeArrowheads="1"/>
          </p:cNvPicPr>
          <p:nvPr/>
        </p:nvPicPr>
        <p:blipFill>
          <a:blip r:embed="rId14"/>
          <a:srcRect/>
          <a:stretch>
            <a:fillRect/>
          </a:stretch>
        </p:blipFill>
        <p:spPr bwMode="auto">
          <a:xfrm>
            <a:off x="0" y="0"/>
            <a:ext cx="9144000" cy="6858000"/>
          </a:xfrm>
          <a:prstGeom prst="rect">
            <a:avLst/>
          </a:prstGeom>
          <a:noFill/>
          <a:ln w="9525">
            <a:noFill/>
            <a:miter lim="800000"/>
            <a:headEnd/>
            <a:tailEnd/>
          </a:ln>
        </p:spPr>
      </p:pic>
      <p:sp>
        <p:nvSpPr>
          <p:cNvPr id="3075" name="Rectangle 11"/>
          <p:cNvSpPr>
            <a:spLocks noGrp="1" noChangeArrowheads="1"/>
          </p:cNvSpPr>
          <p:nvPr>
            <p:ph type="title"/>
          </p:nvPr>
        </p:nvSpPr>
        <p:spPr bwMode="auto">
          <a:xfrm>
            <a:off x="1141413" y="757238"/>
            <a:ext cx="7316787" cy="5191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altLang="en-US" smtClean="0"/>
              <a:t>Click to edit Master title</a:t>
            </a:r>
          </a:p>
        </p:txBody>
      </p:sp>
      <p:sp>
        <p:nvSpPr>
          <p:cNvPr id="3076" name="Rectangle 12"/>
          <p:cNvSpPr>
            <a:spLocks noGrp="1" noChangeArrowheads="1"/>
          </p:cNvSpPr>
          <p:nvPr>
            <p:ph type="body" idx="1"/>
          </p:nvPr>
        </p:nvSpPr>
        <p:spPr bwMode="auto">
          <a:xfrm>
            <a:off x="1141413" y="2238375"/>
            <a:ext cx="7469187" cy="1782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 Third level</a:t>
            </a:r>
          </a:p>
        </p:txBody>
      </p:sp>
    </p:spTree>
    <p:extLst>
      <p:ext uri="{BB962C8B-B14F-4D97-AF65-F5344CB8AC3E}">
        <p14:creationId xmlns:p14="http://schemas.microsoft.com/office/powerpoint/2010/main" val="3273809598"/>
      </p:ext>
    </p:extLst>
  </p:cSld>
  <p:clrMap bg1="lt1" tx1="dk1" bg2="lt2" tx2="dk2" accent1="accent1" accent2="accent2" accent3="accent3" accent4="accent4" accent5="accent5" accent6="accent6" hlink="hlink" folHlink="folHlink"/>
  <p:sldLayoutIdLst>
    <p:sldLayoutId id="2147485579" r:id="rId1"/>
    <p:sldLayoutId id="2147485580" r:id="rId2"/>
    <p:sldLayoutId id="2147485581" r:id="rId3"/>
    <p:sldLayoutId id="2147485582" r:id="rId4"/>
    <p:sldLayoutId id="2147485583" r:id="rId5"/>
    <p:sldLayoutId id="2147485584" r:id="rId6"/>
    <p:sldLayoutId id="2147485585" r:id="rId7"/>
    <p:sldLayoutId id="2147485586" r:id="rId8"/>
    <p:sldLayoutId id="2147485587" r:id="rId9"/>
    <p:sldLayoutId id="2147485588" r:id="rId10"/>
    <p:sldLayoutId id="2147485589" r:id="rId11"/>
    <p:sldLayoutId id="2147485590" r:id="rId12"/>
  </p:sldLayoutIdLst>
  <p:txStyles>
    <p:titleStyle>
      <a:lvl1pPr algn="l" defTabSz="457200" rtl="0" eaLnBrk="0" fontAlgn="base" hangingPunct="0">
        <a:spcBef>
          <a:spcPct val="0"/>
        </a:spcBef>
        <a:spcAft>
          <a:spcPct val="0"/>
        </a:spcAft>
        <a:defRPr sz="2800">
          <a:solidFill>
            <a:schemeClr val="tx1"/>
          </a:solidFill>
          <a:latin typeface="+mj-lt"/>
          <a:ea typeface="+mj-ea"/>
          <a:cs typeface="+mj-cs"/>
        </a:defRPr>
      </a:lvl1pPr>
      <a:lvl2pPr algn="l" defTabSz="457200" rtl="0" eaLnBrk="0" fontAlgn="base" hangingPunct="0">
        <a:spcBef>
          <a:spcPct val="0"/>
        </a:spcBef>
        <a:spcAft>
          <a:spcPct val="0"/>
        </a:spcAft>
        <a:defRPr sz="2800">
          <a:solidFill>
            <a:schemeClr val="tx1"/>
          </a:solidFill>
          <a:latin typeface="Arial" charset="0"/>
          <a:cs typeface="Arial" charset="0"/>
        </a:defRPr>
      </a:lvl2pPr>
      <a:lvl3pPr algn="l" defTabSz="457200" rtl="0" eaLnBrk="0" fontAlgn="base" hangingPunct="0">
        <a:spcBef>
          <a:spcPct val="0"/>
        </a:spcBef>
        <a:spcAft>
          <a:spcPct val="0"/>
        </a:spcAft>
        <a:defRPr sz="2800">
          <a:solidFill>
            <a:schemeClr val="tx1"/>
          </a:solidFill>
          <a:latin typeface="Arial" charset="0"/>
          <a:cs typeface="Arial" charset="0"/>
        </a:defRPr>
      </a:lvl3pPr>
      <a:lvl4pPr algn="l" defTabSz="457200" rtl="0" eaLnBrk="0" fontAlgn="base" hangingPunct="0">
        <a:spcBef>
          <a:spcPct val="0"/>
        </a:spcBef>
        <a:spcAft>
          <a:spcPct val="0"/>
        </a:spcAft>
        <a:defRPr sz="2800">
          <a:solidFill>
            <a:schemeClr val="tx1"/>
          </a:solidFill>
          <a:latin typeface="Arial" charset="0"/>
          <a:cs typeface="Arial" charset="0"/>
        </a:defRPr>
      </a:lvl4pPr>
      <a:lvl5pPr algn="l" defTabSz="457200" rtl="0" eaLnBrk="0" fontAlgn="base" hangingPunct="0">
        <a:spcBef>
          <a:spcPct val="0"/>
        </a:spcBef>
        <a:spcAft>
          <a:spcPct val="0"/>
        </a:spcAft>
        <a:defRPr sz="2800">
          <a:solidFill>
            <a:schemeClr val="tx1"/>
          </a:solidFill>
          <a:latin typeface="Arial" charset="0"/>
          <a:cs typeface="Arial" charset="0"/>
        </a:defRPr>
      </a:lvl5pPr>
      <a:lvl6pPr marL="457200" algn="l" defTabSz="457200" rtl="0" fontAlgn="base">
        <a:spcBef>
          <a:spcPct val="0"/>
        </a:spcBef>
        <a:spcAft>
          <a:spcPct val="0"/>
        </a:spcAft>
        <a:defRPr sz="2800">
          <a:solidFill>
            <a:schemeClr val="tx1"/>
          </a:solidFill>
          <a:latin typeface="Arial" charset="0"/>
          <a:cs typeface="Arial" charset="0"/>
        </a:defRPr>
      </a:lvl6pPr>
      <a:lvl7pPr marL="914400" algn="l" defTabSz="457200" rtl="0" fontAlgn="base">
        <a:spcBef>
          <a:spcPct val="0"/>
        </a:spcBef>
        <a:spcAft>
          <a:spcPct val="0"/>
        </a:spcAft>
        <a:defRPr sz="2800">
          <a:solidFill>
            <a:schemeClr val="tx1"/>
          </a:solidFill>
          <a:latin typeface="Arial" charset="0"/>
          <a:cs typeface="Arial" charset="0"/>
        </a:defRPr>
      </a:lvl7pPr>
      <a:lvl8pPr marL="1371600" algn="l" defTabSz="457200" rtl="0" fontAlgn="base">
        <a:spcBef>
          <a:spcPct val="0"/>
        </a:spcBef>
        <a:spcAft>
          <a:spcPct val="0"/>
        </a:spcAft>
        <a:defRPr sz="2800">
          <a:solidFill>
            <a:schemeClr val="tx1"/>
          </a:solidFill>
          <a:latin typeface="Arial" charset="0"/>
          <a:cs typeface="Arial" charset="0"/>
        </a:defRPr>
      </a:lvl8pPr>
      <a:lvl9pPr marL="1828800" algn="l" defTabSz="457200" rtl="0" fontAlgn="base">
        <a:spcBef>
          <a:spcPct val="0"/>
        </a:spcBef>
        <a:spcAft>
          <a:spcPct val="0"/>
        </a:spcAft>
        <a:defRPr sz="2800">
          <a:solidFill>
            <a:schemeClr val="tx1"/>
          </a:solidFill>
          <a:latin typeface="Arial" charset="0"/>
          <a:cs typeface="Arial" charset="0"/>
        </a:defRPr>
      </a:lvl9pPr>
    </p:titleStyle>
    <p:bodyStyle>
      <a:lvl1pPr algn="l" defTabSz="457200" rtl="0" eaLnBrk="0" fontAlgn="base" hangingPunct="0">
        <a:spcBef>
          <a:spcPct val="0"/>
        </a:spcBef>
        <a:spcAft>
          <a:spcPct val="0"/>
        </a:spcAft>
        <a:defRPr sz="2000">
          <a:solidFill>
            <a:schemeClr val="tx1"/>
          </a:solidFill>
          <a:latin typeface="+mn-lt"/>
          <a:ea typeface="+mn-ea"/>
          <a:cs typeface="+mn-cs"/>
        </a:defRPr>
      </a:lvl1pPr>
      <a:lvl2pPr marL="742950" indent="-285750" algn="l" defTabSz="457200" rtl="0" eaLnBrk="0" fontAlgn="base" hangingPunct="0">
        <a:spcBef>
          <a:spcPct val="0"/>
        </a:spcBef>
        <a:spcAft>
          <a:spcPct val="0"/>
        </a:spcAft>
        <a:buClr>
          <a:srgbClr val="4F6228"/>
        </a:buClr>
        <a:buFont typeface="Wingdings" pitchFamily="2" charset="2"/>
        <a:buChar char="§"/>
        <a:defRPr sz="2000">
          <a:solidFill>
            <a:schemeClr val="tx1"/>
          </a:solidFill>
          <a:latin typeface="+mn-lt"/>
          <a:cs typeface="+mn-cs"/>
        </a:defRPr>
      </a:lvl2pPr>
      <a:lvl3pPr marL="1143000" indent="-228600" algn="l" defTabSz="457200" rtl="0" eaLnBrk="0" fontAlgn="base" hangingPunct="0">
        <a:spcBef>
          <a:spcPct val="0"/>
        </a:spcBef>
        <a:spcAft>
          <a:spcPct val="0"/>
        </a:spcAft>
        <a:defRPr sz="2000">
          <a:solidFill>
            <a:schemeClr val="tx1"/>
          </a:solidFill>
          <a:latin typeface="+mn-lt"/>
          <a:cs typeface="+mn-cs"/>
        </a:defRPr>
      </a:lvl3pPr>
      <a:lvl4pPr marL="1600200" indent="-228600" algn="l" defTabSz="457200" rtl="0" eaLnBrk="0" fontAlgn="base" hangingPunct="0">
        <a:spcBef>
          <a:spcPct val="0"/>
        </a:spcBef>
        <a:spcAft>
          <a:spcPct val="0"/>
        </a:spcAft>
        <a:defRPr sz="2000">
          <a:solidFill>
            <a:schemeClr val="tx1"/>
          </a:solidFill>
          <a:latin typeface="+mn-lt"/>
          <a:cs typeface="+mn-cs"/>
        </a:defRPr>
      </a:lvl4pPr>
      <a:lvl5pPr marL="2057400" indent="-228600" algn="l" defTabSz="457200" rtl="0" eaLnBrk="0" fontAlgn="base" hangingPunct="0">
        <a:spcBef>
          <a:spcPct val="0"/>
        </a:spcBef>
        <a:spcAft>
          <a:spcPct val="0"/>
        </a:spcAft>
        <a:defRPr sz="2000">
          <a:solidFill>
            <a:schemeClr val="tx1"/>
          </a:solidFill>
          <a:latin typeface="+mn-lt"/>
          <a:cs typeface="+mn-cs"/>
        </a:defRPr>
      </a:lvl5pPr>
      <a:lvl6pPr marL="2514600" indent="-228600" algn="l" defTabSz="457200" rtl="0" fontAlgn="base">
        <a:spcBef>
          <a:spcPct val="0"/>
        </a:spcBef>
        <a:spcAft>
          <a:spcPct val="0"/>
        </a:spcAft>
        <a:defRPr sz="2000">
          <a:solidFill>
            <a:schemeClr val="tx1"/>
          </a:solidFill>
          <a:latin typeface="+mn-lt"/>
          <a:cs typeface="+mn-cs"/>
        </a:defRPr>
      </a:lvl6pPr>
      <a:lvl7pPr marL="2971800" indent="-228600" algn="l" defTabSz="457200" rtl="0" fontAlgn="base">
        <a:spcBef>
          <a:spcPct val="0"/>
        </a:spcBef>
        <a:spcAft>
          <a:spcPct val="0"/>
        </a:spcAft>
        <a:defRPr sz="2000">
          <a:solidFill>
            <a:schemeClr val="tx1"/>
          </a:solidFill>
          <a:latin typeface="+mn-lt"/>
          <a:cs typeface="+mn-cs"/>
        </a:defRPr>
      </a:lvl7pPr>
      <a:lvl8pPr marL="3429000" indent="-228600" algn="l" defTabSz="457200" rtl="0" fontAlgn="base">
        <a:spcBef>
          <a:spcPct val="0"/>
        </a:spcBef>
        <a:spcAft>
          <a:spcPct val="0"/>
        </a:spcAft>
        <a:defRPr sz="2000">
          <a:solidFill>
            <a:schemeClr val="tx1"/>
          </a:solidFill>
          <a:latin typeface="+mn-lt"/>
          <a:cs typeface="+mn-cs"/>
        </a:defRPr>
      </a:lvl8pPr>
      <a:lvl9pPr marL="3886200" indent="-228600" algn="l" defTabSz="457200" rtl="0" fontAlgn="base">
        <a:spcBef>
          <a:spcPct val="0"/>
        </a:spcBef>
        <a:spcAft>
          <a:spcPct val="0"/>
        </a:spcAft>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lstStyle>
          <a:p>
            <a:pPr>
              <a:defRPr/>
            </a:pPr>
            <a:fld id="{844B0C7C-0702-A045-85E9-5DDC052DB95E}" type="datetime1">
              <a:rPr lang="en-US" smtClean="0">
                <a:solidFill>
                  <a:srgbClr val="E3DED1">
                    <a:shade val="50000"/>
                  </a:srgbClr>
                </a:solidFill>
              </a:rPr>
              <a:pPr>
                <a:defRPr/>
              </a:pPr>
              <a:t>12/6/2016</a:t>
            </a:fld>
            <a:endParaRPr lang="en-US" dirty="0">
              <a:solidFill>
                <a:srgbClr val="E3DED1">
                  <a:shade val="50000"/>
                </a:srgbClr>
              </a:solidFill>
            </a:endParaRPr>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lstStyle>
          <a:p>
            <a:pPr>
              <a:defRPr/>
            </a:pPr>
            <a:endParaRPr lang="en-US" dirty="0">
              <a:solidFill>
                <a:srgbClr val="E3DED1">
                  <a:shade val="50000"/>
                </a:srgbClr>
              </a:solidFill>
            </a:endParaRPr>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lstStyle>
          <a:p>
            <a:pPr>
              <a:defRPr/>
            </a:pPr>
            <a:fld id="{094EF294-3D85-D745-B403-116BCB64EC9C}" type="slidenum">
              <a:rPr lang="en-US" smtClean="0">
                <a:solidFill>
                  <a:srgbClr val="E3DED1">
                    <a:shade val="50000"/>
                  </a:srgbClr>
                </a:solidFill>
              </a:rPr>
              <a:pPr>
                <a:defRPr/>
              </a:pPr>
              <a:t>‹#›</a:t>
            </a:fld>
            <a:endParaRPr lang="en-US" dirty="0">
              <a:solidFill>
                <a:srgbClr val="E3DED1">
                  <a:shade val="50000"/>
                </a:srgbClr>
              </a:solidFill>
            </a:endParaRPr>
          </a:p>
        </p:txBody>
      </p:sp>
    </p:spTree>
    <p:extLst>
      <p:ext uri="{BB962C8B-B14F-4D97-AF65-F5344CB8AC3E}">
        <p14:creationId xmlns:p14="http://schemas.microsoft.com/office/powerpoint/2010/main" val="584446681"/>
      </p:ext>
    </p:extLst>
  </p:cSld>
  <p:clrMap bg1="lt1" tx1="dk1" bg2="lt2" tx2="dk2" accent1="accent1" accent2="accent2" accent3="accent3" accent4="accent4" accent5="accent5" accent6="accent6" hlink="hlink" folHlink="folHlink"/>
  <p:sldLayoutIdLst>
    <p:sldLayoutId id="2147485592" r:id="rId1"/>
    <p:sldLayoutId id="2147485593" r:id="rId2"/>
    <p:sldLayoutId id="2147485594" r:id="rId3"/>
    <p:sldLayoutId id="2147485595" r:id="rId4"/>
    <p:sldLayoutId id="2147485596" r:id="rId5"/>
    <p:sldLayoutId id="2147485597" r:id="rId6"/>
    <p:sldLayoutId id="2147485598" r:id="rId7"/>
    <p:sldLayoutId id="2147485599" r:id="rId8"/>
    <p:sldLayoutId id="2147485600" r:id="rId9"/>
    <p:sldLayoutId id="2147485601" r:id="rId10"/>
    <p:sldLayoutId id="2147485602" r:id="rId11"/>
    <p:sldLayoutId id="2147485603" r:id="rId12"/>
    <p:sldLayoutId id="2147485604" r:id="rId13"/>
    <p:sldLayoutId id="2147485605" r:id="rId14"/>
  </p:sldLayoutIdLst>
  <p:hf hdr="0" ftr="0" dt="0"/>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lstStyle>
          <a:p>
            <a:pPr>
              <a:defRPr/>
            </a:pPr>
            <a:fld id="{844B0C7C-0702-A045-85E9-5DDC052DB95E}" type="datetime1">
              <a:rPr lang="en-US" smtClean="0">
                <a:solidFill>
                  <a:srgbClr val="E3DED1">
                    <a:shade val="50000"/>
                  </a:srgbClr>
                </a:solidFill>
              </a:rPr>
              <a:pPr>
                <a:defRPr/>
              </a:pPr>
              <a:t>12/6/2016</a:t>
            </a:fld>
            <a:endParaRPr lang="en-US" dirty="0">
              <a:solidFill>
                <a:srgbClr val="E3DED1">
                  <a:shade val="50000"/>
                </a:srgbClr>
              </a:solidFill>
            </a:endParaRPr>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lstStyle>
          <a:p>
            <a:pPr>
              <a:defRPr/>
            </a:pPr>
            <a:endParaRPr lang="en-US" dirty="0">
              <a:solidFill>
                <a:srgbClr val="E3DED1">
                  <a:shade val="50000"/>
                </a:srgbClr>
              </a:solidFill>
            </a:endParaRPr>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lstStyle>
          <a:p>
            <a:pPr>
              <a:defRPr/>
            </a:pPr>
            <a:fld id="{094EF294-3D85-D745-B403-116BCB64EC9C}" type="slidenum">
              <a:rPr lang="en-US" smtClean="0">
                <a:solidFill>
                  <a:srgbClr val="E3DED1">
                    <a:shade val="50000"/>
                  </a:srgbClr>
                </a:solidFill>
              </a:rPr>
              <a:pPr>
                <a:defRPr/>
              </a:pPr>
              <a:t>‹#›</a:t>
            </a:fld>
            <a:endParaRPr lang="en-US" dirty="0">
              <a:solidFill>
                <a:srgbClr val="E3DED1">
                  <a:shade val="50000"/>
                </a:srgbClr>
              </a:solidFill>
            </a:endParaRPr>
          </a:p>
        </p:txBody>
      </p:sp>
    </p:spTree>
    <p:extLst>
      <p:ext uri="{BB962C8B-B14F-4D97-AF65-F5344CB8AC3E}">
        <p14:creationId xmlns:p14="http://schemas.microsoft.com/office/powerpoint/2010/main" val="3132303933"/>
      </p:ext>
    </p:extLst>
  </p:cSld>
  <p:clrMap bg1="lt1" tx1="dk1" bg2="lt2" tx2="dk2" accent1="accent1" accent2="accent2" accent3="accent3" accent4="accent4" accent5="accent5" accent6="accent6" hlink="hlink" folHlink="folHlink"/>
  <p:sldLayoutIdLst>
    <p:sldLayoutId id="2147485652" r:id="rId1"/>
    <p:sldLayoutId id="2147485653" r:id="rId2"/>
    <p:sldLayoutId id="2147485654" r:id="rId3"/>
    <p:sldLayoutId id="2147485655" r:id="rId4"/>
    <p:sldLayoutId id="2147485656" r:id="rId5"/>
    <p:sldLayoutId id="2147485657" r:id="rId6"/>
    <p:sldLayoutId id="2147485658" r:id="rId7"/>
    <p:sldLayoutId id="2147485659" r:id="rId8"/>
    <p:sldLayoutId id="2147485660" r:id="rId9"/>
    <p:sldLayoutId id="2147485661" r:id="rId10"/>
    <p:sldLayoutId id="2147485662" r:id="rId11"/>
    <p:sldLayoutId id="2147485663" r:id="rId12"/>
    <p:sldLayoutId id="2147485664" r:id="rId13"/>
    <p:sldLayoutId id="2147485665" r:id="rId14"/>
  </p:sldLayoutIdLst>
  <p:hf hdr="0" ftr="0" dt="0"/>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defRPr>
            </a:lvl1pPr>
          </a:lstStyle>
          <a:p>
            <a:pPr defTabSz="457200" fontAlgn="auto">
              <a:spcBef>
                <a:spcPts val="0"/>
              </a:spcBef>
              <a:spcAft>
                <a:spcPts val="0"/>
              </a:spcAft>
            </a:pPr>
            <a:fld id="{EB082B8A-AFE7-A94A-BC7A-B7A605525DFD}" type="datetimeFigureOut">
              <a:rPr lang="en-US" smtClean="0">
                <a:solidFill>
                  <a:prstClr val="black">
                    <a:tint val="75000"/>
                  </a:prstClr>
                </a:solidFill>
                <a:ea typeface="+mn-ea"/>
                <a:cs typeface="+mn-cs"/>
              </a:rPr>
              <a:pPr defTabSz="457200" fontAlgn="auto">
                <a:spcBef>
                  <a:spcPts val="0"/>
                </a:spcBef>
                <a:spcAft>
                  <a:spcPts val="0"/>
                </a:spcAft>
              </a:pPr>
              <a:t>12/6/2016</a:t>
            </a:fld>
            <a:endParaRPr lang="en-US"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defRPr>
            </a:lvl1pPr>
          </a:lstStyle>
          <a:p>
            <a:pPr defTabSz="457200" fontAlgn="auto">
              <a:spcBef>
                <a:spcPts val="0"/>
              </a:spcBef>
              <a:spcAft>
                <a:spcPts val="0"/>
              </a:spcAft>
            </a:pPr>
            <a:endParaRPr lang="en-US"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pPr defTabSz="457200" fontAlgn="auto">
              <a:spcBef>
                <a:spcPts val="0"/>
              </a:spcBef>
              <a:spcAft>
                <a:spcPts val="0"/>
              </a:spcAft>
            </a:pPr>
            <a:fld id="{E77D74DF-93FF-354B-B2E5-16AD51444B4A}" type="slidenum">
              <a:rPr lang="en-US" smtClean="0">
                <a:solidFill>
                  <a:prstClr val="black">
                    <a:tint val="75000"/>
                  </a:prstClr>
                </a:solidFill>
                <a:ea typeface="+mn-ea"/>
                <a:cs typeface="+mn-cs"/>
              </a:rPr>
              <a:pPr defTabSz="457200" fontAlgn="auto">
                <a:spcBef>
                  <a:spcPts val="0"/>
                </a:spcBef>
                <a:spcAft>
                  <a:spcPts val="0"/>
                </a:spcAft>
              </a:pPr>
              <a:t>‹#›</a:t>
            </a:fld>
            <a:endParaRPr lang="en-US" dirty="0">
              <a:solidFill>
                <a:prstClr val="black">
                  <a:tint val="75000"/>
                </a:prstClr>
              </a:solidFill>
              <a:ea typeface="+mn-ea"/>
              <a:cs typeface="+mn-cs"/>
            </a:endParaRPr>
          </a:p>
        </p:txBody>
      </p:sp>
    </p:spTree>
    <p:extLst>
      <p:ext uri="{BB962C8B-B14F-4D97-AF65-F5344CB8AC3E}">
        <p14:creationId xmlns:p14="http://schemas.microsoft.com/office/powerpoint/2010/main" val="3073797135"/>
      </p:ext>
    </p:extLst>
  </p:cSld>
  <p:clrMap bg1="lt1" tx1="dk1" bg2="lt2" tx2="dk2" accent1="accent1" accent2="accent2" accent3="accent3" accent4="accent4" accent5="accent5" accent6="accent6" hlink="hlink" folHlink="folHlink"/>
  <p:sldLayoutIdLst>
    <p:sldLayoutId id="2147485413" r:id="rId1"/>
    <p:sldLayoutId id="2147485414" r:id="rId2"/>
    <p:sldLayoutId id="2147485415" r:id="rId3"/>
    <p:sldLayoutId id="2147485416" r:id="rId4"/>
    <p:sldLayoutId id="2147485417" r:id="rId5"/>
    <p:sldLayoutId id="2147485418" r:id="rId6"/>
    <p:sldLayoutId id="2147485419" r:id="rId7"/>
    <p:sldLayoutId id="2147485420" r:id="rId8"/>
    <p:sldLayoutId id="2147485421" r:id="rId9"/>
    <p:sldLayoutId id="2147485422" r:id="rId10"/>
    <p:sldLayoutId id="2147485423" r:id="rId11"/>
  </p:sldLayoutIdLst>
  <p:txStyles>
    <p:titleStyle>
      <a:lvl1pPr algn="ctr" defTabSz="457200" rtl="0" eaLnBrk="1" latinLnBrk="0" hangingPunct="1">
        <a:spcBef>
          <a:spcPct val="0"/>
        </a:spcBef>
        <a:buNone/>
        <a:defRPr sz="44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defRPr>
            </a:lvl1pPr>
          </a:lstStyle>
          <a:p>
            <a:pPr defTabSz="457200" fontAlgn="auto">
              <a:spcBef>
                <a:spcPts val="0"/>
              </a:spcBef>
              <a:spcAft>
                <a:spcPts val="0"/>
              </a:spcAft>
            </a:pPr>
            <a:fld id="{EB082B8A-AFE7-A94A-BC7A-B7A605525DFD}" type="datetimeFigureOut">
              <a:rPr lang="en-US" smtClean="0">
                <a:solidFill>
                  <a:prstClr val="black">
                    <a:tint val="75000"/>
                  </a:prstClr>
                </a:solidFill>
                <a:ea typeface="+mn-ea"/>
                <a:cs typeface="+mn-cs"/>
              </a:rPr>
              <a:pPr defTabSz="457200" fontAlgn="auto">
                <a:spcBef>
                  <a:spcPts val="0"/>
                </a:spcBef>
                <a:spcAft>
                  <a:spcPts val="0"/>
                </a:spcAft>
              </a:pPr>
              <a:t>12/6/2016</a:t>
            </a:fld>
            <a:endParaRPr lang="en-US"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defRPr>
            </a:lvl1pPr>
          </a:lstStyle>
          <a:p>
            <a:pPr defTabSz="457200" fontAlgn="auto">
              <a:spcBef>
                <a:spcPts val="0"/>
              </a:spcBef>
              <a:spcAft>
                <a:spcPts val="0"/>
              </a:spcAft>
            </a:pPr>
            <a:endParaRPr lang="en-US"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pPr defTabSz="457200" fontAlgn="auto">
              <a:spcBef>
                <a:spcPts val="0"/>
              </a:spcBef>
              <a:spcAft>
                <a:spcPts val="0"/>
              </a:spcAft>
            </a:pPr>
            <a:fld id="{E77D74DF-93FF-354B-B2E5-16AD51444B4A}" type="slidenum">
              <a:rPr lang="en-US" smtClean="0">
                <a:solidFill>
                  <a:prstClr val="black">
                    <a:tint val="75000"/>
                  </a:prstClr>
                </a:solidFill>
                <a:ea typeface="+mn-ea"/>
                <a:cs typeface="+mn-cs"/>
              </a:rPr>
              <a:pPr defTabSz="457200" fontAlgn="auto">
                <a:spcBef>
                  <a:spcPts val="0"/>
                </a:spcBef>
                <a:spcAft>
                  <a:spcPts val="0"/>
                </a:spcAft>
              </a:pPr>
              <a:t>‹#›</a:t>
            </a:fld>
            <a:endParaRPr lang="en-US" dirty="0">
              <a:solidFill>
                <a:prstClr val="black">
                  <a:tint val="75000"/>
                </a:prstClr>
              </a:solidFill>
              <a:ea typeface="+mn-ea"/>
              <a:cs typeface="+mn-cs"/>
            </a:endParaRPr>
          </a:p>
        </p:txBody>
      </p:sp>
    </p:spTree>
    <p:extLst>
      <p:ext uri="{BB962C8B-B14F-4D97-AF65-F5344CB8AC3E}">
        <p14:creationId xmlns:p14="http://schemas.microsoft.com/office/powerpoint/2010/main" val="3392986840"/>
      </p:ext>
    </p:extLst>
  </p:cSld>
  <p:clrMap bg1="lt1" tx1="dk1" bg2="lt2" tx2="dk2" accent1="accent1" accent2="accent2" accent3="accent3" accent4="accent4" accent5="accent5" accent6="accent6" hlink="hlink" folHlink="folHlink"/>
  <p:sldLayoutIdLst>
    <p:sldLayoutId id="2147485425" r:id="rId1"/>
    <p:sldLayoutId id="2147485426" r:id="rId2"/>
    <p:sldLayoutId id="2147485427" r:id="rId3"/>
    <p:sldLayoutId id="2147485428" r:id="rId4"/>
    <p:sldLayoutId id="2147485429" r:id="rId5"/>
    <p:sldLayoutId id="2147485430" r:id="rId6"/>
    <p:sldLayoutId id="2147485431" r:id="rId7"/>
    <p:sldLayoutId id="2147485432" r:id="rId8"/>
    <p:sldLayoutId id="2147485433" r:id="rId9"/>
    <p:sldLayoutId id="2147485434" r:id="rId10"/>
    <p:sldLayoutId id="2147485435" r:id="rId11"/>
  </p:sldLayoutIdLst>
  <p:txStyles>
    <p:titleStyle>
      <a:lvl1pPr algn="ctr" defTabSz="457200" rtl="0" eaLnBrk="1" latinLnBrk="0" hangingPunct="1">
        <a:spcBef>
          <a:spcPct val="0"/>
        </a:spcBef>
        <a:buNone/>
        <a:defRPr sz="44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304800" y="271463"/>
            <a:ext cx="85344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304800" y="1376363"/>
            <a:ext cx="8534400" cy="477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6705600" y="6356350"/>
            <a:ext cx="2133600" cy="365125"/>
          </a:xfrm>
          <a:prstGeom prst="rect">
            <a:avLst/>
          </a:prstGeom>
        </p:spPr>
        <p:txBody>
          <a:bodyPr/>
          <a:lstStyle>
            <a:lvl1pPr algn="r">
              <a:defRPr sz="1400">
                <a:solidFill>
                  <a:schemeClr val="tx1">
                    <a:lumMod val="65000"/>
                    <a:lumOff val="35000"/>
                  </a:schemeClr>
                </a:solidFill>
                <a:latin typeface="Arial"/>
              </a:defRPr>
            </a:lvl1pPr>
          </a:lstStyle>
          <a:p>
            <a:pPr defTabSz="457200" fontAlgn="auto">
              <a:spcBef>
                <a:spcPts val="0"/>
              </a:spcBef>
              <a:spcAft>
                <a:spcPts val="0"/>
              </a:spcAft>
            </a:pPr>
            <a:fld id="{3134BEE3-505E-4C4E-B203-64058AEA9EA0}" type="slidenum">
              <a:rPr lang="en-US" smtClean="0">
                <a:solidFill>
                  <a:prstClr val="black">
                    <a:lumMod val="65000"/>
                    <a:lumOff val="35000"/>
                  </a:prstClr>
                </a:solidFill>
                <a:ea typeface="+mn-ea"/>
                <a:cs typeface="+mn-cs"/>
              </a:rPr>
              <a:pPr defTabSz="457200" fontAlgn="auto">
                <a:spcBef>
                  <a:spcPts val="0"/>
                </a:spcBef>
                <a:spcAft>
                  <a:spcPts val="0"/>
                </a:spcAft>
              </a:pPr>
              <a:t>‹#›</a:t>
            </a:fld>
            <a:endParaRPr lang="en-US" dirty="0">
              <a:solidFill>
                <a:prstClr val="black">
                  <a:lumMod val="65000"/>
                  <a:lumOff val="35000"/>
                </a:prstClr>
              </a:solidFill>
              <a:ea typeface="+mn-ea"/>
              <a:cs typeface="+mn-cs"/>
            </a:endParaRPr>
          </a:p>
        </p:txBody>
      </p:sp>
    </p:spTree>
    <p:extLst>
      <p:ext uri="{BB962C8B-B14F-4D97-AF65-F5344CB8AC3E}">
        <p14:creationId xmlns:p14="http://schemas.microsoft.com/office/powerpoint/2010/main" val="3842510104"/>
      </p:ext>
    </p:extLst>
  </p:cSld>
  <p:clrMap bg1="lt1" tx1="dk1" bg2="lt2" tx2="dk2" accent1="accent1" accent2="accent2" accent3="accent3" accent4="accent4" accent5="accent5" accent6="accent6" hlink="hlink" folHlink="folHlink"/>
  <p:sldLayoutIdLst>
    <p:sldLayoutId id="2147485437" r:id="rId1"/>
    <p:sldLayoutId id="2147485438" r:id="rId2"/>
    <p:sldLayoutId id="2147485439" r:id="rId3"/>
    <p:sldLayoutId id="2147485440" r:id="rId4"/>
    <p:sldLayoutId id="2147485441" r:id="rId5"/>
    <p:sldLayoutId id="2147485442" r:id="rId6"/>
    <p:sldLayoutId id="2147485443" r:id="rId7"/>
    <p:sldLayoutId id="2147485444" r:id="rId8"/>
    <p:sldLayoutId id="2147485445" r:id="rId9"/>
    <p:sldLayoutId id="2147485446" r:id="rId10"/>
    <p:sldLayoutId id="2147485447" r:id="rId11"/>
    <p:sldLayoutId id="2147485448" r:id="rId12"/>
    <p:sldLayoutId id="2147485449" r:id="rId13"/>
    <p:sldLayoutId id="2147485450" r:id="rId14"/>
    <p:sldLayoutId id="2147485451"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lnSpc>
          <a:spcPct val="75000"/>
        </a:lnSpc>
        <a:spcBef>
          <a:spcPct val="0"/>
        </a:spcBef>
        <a:spcAft>
          <a:spcPct val="0"/>
        </a:spcAft>
        <a:defRPr sz="4000" kern="1200" cap="all">
          <a:solidFill>
            <a:srgbClr val="8FD400"/>
          </a:solidFill>
          <a:latin typeface="Arial"/>
          <a:ea typeface="ＭＳ Ｐゴシック" pitchFamily="-107" charset="-128"/>
          <a:cs typeface="Arial"/>
        </a:defRPr>
      </a:lvl1pPr>
      <a:lvl2pPr algn="l" rtl="0" eaLnBrk="0" fontAlgn="base" hangingPunct="0">
        <a:lnSpc>
          <a:spcPct val="75000"/>
        </a:lnSpc>
        <a:spcBef>
          <a:spcPct val="0"/>
        </a:spcBef>
        <a:spcAft>
          <a:spcPct val="0"/>
        </a:spcAft>
        <a:defRPr sz="4000">
          <a:solidFill>
            <a:srgbClr val="FF3F00"/>
          </a:solidFill>
          <a:latin typeface="Gotham-Black" pitchFamily="-107" charset="0"/>
          <a:ea typeface="ＭＳ Ｐゴシック" pitchFamily="-107" charset="-128"/>
          <a:cs typeface="Gotham-Black" pitchFamily="-107" charset="0"/>
        </a:defRPr>
      </a:lvl2pPr>
      <a:lvl3pPr algn="l" rtl="0" eaLnBrk="0" fontAlgn="base" hangingPunct="0">
        <a:lnSpc>
          <a:spcPct val="75000"/>
        </a:lnSpc>
        <a:spcBef>
          <a:spcPct val="0"/>
        </a:spcBef>
        <a:spcAft>
          <a:spcPct val="0"/>
        </a:spcAft>
        <a:defRPr sz="4000">
          <a:solidFill>
            <a:srgbClr val="FF3F00"/>
          </a:solidFill>
          <a:latin typeface="Gotham-Black" pitchFamily="-107" charset="0"/>
          <a:ea typeface="ＭＳ Ｐゴシック" pitchFamily="-107" charset="-128"/>
          <a:cs typeface="Gotham-Black" pitchFamily="-107" charset="0"/>
        </a:defRPr>
      </a:lvl3pPr>
      <a:lvl4pPr algn="l" rtl="0" eaLnBrk="0" fontAlgn="base" hangingPunct="0">
        <a:lnSpc>
          <a:spcPct val="75000"/>
        </a:lnSpc>
        <a:spcBef>
          <a:spcPct val="0"/>
        </a:spcBef>
        <a:spcAft>
          <a:spcPct val="0"/>
        </a:spcAft>
        <a:defRPr sz="4000">
          <a:solidFill>
            <a:srgbClr val="FF3F00"/>
          </a:solidFill>
          <a:latin typeface="Gotham-Black" pitchFamily="-107" charset="0"/>
          <a:ea typeface="ＭＳ Ｐゴシック" pitchFamily="-107" charset="-128"/>
          <a:cs typeface="Gotham-Black" pitchFamily="-107" charset="0"/>
        </a:defRPr>
      </a:lvl4pPr>
      <a:lvl5pPr algn="l" rtl="0" eaLnBrk="0" fontAlgn="base" hangingPunct="0">
        <a:lnSpc>
          <a:spcPct val="75000"/>
        </a:lnSpc>
        <a:spcBef>
          <a:spcPct val="0"/>
        </a:spcBef>
        <a:spcAft>
          <a:spcPct val="0"/>
        </a:spcAft>
        <a:defRPr sz="4000">
          <a:solidFill>
            <a:srgbClr val="FF3F00"/>
          </a:solidFill>
          <a:latin typeface="Gotham-Black" pitchFamily="-107" charset="0"/>
          <a:ea typeface="ＭＳ Ｐゴシック" pitchFamily="-107" charset="-128"/>
          <a:cs typeface="Gotham-Black" pitchFamily="-107"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Clr>
          <a:srgbClr val="595959"/>
        </a:buClr>
        <a:buFont typeface="Arial" charset="0"/>
        <a:buChar char="•"/>
        <a:defRPr sz="2800" kern="1200">
          <a:solidFill>
            <a:schemeClr val="bg1"/>
          </a:solidFill>
          <a:latin typeface="Arial Black"/>
          <a:ea typeface="ＭＳ Ｐゴシック" pitchFamily="-107" charset="-128"/>
          <a:cs typeface="Arial Black"/>
        </a:defRPr>
      </a:lvl1pPr>
      <a:lvl2pPr marL="742950" indent="-285750" algn="l" rtl="0" eaLnBrk="0" fontAlgn="base" hangingPunct="0">
        <a:spcBef>
          <a:spcPct val="20000"/>
        </a:spcBef>
        <a:spcAft>
          <a:spcPct val="0"/>
        </a:spcAft>
        <a:buClr>
          <a:srgbClr val="595959"/>
        </a:buClr>
        <a:buFont typeface="Arial" charset="0"/>
        <a:buChar char="–"/>
        <a:defRPr sz="2000" kern="1200">
          <a:solidFill>
            <a:schemeClr val="bg1"/>
          </a:solidFill>
          <a:latin typeface="Arial "/>
          <a:ea typeface="Arial " charset="0"/>
          <a:cs typeface="Arial "/>
        </a:defRPr>
      </a:lvl2pPr>
      <a:lvl3pPr marL="1143000" indent="-228600" algn="l" rtl="0" eaLnBrk="0" fontAlgn="base" hangingPunct="0">
        <a:spcBef>
          <a:spcPct val="20000"/>
        </a:spcBef>
        <a:spcAft>
          <a:spcPct val="0"/>
        </a:spcAft>
        <a:buClr>
          <a:srgbClr val="595959"/>
        </a:buClr>
        <a:buFont typeface="Arial" charset="0"/>
        <a:buChar char="•"/>
        <a:defRPr sz="2000" kern="1200">
          <a:solidFill>
            <a:schemeClr val="bg1"/>
          </a:solidFill>
          <a:latin typeface="Arial "/>
          <a:ea typeface="Arial " charset="0"/>
          <a:cs typeface="Arial "/>
        </a:defRPr>
      </a:lvl3pPr>
      <a:lvl4pPr marL="1600200" indent="-228600" algn="l" rtl="0" eaLnBrk="0" fontAlgn="base" hangingPunct="0">
        <a:spcBef>
          <a:spcPct val="20000"/>
        </a:spcBef>
        <a:spcAft>
          <a:spcPct val="0"/>
        </a:spcAft>
        <a:buClr>
          <a:srgbClr val="595959"/>
        </a:buClr>
        <a:buFont typeface="Arial" charset="0"/>
        <a:buChar char="–"/>
        <a:defRPr kern="1200">
          <a:solidFill>
            <a:schemeClr val="bg1"/>
          </a:solidFill>
          <a:latin typeface="Arial "/>
          <a:ea typeface="Arial " charset="0"/>
          <a:cs typeface="Arial "/>
        </a:defRPr>
      </a:lvl4pPr>
      <a:lvl5pPr marL="2057400" indent="-228600" algn="l" rtl="0" eaLnBrk="0" fontAlgn="base" hangingPunct="0">
        <a:spcBef>
          <a:spcPct val="20000"/>
        </a:spcBef>
        <a:spcAft>
          <a:spcPct val="0"/>
        </a:spcAft>
        <a:buClr>
          <a:srgbClr val="595959"/>
        </a:buClr>
        <a:buFont typeface="Arial" charset="0"/>
        <a:buChar char="»"/>
        <a:defRPr kern="1200">
          <a:solidFill>
            <a:schemeClr val="bg1"/>
          </a:solidFill>
          <a:latin typeface="Arial "/>
          <a:ea typeface="Arial " charset="0"/>
          <a:cs typeface="Arial "/>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defRPr>
            </a:lvl1pPr>
          </a:lstStyle>
          <a:p>
            <a:pPr defTabSz="457200" fontAlgn="auto">
              <a:spcBef>
                <a:spcPts val="0"/>
              </a:spcBef>
              <a:spcAft>
                <a:spcPts val="0"/>
              </a:spcAft>
            </a:pPr>
            <a:fld id="{EB082B8A-AFE7-A94A-BC7A-B7A605525DFD}" type="datetimeFigureOut">
              <a:rPr lang="en-US" smtClean="0">
                <a:solidFill>
                  <a:prstClr val="black">
                    <a:tint val="75000"/>
                  </a:prstClr>
                </a:solidFill>
              </a:rPr>
              <a:pPr defTabSz="457200" fontAlgn="auto">
                <a:spcBef>
                  <a:spcPts val="0"/>
                </a:spcBef>
                <a:spcAft>
                  <a:spcPts val="0"/>
                </a:spcAft>
              </a:pPr>
              <a:t>12/6/2016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defRPr>
            </a:lvl1pPr>
          </a:lstStyle>
          <a:p>
            <a:pPr defTabSz="457200"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pPr defTabSz="457200" fontAlgn="auto">
              <a:spcBef>
                <a:spcPts val="0"/>
              </a:spcBef>
              <a:spcAft>
                <a:spcPts val="0"/>
              </a:spcAft>
            </a:pPr>
            <a:fld id="{E77D74DF-93FF-354B-B2E5-16AD51444B4A}" type="slidenum">
              <a:rPr lang="en-US" smtClean="0">
                <a:solidFill>
                  <a:prstClr val="black">
                    <a:tint val="75000"/>
                  </a:prstClr>
                </a:solidFill>
              </a:rPr>
              <a:pPr defTabSz="457200"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77908886"/>
      </p:ext>
    </p:extLst>
  </p:cSld>
  <p:clrMap bg1="lt1" tx1="dk1" bg2="lt2" tx2="dk2" accent1="accent1" accent2="accent2" accent3="accent3" accent4="accent4" accent5="accent5" accent6="accent6" hlink="hlink" folHlink="folHlink"/>
  <p:sldLayoutIdLst>
    <p:sldLayoutId id="2147485453" r:id="rId1"/>
    <p:sldLayoutId id="2147485454" r:id="rId2"/>
    <p:sldLayoutId id="2147485455" r:id="rId3"/>
    <p:sldLayoutId id="2147485456" r:id="rId4"/>
    <p:sldLayoutId id="2147485457" r:id="rId5"/>
    <p:sldLayoutId id="2147485458" r:id="rId6"/>
    <p:sldLayoutId id="2147485459" r:id="rId7"/>
    <p:sldLayoutId id="2147485460" r:id="rId8"/>
    <p:sldLayoutId id="2147485461" r:id="rId9"/>
    <p:sldLayoutId id="2147485462" r:id="rId10"/>
    <p:sldLayoutId id="2147485463" r:id="rId11"/>
  </p:sldLayoutIdLst>
  <p:txStyles>
    <p:titleStyle>
      <a:lvl1pPr algn="ctr" defTabSz="457200" rtl="0" eaLnBrk="1" latinLnBrk="0" hangingPunct="1">
        <a:spcBef>
          <a:spcPct val="0"/>
        </a:spcBef>
        <a:buNone/>
        <a:defRPr sz="44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7" descr="slide5"/>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3075" name="Rectangle 11"/>
          <p:cNvSpPr>
            <a:spLocks noGrp="1" noChangeArrowheads="1"/>
          </p:cNvSpPr>
          <p:nvPr>
            <p:ph type="title"/>
          </p:nvPr>
        </p:nvSpPr>
        <p:spPr bwMode="auto">
          <a:xfrm>
            <a:off x="1141413" y="757238"/>
            <a:ext cx="7316787" cy="5191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en-US" altLang="en-US" smtClean="0"/>
              <a:t>Click to edit Master title</a:t>
            </a:r>
          </a:p>
        </p:txBody>
      </p:sp>
      <p:sp>
        <p:nvSpPr>
          <p:cNvPr id="3076" name="Rectangle 12"/>
          <p:cNvSpPr>
            <a:spLocks noGrp="1" noChangeArrowheads="1"/>
          </p:cNvSpPr>
          <p:nvPr>
            <p:ph type="body" idx="1"/>
          </p:nvPr>
        </p:nvSpPr>
        <p:spPr bwMode="auto">
          <a:xfrm>
            <a:off x="1141413" y="2238375"/>
            <a:ext cx="7469187" cy="17827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 Third level</a:t>
            </a:r>
          </a:p>
        </p:txBody>
      </p:sp>
    </p:spTree>
    <p:extLst>
      <p:ext uri="{BB962C8B-B14F-4D97-AF65-F5344CB8AC3E}">
        <p14:creationId xmlns:p14="http://schemas.microsoft.com/office/powerpoint/2010/main" val="2298392760"/>
      </p:ext>
    </p:extLst>
  </p:cSld>
  <p:clrMap bg1="lt1" tx1="dk1" bg2="lt2" tx2="dk2" accent1="accent1" accent2="accent2" accent3="accent3" accent4="accent4" accent5="accent5" accent6="accent6" hlink="hlink" folHlink="folHlink"/>
  <p:sldLayoutIdLst>
    <p:sldLayoutId id="2147485465" r:id="rId1"/>
    <p:sldLayoutId id="2147485466" r:id="rId2"/>
    <p:sldLayoutId id="2147485467" r:id="rId3"/>
    <p:sldLayoutId id="2147485468" r:id="rId4"/>
    <p:sldLayoutId id="2147485469" r:id="rId5"/>
    <p:sldLayoutId id="2147485470" r:id="rId6"/>
    <p:sldLayoutId id="2147485471" r:id="rId7"/>
    <p:sldLayoutId id="2147485472" r:id="rId8"/>
    <p:sldLayoutId id="2147485473" r:id="rId9"/>
    <p:sldLayoutId id="2147485474" r:id="rId10"/>
    <p:sldLayoutId id="2147485475" r:id="rId11"/>
  </p:sldLayoutIdLst>
  <p:txStyles>
    <p:titleStyle>
      <a:lvl1pPr algn="l" defTabSz="457200" rtl="0" eaLnBrk="0" fontAlgn="base" hangingPunct="0">
        <a:spcBef>
          <a:spcPct val="0"/>
        </a:spcBef>
        <a:spcAft>
          <a:spcPct val="0"/>
        </a:spcAft>
        <a:defRPr sz="2800">
          <a:solidFill>
            <a:schemeClr val="tx1"/>
          </a:solidFill>
          <a:latin typeface="+mj-lt"/>
          <a:ea typeface="+mj-ea"/>
          <a:cs typeface="+mj-cs"/>
        </a:defRPr>
      </a:lvl1pPr>
      <a:lvl2pPr algn="l" defTabSz="457200" rtl="0" eaLnBrk="0" fontAlgn="base" hangingPunct="0">
        <a:spcBef>
          <a:spcPct val="0"/>
        </a:spcBef>
        <a:spcAft>
          <a:spcPct val="0"/>
        </a:spcAft>
        <a:defRPr sz="2800">
          <a:solidFill>
            <a:schemeClr val="tx1"/>
          </a:solidFill>
          <a:latin typeface="Arial" charset="0"/>
          <a:cs typeface="Arial" charset="0"/>
        </a:defRPr>
      </a:lvl2pPr>
      <a:lvl3pPr algn="l" defTabSz="457200" rtl="0" eaLnBrk="0" fontAlgn="base" hangingPunct="0">
        <a:spcBef>
          <a:spcPct val="0"/>
        </a:spcBef>
        <a:spcAft>
          <a:spcPct val="0"/>
        </a:spcAft>
        <a:defRPr sz="2800">
          <a:solidFill>
            <a:schemeClr val="tx1"/>
          </a:solidFill>
          <a:latin typeface="Arial" charset="0"/>
          <a:cs typeface="Arial" charset="0"/>
        </a:defRPr>
      </a:lvl3pPr>
      <a:lvl4pPr algn="l" defTabSz="457200" rtl="0" eaLnBrk="0" fontAlgn="base" hangingPunct="0">
        <a:spcBef>
          <a:spcPct val="0"/>
        </a:spcBef>
        <a:spcAft>
          <a:spcPct val="0"/>
        </a:spcAft>
        <a:defRPr sz="2800">
          <a:solidFill>
            <a:schemeClr val="tx1"/>
          </a:solidFill>
          <a:latin typeface="Arial" charset="0"/>
          <a:cs typeface="Arial" charset="0"/>
        </a:defRPr>
      </a:lvl4pPr>
      <a:lvl5pPr algn="l" defTabSz="457200" rtl="0" eaLnBrk="0" fontAlgn="base" hangingPunct="0">
        <a:spcBef>
          <a:spcPct val="0"/>
        </a:spcBef>
        <a:spcAft>
          <a:spcPct val="0"/>
        </a:spcAft>
        <a:defRPr sz="2800">
          <a:solidFill>
            <a:schemeClr val="tx1"/>
          </a:solidFill>
          <a:latin typeface="Arial" charset="0"/>
          <a:cs typeface="Arial" charset="0"/>
        </a:defRPr>
      </a:lvl5pPr>
      <a:lvl6pPr marL="457200" algn="l" defTabSz="457200" rtl="0" fontAlgn="base">
        <a:spcBef>
          <a:spcPct val="0"/>
        </a:spcBef>
        <a:spcAft>
          <a:spcPct val="0"/>
        </a:spcAft>
        <a:defRPr sz="2800">
          <a:solidFill>
            <a:schemeClr val="tx1"/>
          </a:solidFill>
          <a:latin typeface="Arial" charset="0"/>
          <a:cs typeface="Arial" charset="0"/>
        </a:defRPr>
      </a:lvl6pPr>
      <a:lvl7pPr marL="914400" algn="l" defTabSz="457200" rtl="0" fontAlgn="base">
        <a:spcBef>
          <a:spcPct val="0"/>
        </a:spcBef>
        <a:spcAft>
          <a:spcPct val="0"/>
        </a:spcAft>
        <a:defRPr sz="2800">
          <a:solidFill>
            <a:schemeClr val="tx1"/>
          </a:solidFill>
          <a:latin typeface="Arial" charset="0"/>
          <a:cs typeface="Arial" charset="0"/>
        </a:defRPr>
      </a:lvl7pPr>
      <a:lvl8pPr marL="1371600" algn="l" defTabSz="457200" rtl="0" fontAlgn="base">
        <a:spcBef>
          <a:spcPct val="0"/>
        </a:spcBef>
        <a:spcAft>
          <a:spcPct val="0"/>
        </a:spcAft>
        <a:defRPr sz="2800">
          <a:solidFill>
            <a:schemeClr val="tx1"/>
          </a:solidFill>
          <a:latin typeface="Arial" charset="0"/>
          <a:cs typeface="Arial" charset="0"/>
        </a:defRPr>
      </a:lvl8pPr>
      <a:lvl9pPr marL="1828800" algn="l" defTabSz="457200" rtl="0" fontAlgn="base">
        <a:spcBef>
          <a:spcPct val="0"/>
        </a:spcBef>
        <a:spcAft>
          <a:spcPct val="0"/>
        </a:spcAft>
        <a:defRPr sz="2800">
          <a:solidFill>
            <a:schemeClr val="tx1"/>
          </a:solidFill>
          <a:latin typeface="Arial" charset="0"/>
          <a:cs typeface="Arial" charset="0"/>
        </a:defRPr>
      </a:lvl9pPr>
    </p:titleStyle>
    <p:bodyStyle>
      <a:lvl1pPr algn="l" defTabSz="457200" rtl="0" eaLnBrk="0" fontAlgn="base" hangingPunct="0">
        <a:spcBef>
          <a:spcPct val="0"/>
        </a:spcBef>
        <a:spcAft>
          <a:spcPct val="0"/>
        </a:spcAft>
        <a:defRPr sz="2000">
          <a:solidFill>
            <a:schemeClr val="tx1"/>
          </a:solidFill>
          <a:latin typeface="+mn-lt"/>
          <a:ea typeface="+mn-ea"/>
          <a:cs typeface="+mn-cs"/>
        </a:defRPr>
      </a:lvl1pPr>
      <a:lvl2pPr marL="742950" indent="-285750" algn="l" defTabSz="457200" rtl="0" eaLnBrk="0" fontAlgn="base" hangingPunct="0">
        <a:spcBef>
          <a:spcPct val="0"/>
        </a:spcBef>
        <a:spcAft>
          <a:spcPct val="0"/>
        </a:spcAft>
        <a:buClr>
          <a:srgbClr val="4F6228"/>
        </a:buClr>
        <a:buFont typeface="Wingdings" pitchFamily="2" charset="2"/>
        <a:buChar char="§"/>
        <a:defRPr sz="2000">
          <a:solidFill>
            <a:schemeClr val="tx1"/>
          </a:solidFill>
          <a:latin typeface="+mn-lt"/>
          <a:cs typeface="+mn-cs"/>
        </a:defRPr>
      </a:lvl2pPr>
      <a:lvl3pPr marL="1143000" indent="-228600" algn="l" defTabSz="457200" rtl="0" eaLnBrk="0" fontAlgn="base" hangingPunct="0">
        <a:spcBef>
          <a:spcPct val="0"/>
        </a:spcBef>
        <a:spcAft>
          <a:spcPct val="0"/>
        </a:spcAft>
        <a:defRPr sz="2000">
          <a:solidFill>
            <a:schemeClr val="tx1"/>
          </a:solidFill>
          <a:latin typeface="+mn-lt"/>
          <a:cs typeface="+mn-cs"/>
        </a:defRPr>
      </a:lvl3pPr>
      <a:lvl4pPr marL="1600200" indent="-228600" algn="l" defTabSz="457200" rtl="0" eaLnBrk="0" fontAlgn="base" hangingPunct="0">
        <a:spcBef>
          <a:spcPct val="0"/>
        </a:spcBef>
        <a:spcAft>
          <a:spcPct val="0"/>
        </a:spcAft>
        <a:defRPr sz="2000">
          <a:solidFill>
            <a:schemeClr val="tx1"/>
          </a:solidFill>
          <a:latin typeface="+mn-lt"/>
          <a:cs typeface="+mn-cs"/>
        </a:defRPr>
      </a:lvl4pPr>
      <a:lvl5pPr marL="2057400" indent="-228600" algn="l" defTabSz="457200" rtl="0" eaLnBrk="0" fontAlgn="base" hangingPunct="0">
        <a:spcBef>
          <a:spcPct val="0"/>
        </a:spcBef>
        <a:spcAft>
          <a:spcPct val="0"/>
        </a:spcAft>
        <a:defRPr sz="2000">
          <a:solidFill>
            <a:schemeClr val="tx1"/>
          </a:solidFill>
          <a:latin typeface="+mn-lt"/>
          <a:cs typeface="+mn-cs"/>
        </a:defRPr>
      </a:lvl5pPr>
      <a:lvl6pPr marL="2514600" indent="-228600" algn="l" defTabSz="457200" rtl="0" fontAlgn="base">
        <a:spcBef>
          <a:spcPct val="0"/>
        </a:spcBef>
        <a:spcAft>
          <a:spcPct val="0"/>
        </a:spcAft>
        <a:defRPr sz="2000">
          <a:solidFill>
            <a:schemeClr val="tx1"/>
          </a:solidFill>
          <a:latin typeface="+mn-lt"/>
          <a:cs typeface="+mn-cs"/>
        </a:defRPr>
      </a:lvl6pPr>
      <a:lvl7pPr marL="2971800" indent="-228600" algn="l" defTabSz="457200" rtl="0" fontAlgn="base">
        <a:spcBef>
          <a:spcPct val="0"/>
        </a:spcBef>
        <a:spcAft>
          <a:spcPct val="0"/>
        </a:spcAft>
        <a:defRPr sz="2000">
          <a:solidFill>
            <a:schemeClr val="tx1"/>
          </a:solidFill>
          <a:latin typeface="+mn-lt"/>
          <a:cs typeface="+mn-cs"/>
        </a:defRPr>
      </a:lvl7pPr>
      <a:lvl8pPr marL="3429000" indent="-228600" algn="l" defTabSz="457200" rtl="0" fontAlgn="base">
        <a:spcBef>
          <a:spcPct val="0"/>
        </a:spcBef>
        <a:spcAft>
          <a:spcPct val="0"/>
        </a:spcAft>
        <a:defRPr sz="2000">
          <a:solidFill>
            <a:schemeClr val="tx1"/>
          </a:solidFill>
          <a:latin typeface="+mn-lt"/>
          <a:cs typeface="+mn-cs"/>
        </a:defRPr>
      </a:lvl8pPr>
      <a:lvl9pPr marL="3886200" indent="-228600" algn="l" defTabSz="457200" rtl="0" fontAlgn="base">
        <a:spcBef>
          <a:spcPct val="0"/>
        </a:spcBef>
        <a:spcAft>
          <a:spcPct val="0"/>
        </a:spcAft>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6"/>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08000" y="0"/>
            <a:ext cx="1008697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CA43A09-0160-498A-B27D-ACC2C1E355A8}" type="datetime1">
              <a:rPr lang="en-US">
                <a:solidFill>
                  <a:prstClr val="black">
                    <a:tint val="75000"/>
                  </a:prstClr>
                </a:solidFill>
              </a:rPr>
              <a:pPr>
                <a:defRPr/>
              </a:pPr>
              <a:t>12/6/2016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520D3C79-C5CB-494C-8BFD-24A44E8D2E8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45129691"/>
      </p:ext>
    </p:extLst>
  </p:cSld>
  <p:clrMap bg1="lt1" tx1="dk1" bg2="lt2" tx2="dk2" accent1="accent1" accent2="accent2" accent3="accent3" accent4="accent4" accent5="accent5" accent6="accent6" hlink="hlink" folHlink="folHlink"/>
  <p:sldLayoutIdLst>
    <p:sldLayoutId id="2147485490" r:id="rId1"/>
    <p:sldLayoutId id="2147485491" r:id="rId2"/>
    <p:sldLayoutId id="2147485492" r:id="rId3"/>
    <p:sldLayoutId id="2147485493" r:id="rId4"/>
  </p:sldLayoutIdLst>
  <p:hf hdr="0" ftr="0" dt="0"/>
  <p:txStyles>
    <p:titleStyle>
      <a:lvl1pPr algn="ctr" rtl="0" eaLnBrk="0" fontAlgn="base" hangingPunct="0">
        <a:spcBef>
          <a:spcPct val="0"/>
        </a:spcBef>
        <a:spcAft>
          <a:spcPct val="0"/>
        </a:spcAft>
        <a:defRPr sz="4000" b="1" kern="1200">
          <a:solidFill>
            <a:schemeClr val="tx1"/>
          </a:solidFill>
          <a:latin typeface="+mn-lt"/>
          <a:ea typeface="+mj-ea"/>
          <a:cs typeface="+mj-cs"/>
        </a:defRPr>
      </a:lvl1pPr>
      <a:lvl2pPr algn="ctr" rtl="0" eaLnBrk="0" fontAlgn="base" hangingPunct="0">
        <a:spcBef>
          <a:spcPct val="0"/>
        </a:spcBef>
        <a:spcAft>
          <a:spcPct val="0"/>
        </a:spcAft>
        <a:defRPr sz="4000" b="1">
          <a:solidFill>
            <a:schemeClr val="tx1"/>
          </a:solidFill>
          <a:latin typeface="Calibri" pitchFamily="34" charset="0"/>
        </a:defRPr>
      </a:lvl2pPr>
      <a:lvl3pPr algn="ctr" rtl="0" eaLnBrk="0" fontAlgn="base" hangingPunct="0">
        <a:spcBef>
          <a:spcPct val="0"/>
        </a:spcBef>
        <a:spcAft>
          <a:spcPct val="0"/>
        </a:spcAft>
        <a:defRPr sz="4000" b="1">
          <a:solidFill>
            <a:schemeClr val="tx1"/>
          </a:solidFill>
          <a:latin typeface="Calibri" pitchFamily="34" charset="0"/>
        </a:defRPr>
      </a:lvl3pPr>
      <a:lvl4pPr algn="ctr" rtl="0" eaLnBrk="0" fontAlgn="base" hangingPunct="0">
        <a:spcBef>
          <a:spcPct val="0"/>
        </a:spcBef>
        <a:spcAft>
          <a:spcPct val="0"/>
        </a:spcAft>
        <a:defRPr sz="4000" b="1">
          <a:solidFill>
            <a:schemeClr val="tx1"/>
          </a:solidFill>
          <a:latin typeface="Calibri" pitchFamily="34" charset="0"/>
        </a:defRPr>
      </a:lvl4pPr>
      <a:lvl5pPr algn="ctr" rtl="0" eaLnBrk="0" fontAlgn="base" hangingPunct="0">
        <a:spcBef>
          <a:spcPct val="0"/>
        </a:spcBef>
        <a:spcAft>
          <a:spcPct val="0"/>
        </a:spcAft>
        <a:defRPr sz="4000" b="1">
          <a:solidFill>
            <a:schemeClr val="tx1"/>
          </a:solidFill>
          <a:latin typeface="Calibri" pitchFamily="34" charset="0"/>
        </a:defRPr>
      </a:lvl5pPr>
      <a:lvl6pPr marL="457200" algn="ctr" rtl="0" fontAlgn="base">
        <a:spcBef>
          <a:spcPct val="0"/>
        </a:spcBef>
        <a:spcAft>
          <a:spcPct val="0"/>
        </a:spcAft>
        <a:defRPr sz="4000" b="1">
          <a:solidFill>
            <a:schemeClr val="tx1"/>
          </a:solidFill>
          <a:latin typeface="Calibri" pitchFamily="34" charset="0"/>
        </a:defRPr>
      </a:lvl6pPr>
      <a:lvl7pPr marL="914400" algn="ctr" rtl="0" fontAlgn="base">
        <a:spcBef>
          <a:spcPct val="0"/>
        </a:spcBef>
        <a:spcAft>
          <a:spcPct val="0"/>
        </a:spcAft>
        <a:defRPr sz="4000" b="1">
          <a:solidFill>
            <a:schemeClr val="tx1"/>
          </a:solidFill>
          <a:latin typeface="Calibri" pitchFamily="34" charset="0"/>
        </a:defRPr>
      </a:lvl7pPr>
      <a:lvl8pPr marL="1371600" algn="ctr" rtl="0" fontAlgn="base">
        <a:spcBef>
          <a:spcPct val="0"/>
        </a:spcBef>
        <a:spcAft>
          <a:spcPct val="0"/>
        </a:spcAft>
        <a:defRPr sz="4000" b="1">
          <a:solidFill>
            <a:schemeClr val="tx1"/>
          </a:solidFill>
          <a:latin typeface="Calibri" pitchFamily="34" charset="0"/>
        </a:defRPr>
      </a:lvl8pPr>
      <a:lvl9pPr marL="1828800" algn="ctr" rtl="0" fontAlgn="base">
        <a:spcBef>
          <a:spcPct val="0"/>
        </a:spcBef>
        <a:spcAft>
          <a:spcPct val="0"/>
        </a:spcAft>
        <a:defRPr sz="4000" b="1">
          <a:solidFill>
            <a:schemeClr val="tx1"/>
          </a:solidFill>
          <a:latin typeface="Calibri" pitchFamily="34" charset="0"/>
        </a:defRPr>
      </a:lvl9pPr>
    </p:titleStyle>
    <p:bodyStyle>
      <a:lvl1pPr marL="342900" indent="-342900" algn="l" rtl="0" eaLnBrk="0" fontAlgn="base" hangingPunct="0">
        <a:spcBef>
          <a:spcPct val="20000"/>
        </a:spcBef>
        <a:spcAft>
          <a:spcPct val="0"/>
        </a:spcAft>
        <a:buClr>
          <a:srgbClr val="7D0036"/>
        </a:buClr>
        <a:buSzPct val="110000"/>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110000"/>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SzPct val="110000"/>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SzPct val="110000"/>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SzPct val="110000"/>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3111501-9B98-4954-8CD0-B2DD0D994D22}" type="datetimeFigureOut">
              <a:rPr lang="en-US" smtClean="0">
                <a:solidFill>
                  <a:prstClr val="white">
                    <a:tint val="75000"/>
                  </a:prstClr>
                </a:solidFill>
                <a:latin typeface="Arial"/>
                <a:ea typeface="+mn-ea"/>
                <a:cs typeface="+mn-cs"/>
              </a:rPr>
              <a:pPr fontAlgn="auto">
                <a:spcBef>
                  <a:spcPts val="0"/>
                </a:spcBef>
                <a:spcAft>
                  <a:spcPts val="0"/>
                </a:spcAft>
              </a:pPr>
              <a:t>12/6/2016</a:t>
            </a:fld>
            <a:endParaRPr lang="en-US" dirty="0">
              <a:solidFill>
                <a:prstClr val="white">
                  <a:tint val="75000"/>
                </a:prstClr>
              </a:solidFill>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7C7A9FC-DF4E-4636-ACD7-93E38CFB2282}" type="slidenum">
              <a:rPr lang="en-US" smtClean="0">
                <a:solidFill>
                  <a:prstClr val="white">
                    <a:tint val="75000"/>
                  </a:prstClr>
                </a:solidFill>
                <a:latin typeface="Arial"/>
                <a:ea typeface="+mn-ea"/>
                <a:cs typeface="+mn-cs"/>
              </a:rPr>
              <a:pPr fontAlgn="auto">
                <a:spcBef>
                  <a:spcPts val="0"/>
                </a:spcBef>
                <a:spcAft>
                  <a:spcPts val="0"/>
                </a:spcAft>
              </a:pPr>
              <a:t>‹#›</a:t>
            </a:fld>
            <a:endParaRPr lang="en-US" dirty="0">
              <a:solidFill>
                <a:prstClr val="white">
                  <a:tint val="75000"/>
                </a:prstClr>
              </a:solidFill>
              <a:latin typeface="Arial"/>
              <a:ea typeface="+mn-ea"/>
              <a:cs typeface="+mn-cs"/>
            </a:endParaRPr>
          </a:p>
        </p:txBody>
      </p:sp>
    </p:spTree>
    <p:extLst>
      <p:ext uri="{BB962C8B-B14F-4D97-AF65-F5344CB8AC3E}">
        <p14:creationId xmlns:p14="http://schemas.microsoft.com/office/powerpoint/2010/main" val="1220473303"/>
      </p:ext>
    </p:extLst>
  </p:cSld>
  <p:clrMap bg1="dk1" tx1="lt1" bg2="dk2" tx2="lt2" accent1="accent1" accent2="accent2" accent3="accent3" accent4="accent4" accent5="accent5" accent6="accent6" hlink="hlink" folHlink="folHlink"/>
  <p:sldLayoutIdLst>
    <p:sldLayoutId id="2147485496" r:id="rId1"/>
    <p:sldLayoutId id="2147485497" r:id="rId2"/>
    <p:sldLayoutId id="2147485498" r:id="rId3"/>
    <p:sldLayoutId id="2147485499" r:id="rId4"/>
    <p:sldLayoutId id="2147485500" r:id="rId5"/>
    <p:sldLayoutId id="2147485501" r:id="rId6"/>
    <p:sldLayoutId id="2147485502" r:id="rId7"/>
    <p:sldLayoutId id="2147485503" r:id="rId8"/>
    <p:sldLayoutId id="2147485504" r:id="rId9"/>
    <p:sldLayoutId id="2147485505" r:id="rId10"/>
    <p:sldLayoutId id="2147485506" r:id="rId11"/>
    <p:sldLayoutId id="214748566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3111501-9B98-4954-8CD0-B2DD0D994D22}" type="datetimeFigureOut">
              <a:rPr lang="en-US" smtClean="0">
                <a:solidFill>
                  <a:prstClr val="white">
                    <a:tint val="75000"/>
                  </a:prstClr>
                </a:solidFill>
                <a:latin typeface="Arial"/>
                <a:ea typeface="+mn-ea"/>
                <a:cs typeface="+mn-cs"/>
              </a:rPr>
              <a:pPr fontAlgn="auto">
                <a:spcBef>
                  <a:spcPts val="0"/>
                </a:spcBef>
                <a:spcAft>
                  <a:spcPts val="0"/>
                </a:spcAft>
              </a:pPr>
              <a:t>12/6/2016</a:t>
            </a:fld>
            <a:endParaRPr lang="en-US" dirty="0">
              <a:solidFill>
                <a:prstClr val="white">
                  <a:tint val="75000"/>
                </a:prstClr>
              </a:solidFill>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7C7A9FC-DF4E-4636-ACD7-93E38CFB2282}" type="slidenum">
              <a:rPr lang="en-US" smtClean="0">
                <a:solidFill>
                  <a:prstClr val="white">
                    <a:tint val="75000"/>
                  </a:prstClr>
                </a:solidFill>
                <a:latin typeface="Arial"/>
                <a:ea typeface="+mn-ea"/>
                <a:cs typeface="+mn-cs"/>
              </a:rPr>
              <a:pPr fontAlgn="auto">
                <a:spcBef>
                  <a:spcPts val="0"/>
                </a:spcBef>
                <a:spcAft>
                  <a:spcPts val="0"/>
                </a:spcAft>
              </a:pPr>
              <a:t>‹#›</a:t>
            </a:fld>
            <a:endParaRPr lang="en-US" dirty="0">
              <a:solidFill>
                <a:prstClr val="white">
                  <a:tint val="75000"/>
                </a:prstClr>
              </a:solidFill>
              <a:latin typeface="Arial"/>
              <a:ea typeface="+mn-ea"/>
              <a:cs typeface="+mn-cs"/>
            </a:endParaRPr>
          </a:p>
        </p:txBody>
      </p:sp>
    </p:spTree>
    <p:extLst>
      <p:ext uri="{BB962C8B-B14F-4D97-AF65-F5344CB8AC3E}">
        <p14:creationId xmlns:p14="http://schemas.microsoft.com/office/powerpoint/2010/main" val="1445248012"/>
      </p:ext>
    </p:extLst>
  </p:cSld>
  <p:clrMap bg1="dk1" tx1="lt1" bg2="dk2" tx2="lt2" accent1="accent1" accent2="accent2" accent3="accent3" accent4="accent4" accent5="accent5" accent6="accent6" hlink="hlink" folHlink="folHlink"/>
  <p:sldLayoutIdLst>
    <p:sldLayoutId id="2147485508" r:id="rId1"/>
    <p:sldLayoutId id="2147485509" r:id="rId2"/>
    <p:sldLayoutId id="2147485510" r:id="rId3"/>
    <p:sldLayoutId id="2147485511" r:id="rId4"/>
    <p:sldLayoutId id="2147485512" r:id="rId5"/>
    <p:sldLayoutId id="2147485513" r:id="rId6"/>
    <p:sldLayoutId id="2147485514" r:id="rId7"/>
    <p:sldLayoutId id="2147485515" r:id="rId8"/>
    <p:sldLayoutId id="2147485516" r:id="rId9"/>
    <p:sldLayoutId id="2147485517" r:id="rId10"/>
    <p:sldLayoutId id="214748551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8.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29.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17.xml"/><Relationship Id="rId5" Type="http://schemas.openxmlformats.org/officeDocument/2006/relationships/image" Target="../media/image7.pn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8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www.shapeamerica.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38.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9.xml"/><Relationship Id="rId1" Type="http://schemas.openxmlformats.org/officeDocument/2006/relationships/slideLayout" Target="../slideLayouts/slideLayout88.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6.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76.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6.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6.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6.xml"/></Relationships>
</file>

<file path=ppt/slides/_rels/slide2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notesSlide" Target="../notesSlides/notesSlide22.xml"/><Relationship Id="rId7" Type="http://schemas.openxmlformats.org/officeDocument/2006/relationships/image" Target="../media/image45.png"/><Relationship Id="rId2" Type="http://schemas.openxmlformats.org/officeDocument/2006/relationships/slideLayout" Target="../slideLayouts/slideLayout8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4.png"/><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9.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6.xml"/><Relationship Id="rId1" Type="http://schemas.openxmlformats.org/officeDocument/2006/relationships/vmlDrawing" Target="../drawings/vmlDrawing2.vml"/><Relationship Id="rId6" Type="http://schemas.openxmlformats.org/officeDocument/2006/relationships/image" Target="../media/image48.emf"/><Relationship Id="rId5" Type="http://schemas.openxmlformats.org/officeDocument/2006/relationships/oleObject" Target="../embeddings/oleObject4.bin"/><Relationship Id="rId4" Type="http://schemas.openxmlformats.org/officeDocument/2006/relationships/image" Target="../media/image47.emf"/></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6.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76.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76.xml"/></Relationships>
</file>

<file path=ppt/slides/_rels/slide34.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25.xml"/><Relationship Id="rId1" Type="http://schemas.openxmlformats.org/officeDocument/2006/relationships/slideLayout" Target="../slideLayouts/slideLayout88.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hyperlink" Target="http://www.google.com/url?sa=i&amp;rct=j&amp;q=&amp;esrc=s&amp;frm=1&amp;source=images&amp;cd=&amp;cad=rja&amp;docid=LuCA-GKXn-JSbM&amp;tbnid=T8V2vERRn0vjYM:&amp;ved=0CAUQjRw&amp;url=http://www.google.com/url?sa=i&amp;rct=j&amp;q=&amp;esrc=s&amp;frm=1&amp;source=images&amp;cd=&amp;cad=rja&amp;docid=LuCA-GKXn-JSbM&amp;tbnid=T8V2vERRn0vjYM:&amp;ved=0CAUQjRw&amp;url=http://en.wikipedia.org/wiki/Kentucky&amp;ei=wdUEU-bTLM3fsATbr4LwCw&amp;psig=AFQjCNE89NDqrOxF0PGLv2ZSxeDedLTxwQ&amp;ust=1392912191324077&amp;ei=wdUEU-bTLM3fsATbr4LwCw&amp;psig=AFQjCNE89NDqrOxF0PGLv2ZSxeDedLTxwQ&amp;ust=1392912191324077"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9.xml"/></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98.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VRnologo.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Title 1"/>
          <p:cNvSpPr txBox="1">
            <a:spLocks/>
          </p:cNvSpPr>
          <p:nvPr/>
        </p:nvSpPr>
        <p:spPr>
          <a:xfrm>
            <a:off x="2620851" y="1569658"/>
            <a:ext cx="6210464" cy="2392741"/>
          </a:xfrm>
          <a:prstGeom prst="rect">
            <a:avLst/>
          </a:prstGeom>
        </p:spPr>
        <p:txBody>
          <a:bodyPr vert="horz" lIns="91440" tIns="45720" rIns="91440" bIns="45720" rtlCol="0" anchor="ctr">
            <a:normAutofit fontScale="47500" lnSpcReduction="20000"/>
          </a:bodyPr>
          <a:lstStyle/>
          <a:p>
            <a:pPr algn="ctr"/>
            <a:endParaRPr lang="en-US" sz="4400" b="1" dirty="0" smtClean="0">
              <a:solidFill>
                <a:srgbClr val="FF0000"/>
              </a:solidFill>
              <a:latin typeface="Aharoni" panose="02010803020104030203" pitchFamily="2" charset="-79"/>
              <a:cs typeface="Aharoni" panose="02010803020104030203" pitchFamily="2" charset="-79"/>
            </a:endParaRPr>
          </a:p>
          <a:p>
            <a:pPr algn="ctr"/>
            <a:r>
              <a:rPr lang="en-US" sz="7000" b="1" i="1" dirty="0" smtClean="0">
                <a:solidFill>
                  <a:srgbClr val="FF0000"/>
                </a:solidFill>
              </a:rPr>
              <a:t>Physical Education and Physical Activity</a:t>
            </a:r>
          </a:p>
          <a:p>
            <a:pPr algn="ctr"/>
            <a:r>
              <a:rPr lang="en-US" sz="5900" b="1" i="1" dirty="0">
                <a:solidFill>
                  <a:srgbClr val="FF0000"/>
                </a:solidFill>
              </a:rPr>
              <a:t/>
            </a:r>
            <a:br>
              <a:rPr lang="en-US" sz="5900" b="1" i="1" dirty="0">
                <a:solidFill>
                  <a:srgbClr val="FF0000"/>
                </a:solidFill>
              </a:rPr>
            </a:br>
            <a:r>
              <a:rPr lang="en-US" sz="5900" b="1" dirty="0" smtClean="0">
                <a:solidFill>
                  <a:srgbClr val="299CEC"/>
                </a:solidFill>
              </a:rPr>
              <a:t>Moving Youth Towards an Active Future </a:t>
            </a:r>
            <a:endParaRPr kumimoji="0" lang="en-US" sz="4400" b="0" i="0" u="none" strike="noStrike" kern="1200" cap="none" spc="0" normalizeH="0" baseline="0" noProof="0" dirty="0">
              <a:ln>
                <a:noFill/>
              </a:ln>
              <a:solidFill>
                <a:srgbClr val="299CEC"/>
              </a:solidFill>
              <a:effectLst/>
              <a:uLnTx/>
              <a:uFillTx/>
              <a:latin typeface="Arial"/>
              <a:ea typeface="+mj-ea"/>
              <a:cs typeface="+mj-cs"/>
            </a:endParaRPr>
          </a:p>
        </p:txBody>
      </p:sp>
      <p:sp>
        <p:nvSpPr>
          <p:cNvPr id="10" name="Title 1"/>
          <p:cNvSpPr txBox="1">
            <a:spLocks/>
          </p:cNvSpPr>
          <p:nvPr/>
        </p:nvSpPr>
        <p:spPr>
          <a:xfrm>
            <a:off x="1371600" y="4876800"/>
            <a:ext cx="7924800" cy="1295400"/>
          </a:xfrm>
          <a:prstGeom prst="rect">
            <a:avLst/>
          </a:prstGeom>
        </p:spPr>
        <p:txBody>
          <a:bodyPr vert="horz" lIns="91440" tIns="45720" rIns="91440" bIns="45720" rtlCol="0" anchor="ctr">
            <a:noAutofit/>
          </a:bodyPr>
          <a:lstStyle/>
          <a:p>
            <a:pPr algn="ctr"/>
            <a:r>
              <a:rPr lang="en-US" sz="2400" b="1" dirty="0" smtClean="0">
                <a:latin typeface="+mj-lt"/>
                <a:cs typeface="Times New Roman" pitchFamily="18" charset="0"/>
              </a:rPr>
              <a:t>Dr. Jayne Greenberg, </a:t>
            </a:r>
          </a:p>
          <a:p>
            <a:pPr algn="ctr"/>
            <a:r>
              <a:rPr lang="en-US" sz="2400" b="1" i="1" dirty="0" smtClean="0">
                <a:latin typeface="+mj-lt"/>
                <a:cs typeface="Times New Roman" pitchFamily="18" charset="0"/>
              </a:rPr>
              <a:t>President’s </a:t>
            </a:r>
            <a:r>
              <a:rPr lang="en-US" sz="2400" b="1" i="1" dirty="0">
                <a:latin typeface="+mj-lt"/>
                <a:cs typeface="Times New Roman" pitchFamily="18" charset="0"/>
              </a:rPr>
              <a:t>Council on Fitness, Sports and </a:t>
            </a:r>
            <a:r>
              <a:rPr lang="en-US" sz="2400" b="1" i="1" dirty="0" smtClean="0">
                <a:latin typeface="+mj-lt"/>
                <a:cs typeface="Times New Roman" pitchFamily="18" charset="0"/>
              </a:rPr>
              <a:t>Nutrition</a:t>
            </a:r>
          </a:p>
          <a:p>
            <a:pPr algn="ctr"/>
            <a:r>
              <a:rPr lang="en-US" sz="2400" b="1" i="1" dirty="0" smtClean="0">
                <a:latin typeface="+mj-lt"/>
                <a:cs typeface="Times New Roman" pitchFamily="18" charset="0"/>
              </a:rPr>
              <a:t>Miami-Dade County Public Schools</a:t>
            </a:r>
            <a:endParaRPr lang="en-US" sz="2400" b="1" i="1" dirty="0">
              <a:latin typeface="+mj-lt"/>
              <a:cs typeface="Times New Roman" pitchFamily="18" charset="0"/>
            </a:endParaRPr>
          </a:p>
          <a:p>
            <a:pPr algn="ctr"/>
            <a:endParaRPr lang="en-US" b="1" dirty="0" smtClean="0">
              <a:latin typeface="+mj-lt"/>
              <a:cs typeface="Times New Roman" pitchFamily="18" charset="0"/>
            </a:endParaRPr>
          </a:p>
          <a:p>
            <a:pPr algn="ctr"/>
            <a:endParaRPr lang="en-US" sz="2000" b="1" dirty="0">
              <a:latin typeface="+mj-lt"/>
              <a:cs typeface="Aharoni" panose="02010803020104030203" pitchFamily="2" charset="-79"/>
            </a:endParaRPr>
          </a:p>
          <a:p>
            <a:pPr algn="ctr"/>
            <a:r>
              <a:rPr lang="en-US" sz="2000" b="1" dirty="0" smtClean="0">
                <a:solidFill>
                  <a:srgbClr val="299CEC"/>
                </a:solidFill>
                <a:latin typeface="+mj-lt"/>
                <a:cs typeface="Times New Roman" pitchFamily="18" charset="0"/>
              </a:rPr>
              <a:t>Houston, Texas</a:t>
            </a:r>
          </a:p>
          <a:p>
            <a:pPr algn="ctr"/>
            <a:r>
              <a:rPr lang="en-US" sz="2000" b="1" dirty="0" smtClean="0">
                <a:solidFill>
                  <a:srgbClr val="299CEC"/>
                </a:solidFill>
                <a:latin typeface="+mj-lt"/>
                <a:cs typeface="Times New Roman" pitchFamily="18" charset="0"/>
              </a:rPr>
              <a:t>November 14, 2016</a:t>
            </a:r>
            <a:endParaRPr lang="en-US" sz="2000" b="1" dirty="0" smtClean="0">
              <a:solidFill>
                <a:srgbClr val="299CEC"/>
              </a:solidFill>
              <a:latin typeface="+mj-lt"/>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2000" b="1" u="none" strike="noStrike" kern="1200" cap="none" spc="0" normalizeH="0" baseline="0" noProof="0" dirty="0">
              <a:ln>
                <a:noFill/>
              </a:ln>
              <a:solidFill>
                <a:schemeClr val="tx1"/>
              </a:solidFill>
              <a:effectLst/>
              <a:uLnTx/>
              <a:uFillTx/>
              <a:latin typeface="Arial"/>
              <a:ea typeface="+mj-ea"/>
              <a:cs typeface="+mj-cs"/>
            </a:endParaRPr>
          </a:p>
        </p:txBody>
      </p:sp>
      <p:pic>
        <p:nvPicPr>
          <p:cNvPr id="8" name="Picture 3"/>
          <p:cNvPicPr>
            <a:picLocks noChangeAspect="1"/>
          </p:cNvPicPr>
          <p:nvPr/>
        </p:nvPicPr>
        <p:blipFill>
          <a:blip r:embed="rId4" cstate="print"/>
          <a:srcRect/>
          <a:stretch>
            <a:fillRect/>
          </a:stretch>
        </p:blipFill>
        <p:spPr bwMode="auto">
          <a:xfrm>
            <a:off x="7086600" y="274258"/>
            <a:ext cx="1295400" cy="1295400"/>
          </a:xfrm>
          <a:prstGeom prst="rect">
            <a:avLst/>
          </a:prstGeom>
          <a:noFill/>
          <a:ln w="9525">
            <a:noFill/>
            <a:miter lim="800000"/>
            <a:headEnd/>
            <a:tailEnd/>
          </a:ln>
        </p:spPr>
      </p:pic>
    </p:spTree>
    <p:extLst>
      <p:ext uri="{BB962C8B-B14F-4D97-AF65-F5344CB8AC3E}">
        <p14:creationId xmlns:p14="http://schemas.microsoft.com/office/powerpoint/2010/main" val="30383473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F0A4117.jpg"/>
          <p:cNvPicPr>
            <a:picLocks noChangeAspect="1"/>
          </p:cNvPicPr>
          <p:nvPr/>
        </p:nvPicPr>
        <p:blipFill rotWithShape="1">
          <a:blip r:embed="rId3" cstate="email">
            <a:alphaModFix amt="83000"/>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rcRect/>
          <a:stretch/>
        </p:blipFill>
        <p:spPr>
          <a:xfrm>
            <a:off x="4495800" y="-33868"/>
            <a:ext cx="5096933" cy="6891868"/>
          </a:xfrm>
          <a:prstGeom prst="rect">
            <a:avLst/>
          </a:prstGeom>
        </p:spPr>
      </p:pic>
      <p:pic>
        <p:nvPicPr>
          <p:cNvPr id="2" name="Picture 1" descr="IMG_0896.JPG"/>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0" y="0"/>
            <a:ext cx="4480135" cy="6858000"/>
          </a:xfrm>
          <a:prstGeom prst="rect">
            <a:avLst/>
          </a:prstGeom>
        </p:spPr>
      </p:pic>
      <p:sp>
        <p:nvSpPr>
          <p:cNvPr id="19" name="Down Arrow 18"/>
          <p:cNvSpPr>
            <a:spLocks noChangeArrowheads="1"/>
          </p:cNvSpPr>
          <p:nvPr/>
        </p:nvSpPr>
        <p:spPr bwMode="auto">
          <a:xfrm rot="16200000">
            <a:off x="3997325" y="2667000"/>
            <a:ext cx="2520950" cy="1524000"/>
          </a:xfrm>
          <a:prstGeom prst="downArrow">
            <a:avLst>
              <a:gd name="adj1" fmla="val 50000"/>
              <a:gd name="adj2" fmla="val 49995"/>
            </a:avLst>
          </a:prstGeom>
          <a:solidFill>
            <a:srgbClr val="00BCF2">
              <a:alpha val="81000"/>
            </a:srgbClr>
          </a:solidFill>
          <a:ln w="57150" cmpd="sng">
            <a:solidFill>
              <a:schemeClr val="bg1"/>
            </a:solidFill>
          </a:ln>
          <a:effectLst/>
          <a:extLst/>
        </p:spPr>
        <p:txBody>
          <a:bodyPr anchor="ctr"/>
          <a:lstStyle/>
          <a:p>
            <a:pPr algn="ctr">
              <a:defRPr/>
            </a:pPr>
            <a:endParaRPr lang="en-US" dirty="0">
              <a:solidFill>
                <a:prstClr val="white"/>
              </a:solidFill>
              <a:latin typeface="Calibri"/>
              <a:cs typeface="+mn-cs"/>
            </a:endParaRPr>
          </a:p>
        </p:txBody>
      </p:sp>
      <p:sp>
        <p:nvSpPr>
          <p:cNvPr id="20" name="Rectangle 19"/>
          <p:cNvSpPr/>
          <p:nvPr/>
        </p:nvSpPr>
        <p:spPr>
          <a:xfrm>
            <a:off x="-12102" y="0"/>
            <a:ext cx="4572000" cy="6858000"/>
          </a:xfrm>
          <a:prstGeom prst="rect">
            <a:avLst/>
          </a:prstGeom>
          <a:gradFill flip="none" rotWithShape="1">
            <a:gsLst>
              <a:gs pos="40000">
                <a:srgbClr val="000000">
                  <a:alpha val="50000"/>
                </a:srgbClr>
              </a:gs>
              <a:gs pos="100000">
                <a:schemeClr val="accent5">
                  <a:lumMod val="75000"/>
                  <a:alpha val="7600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nvGrpSpPr>
          <p:cNvPr id="154638" name="Group 20"/>
          <p:cNvGrpSpPr>
            <a:grpSpLocks/>
          </p:cNvGrpSpPr>
          <p:nvPr/>
        </p:nvGrpSpPr>
        <p:grpSpPr bwMode="auto">
          <a:xfrm>
            <a:off x="4572000" y="0"/>
            <a:ext cx="0" cy="6865938"/>
            <a:chOff x="4572000" y="0"/>
            <a:chExt cx="0" cy="6865938"/>
          </a:xfrm>
        </p:grpSpPr>
        <p:cxnSp>
          <p:nvCxnSpPr>
            <p:cNvPr id="22" name="Straight Connector 21"/>
            <p:cNvCxnSpPr/>
            <p:nvPr/>
          </p:nvCxnSpPr>
          <p:spPr>
            <a:xfrm>
              <a:off x="4572000" y="0"/>
              <a:ext cx="0" cy="2827338"/>
            </a:xfrm>
            <a:prstGeom prst="line">
              <a:avLst/>
            </a:prstGeom>
            <a:ln w="571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572000" y="4030663"/>
              <a:ext cx="0" cy="2835275"/>
            </a:xfrm>
            <a:prstGeom prst="line">
              <a:avLst/>
            </a:prstGeom>
            <a:ln w="57150" cmpd="sng">
              <a:solidFill>
                <a:srgbClr val="FFFFFF"/>
              </a:solidFill>
            </a:ln>
            <a:effectLst/>
          </p:spPr>
          <p:style>
            <a:lnRef idx="2">
              <a:schemeClr val="accent1"/>
            </a:lnRef>
            <a:fillRef idx="0">
              <a:schemeClr val="accent1"/>
            </a:fillRef>
            <a:effectRef idx="1">
              <a:schemeClr val="accent1"/>
            </a:effectRef>
            <a:fontRef idx="minor">
              <a:schemeClr val="tx1"/>
            </a:fontRef>
          </p:style>
        </p:cxnSp>
      </p:grpSp>
      <p:sp>
        <p:nvSpPr>
          <p:cNvPr id="154639" name="Slide Number Placeholder 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03A5F2-07C0-714B-A3E8-65270AB51936}" type="slidenum">
              <a:rPr lang="en-US" sz="1200">
                <a:solidFill>
                  <a:srgbClr val="898989"/>
                </a:solidFill>
                <a:latin typeface="Calibri" charset="0"/>
                <a:ea typeface="MS PGothic" charset="0"/>
                <a:cs typeface="MS PGothic" charset="0"/>
              </a:rPr>
              <a:pPr eaLnBrk="1" hangingPunct="1"/>
              <a:t>10</a:t>
            </a:fld>
            <a:endParaRPr lang="en-US" sz="1200" dirty="0">
              <a:solidFill>
                <a:srgbClr val="898989"/>
              </a:solidFill>
              <a:latin typeface="Calibri" charset="0"/>
              <a:ea typeface="MS PGothic" charset="0"/>
              <a:cs typeface="MS PGothic" charset="0"/>
            </a:endParaRPr>
          </a:p>
        </p:txBody>
      </p:sp>
      <p:sp>
        <p:nvSpPr>
          <p:cNvPr id="154640" name="Title 4"/>
          <p:cNvSpPr txBox="1">
            <a:spLocks/>
          </p:cNvSpPr>
          <p:nvPr/>
        </p:nvSpPr>
        <p:spPr bwMode="auto">
          <a:xfrm>
            <a:off x="228600" y="1066800"/>
            <a:ext cx="2438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75000"/>
              </a:lnSpc>
            </a:pPr>
            <a:r>
              <a:rPr lang="en-US" b="1" dirty="0" smtClean="0">
                <a:solidFill>
                  <a:srgbClr val="FFFFFF"/>
                </a:solidFill>
                <a:latin typeface="Arial"/>
                <a:ea typeface="MS PGothic" charset="0"/>
                <a:cs typeface="Arial"/>
              </a:rPr>
              <a:t>From</a:t>
            </a:r>
            <a:r>
              <a:rPr lang="en-US" sz="2800" b="1" dirty="0">
                <a:solidFill>
                  <a:srgbClr val="FFFFFF"/>
                </a:solidFill>
                <a:latin typeface="Futura Condensed"/>
                <a:ea typeface="MS PGothic" charset="0"/>
                <a:cs typeface="Futura Condensed"/>
              </a:rPr>
              <a:t/>
            </a:r>
            <a:br>
              <a:rPr lang="en-US" sz="2800" b="1" dirty="0">
                <a:solidFill>
                  <a:srgbClr val="FFFFFF"/>
                </a:solidFill>
                <a:latin typeface="Futura Condensed"/>
                <a:ea typeface="MS PGothic" charset="0"/>
                <a:cs typeface="Futura Condensed"/>
              </a:rPr>
            </a:br>
            <a:endParaRPr lang="en-US" sz="2800" b="1" dirty="0">
              <a:solidFill>
                <a:srgbClr val="FFFFFF"/>
              </a:solidFill>
              <a:latin typeface="Futura Condensed"/>
              <a:ea typeface="MS PGothic" charset="0"/>
              <a:cs typeface="Futura Condensed"/>
            </a:endParaRPr>
          </a:p>
        </p:txBody>
      </p:sp>
      <p:sp>
        <p:nvSpPr>
          <p:cNvPr id="154643" name="Title 2"/>
          <p:cNvSpPr txBox="1">
            <a:spLocks/>
          </p:cNvSpPr>
          <p:nvPr/>
        </p:nvSpPr>
        <p:spPr bwMode="auto">
          <a:xfrm>
            <a:off x="4800600" y="5334000"/>
            <a:ext cx="4495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pPr>
            <a:r>
              <a:rPr lang="en-US" sz="4400" b="1" dirty="0">
                <a:solidFill>
                  <a:srgbClr val="FFFFFF"/>
                </a:solidFill>
                <a:latin typeface="Arial"/>
                <a:ea typeface="MS PGothic" charset="0"/>
                <a:cs typeface="Arial"/>
              </a:rPr>
              <a:t>Students moving before, during &amp; after school</a:t>
            </a:r>
            <a:endParaRPr lang="en-US" sz="2000" b="1" dirty="0">
              <a:solidFill>
                <a:srgbClr val="FFFFFF"/>
              </a:solidFill>
              <a:latin typeface="Arial"/>
              <a:ea typeface="MS PGothic" charset="0"/>
              <a:cs typeface="Arial"/>
            </a:endParaRPr>
          </a:p>
        </p:txBody>
      </p:sp>
      <p:sp>
        <p:nvSpPr>
          <p:cNvPr id="154644" name="Title 2"/>
          <p:cNvSpPr txBox="1">
            <a:spLocks/>
          </p:cNvSpPr>
          <p:nvPr/>
        </p:nvSpPr>
        <p:spPr bwMode="auto">
          <a:xfrm>
            <a:off x="5181600" y="1143000"/>
            <a:ext cx="373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75000"/>
              </a:lnSpc>
            </a:pPr>
            <a:endParaRPr lang="en-US" sz="2800" b="1" dirty="0">
              <a:solidFill>
                <a:srgbClr val="4BACC6">
                  <a:lumMod val="75000"/>
                </a:srgbClr>
              </a:solidFill>
              <a:latin typeface="Futura Condensed"/>
              <a:ea typeface="MS PGothic" charset="0"/>
              <a:cs typeface="Futura Condensed"/>
            </a:endParaRPr>
          </a:p>
          <a:p>
            <a:pPr>
              <a:lnSpc>
                <a:spcPct val="75000"/>
              </a:lnSpc>
            </a:pPr>
            <a:r>
              <a:rPr lang="en-US" b="1" dirty="0" smtClean="0">
                <a:solidFill>
                  <a:prstClr val="white"/>
                </a:solidFill>
                <a:latin typeface="Arial"/>
                <a:ea typeface="MS PGothic" charset="0"/>
                <a:cs typeface="Arial"/>
              </a:rPr>
              <a:t>To</a:t>
            </a:r>
            <a:endParaRPr lang="en-US" b="1" dirty="0">
              <a:solidFill>
                <a:prstClr val="white"/>
              </a:solidFill>
              <a:latin typeface="Arial"/>
              <a:ea typeface="MS PGothic" charset="0"/>
              <a:cs typeface="Arial"/>
            </a:endParaRPr>
          </a:p>
        </p:txBody>
      </p:sp>
      <p:cxnSp>
        <p:nvCxnSpPr>
          <p:cNvPr id="16" name="Straight Connector 15"/>
          <p:cNvCxnSpPr/>
          <p:nvPr/>
        </p:nvCxnSpPr>
        <p:spPr>
          <a:xfrm>
            <a:off x="1143000" y="1752600"/>
            <a:ext cx="3352800" cy="0"/>
          </a:xfrm>
          <a:prstGeom prst="line">
            <a:avLst/>
          </a:prstGeom>
          <a:ln w="44450" cap="rnd" cmpd="sng">
            <a:solidFill>
              <a:srgbClr val="FFFFFF"/>
            </a:solidFill>
            <a:prstDash val="sysDot"/>
            <a:roun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572000" y="1752600"/>
            <a:ext cx="609600" cy="0"/>
          </a:xfrm>
          <a:prstGeom prst="line">
            <a:avLst/>
          </a:prstGeom>
          <a:ln w="44450" cap="rnd" cmpd="sng">
            <a:solidFill>
              <a:srgbClr val="31859C"/>
            </a:solidFill>
            <a:prstDash val="sysDot"/>
            <a:round/>
            <a:headEnd type="none"/>
            <a:tailEnd type="triangle"/>
          </a:ln>
        </p:spPr>
        <p:style>
          <a:lnRef idx="2">
            <a:schemeClr val="accent1"/>
          </a:lnRef>
          <a:fillRef idx="0">
            <a:schemeClr val="accent1"/>
          </a:fillRef>
          <a:effectRef idx="1">
            <a:schemeClr val="accent1"/>
          </a:effectRef>
          <a:fontRef idx="minor">
            <a:schemeClr val="tx1"/>
          </a:fontRef>
        </p:style>
      </p:cxnSp>
      <p:sp>
        <p:nvSpPr>
          <p:cNvPr id="154642" name="Title 2"/>
          <p:cNvSpPr>
            <a:spLocks noGrp="1"/>
          </p:cNvSpPr>
          <p:nvPr>
            <p:ph type="ctrTitle"/>
          </p:nvPr>
        </p:nvSpPr>
        <p:spPr>
          <a:xfrm>
            <a:off x="304800" y="5311775"/>
            <a:ext cx="4267200" cy="1470025"/>
          </a:xfrm>
        </p:spPr>
        <p:txBody>
          <a:bodyPr/>
          <a:lstStyle/>
          <a:p>
            <a:pPr>
              <a:lnSpc>
                <a:spcPct val="80000"/>
              </a:lnSpc>
            </a:pPr>
            <a:r>
              <a:rPr lang="en-US" sz="4400" dirty="0">
                <a:solidFill>
                  <a:srgbClr val="FFFFFF"/>
                </a:solidFill>
                <a:ea typeface="MS PGothic" charset="0"/>
              </a:rPr>
              <a:t>Physical </a:t>
            </a:r>
            <a:br>
              <a:rPr lang="en-US" sz="4400" dirty="0">
                <a:solidFill>
                  <a:srgbClr val="FFFFFF"/>
                </a:solidFill>
                <a:ea typeface="MS PGothic" charset="0"/>
              </a:rPr>
            </a:br>
            <a:r>
              <a:rPr lang="en-US" sz="4400" dirty="0">
                <a:solidFill>
                  <a:srgbClr val="FFFFFF"/>
                </a:solidFill>
                <a:ea typeface="MS PGothic" charset="0"/>
              </a:rPr>
              <a:t>activity </a:t>
            </a:r>
            <a:r>
              <a:rPr lang="en-US" sz="4400" dirty="0" smtClean="0">
                <a:solidFill>
                  <a:srgbClr val="FFFFFF"/>
                </a:solidFill>
                <a:ea typeface="MS PGothic" charset="0"/>
              </a:rPr>
              <a:t/>
            </a:r>
            <a:br>
              <a:rPr lang="en-US" sz="4400" dirty="0" smtClean="0">
                <a:solidFill>
                  <a:srgbClr val="FFFFFF"/>
                </a:solidFill>
                <a:ea typeface="MS PGothic" charset="0"/>
              </a:rPr>
            </a:br>
            <a:r>
              <a:rPr lang="en-US" sz="4400" dirty="0" smtClean="0">
                <a:solidFill>
                  <a:srgbClr val="FFFFFF"/>
                </a:solidFill>
                <a:ea typeface="MS PGothic" charset="0"/>
              </a:rPr>
              <a:t>not </a:t>
            </a:r>
            <a:r>
              <a:rPr lang="en-US" sz="4400" dirty="0">
                <a:solidFill>
                  <a:srgbClr val="FFFFFF"/>
                </a:solidFill>
                <a:ea typeface="MS PGothic" charset="0"/>
              </a:rPr>
              <a:t/>
            </a:r>
            <a:br>
              <a:rPr lang="en-US" sz="4400" dirty="0">
                <a:solidFill>
                  <a:srgbClr val="FFFFFF"/>
                </a:solidFill>
                <a:ea typeface="MS PGothic" charset="0"/>
              </a:rPr>
            </a:br>
            <a:r>
              <a:rPr lang="en-US" sz="4400" dirty="0">
                <a:solidFill>
                  <a:srgbClr val="FFFFFF"/>
                </a:solidFill>
                <a:ea typeface="MS PGothic" charset="0"/>
              </a:rPr>
              <a:t>a priority</a:t>
            </a:r>
            <a:endParaRPr lang="en-US" sz="2000" cap="none" dirty="0">
              <a:solidFill>
                <a:srgbClr val="FFFFFF"/>
              </a:solidFill>
              <a:ea typeface="MS PGothic" charset="0"/>
            </a:endParaRPr>
          </a:p>
        </p:txBody>
      </p:sp>
      <p:sp>
        <p:nvSpPr>
          <p:cNvPr id="18" name="Title 4"/>
          <p:cNvSpPr txBox="1">
            <a:spLocks/>
          </p:cNvSpPr>
          <p:nvPr/>
        </p:nvSpPr>
        <p:spPr bwMode="auto">
          <a:xfrm>
            <a:off x="228600" y="533400"/>
            <a:ext cx="6019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75000"/>
              </a:lnSpc>
            </a:pPr>
            <a:r>
              <a:rPr lang="en-US" sz="4000" b="1" dirty="0" smtClean="0">
                <a:solidFill>
                  <a:srgbClr val="00BCF2"/>
                </a:solidFill>
                <a:latin typeface="Arial"/>
                <a:ea typeface="MS PGothic" charset="0"/>
                <a:cs typeface="Arial"/>
              </a:rPr>
              <a:t>Active </a:t>
            </a:r>
          </a:p>
          <a:p>
            <a:pPr>
              <a:lnSpc>
                <a:spcPct val="75000"/>
              </a:lnSpc>
            </a:pPr>
            <a:r>
              <a:rPr lang="en-US" sz="4000" b="1" dirty="0" smtClean="0">
                <a:solidFill>
                  <a:srgbClr val="00BCF2"/>
                </a:solidFill>
                <a:latin typeface="Arial"/>
                <a:ea typeface="MS PGothic" charset="0"/>
                <a:cs typeface="Arial"/>
              </a:rPr>
              <a:t>Schools</a:t>
            </a:r>
            <a:endParaRPr lang="en-US" sz="4000" b="1" dirty="0">
              <a:solidFill>
                <a:srgbClr val="00BCF2"/>
              </a:solidFill>
              <a:latin typeface="Arial"/>
              <a:ea typeface="MS PGothic" charset="0"/>
              <a:cs typeface="Arial"/>
            </a:endParaRPr>
          </a:p>
        </p:txBody>
      </p:sp>
    </p:spTree>
    <p:extLst>
      <p:ext uri="{BB962C8B-B14F-4D97-AF65-F5344CB8AC3E}">
        <p14:creationId xmlns:p14="http://schemas.microsoft.com/office/powerpoint/2010/main" val="34904232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1295400"/>
            <a:ext cx="9144000" cy="5562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5400" y="228600"/>
            <a:ext cx="9169400" cy="12954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bg1"/>
              </a:solidFill>
            </a:endParaRPr>
          </a:p>
        </p:txBody>
      </p:sp>
      <p:sp>
        <p:nvSpPr>
          <p:cNvPr id="9" name="Rectangle 8"/>
          <p:cNvSpPr/>
          <p:nvPr/>
        </p:nvSpPr>
        <p:spPr>
          <a:xfrm>
            <a:off x="228600" y="381000"/>
            <a:ext cx="8915400" cy="707886"/>
          </a:xfrm>
          <a:prstGeom prst="rect">
            <a:avLst/>
          </a:prstGeom>
        </p:spPr>
        <p:txBody>
          <a:bodyPr wrap="square">
            <a:spAutoFit/>
          </a:bodyPr>
          <a:lstStyle/>
          <a:p>
            <a:pPr algn="ctr"/>
            <a:r>
              <a:rPr lang="en-US" sz="4000" b="1" dirty="0" smtClean="0">
                <a:solidFill>
                  <a:schemeClr val="bg1"/>
                </a:solidFill>
                <a:latin typeface="Arial"/>
                <a:cs typeface="Arial"/>
              </a:rPr>
              <a:t>Importance of Physical Activity</a:t>
            </a:r>
          </a:p>
        </p:txBody>
      </p:sp>
      <p:pic>
        <p:nvPicPr>
          <p:cNvPr id="10" name="Picture 6" descr="Usa Political Map Clip Art"/>
          <p:cNvPicPr>
            <a:picLocks noChangeAspect="1" noChangeArrowheads="1"/>
          </p:cNvPicPr>
          <p:nvPr/>
        </p:nvPicPr>
        <p:blipFill>
          <a:blip r:embed="rId3" cstate="print"/>
          <a:srcRect/>
          <a:stretch>
            <a:fillRect/>
          </a:stretch>
        </p:blipFill>
        <p:spPr bwMode="auto">
          <a:xfrm>
            <a:off x="118352888" y="-26052463"/>
            <a:ext cx="2857500" cy="1619250"/>
          </a:xfrm>
          <a:prstGeom prst="rect">
            <a:avLst/>
          </a:prstGeom>
          <a:noFill/>
          <a:ln w="9525">
            <a:noFill/>
            <a:miter lim="800000"/>
            <a:headEnd/>
            <a:tailEnd/>
          </a:ln>
        </p:spPr>
      </p:pic>
      <p:pic>
        <p:nvPicPr>
          <p:cNvPr id="13" name="Picture 8" descr="Usa Political Map Clip Art"/>
          <p:cNvPicPr>
            <a:picLocks noChangeAspect="1" noChangeArrowheads="1"/>
          </p:cNvPicPr>
          <p:nvPr/>
        </p:nvPicPr>
        <p:blipFill>
          <a:blip r:embed="rId3" cstate="print"/>
          <a:srcRect/>
          <a:stretch>
            <a:fillRect/>
          </a:stretch>
        </p:blipFill>
        <p:spPr bwMode="auto">
          <a:xfrm>
            <a:off x="118352888" y="-26052463"/>
            <a:ext cx="2857500" cy="1619250"/>
          </a:xfrm>
          <a:prstGeom prst="rect">
            <a:avLst/>
          </a:prstGeom>
          <a:noFill/>
          <a:ln w="9525">
            <a:noFill/>
            <a:miter lim="800000"/>
            <a:headEnd/>
            <a:tailEnd/>
          </a:ln>
        </p:spPr>
      </p:pic>
      <p:sp>
        <p:nvSpPr>
          <p:cNvPr id="14" name="Slide Number Placeholder 2"/>
          <p:cNvSpPr>
            <a:spLocks noGrp="1"/>
          </p:cNvSpPr>
          <p:nvPr>
            <p:ph type="sldNum" sz="quarter" idx="12"/>
          </p:nvPr>
        </p:nvSpPr>
        <p:spPr>
          <a:xfrm>
            <a:off x="6705600" y="6356350"/>
            <a:ext cx="2133600" cy="365125"/>
          </a:xfrm>
        </p:spPr>
        <p:txBody>
          <a:bodyPr/>
          <a:lstStyle/>
          <a:p>
            <a:pPr>
              <a:defRPr/>
            </a:pPr>
            <a:fld id="{CB303930-7124-40E2-8E47-26B134CB904E}" type="slidenum">
              <a:rPr lang="en-US" smtClean="0"/>
              <a:pPr>
                <a:defRPr/>
              </a:pPr>
              <a:t>11</a:t>
            </a:fld>
            <a:endParaRPr lang="en-US" dirty="0"/>
          </a:p>
        </p:txBody>
      </p:sp>
      <p:sp>
        <p:nvSpPr>
          <p:cNvPr id="15" name="TextBox 14"/>
          <p:cNvSpPr txBox="1"/>
          <p:nvPr/>
        </p:nvSpPr>
        <p:spPr>
          <a:xfrm>
            <a:off x="381000" y="2057400"/>
            <a:ext cx="4419600" cy="4370428"/>
          </a:xfrm>
          <a:prstGeom prst="rect">
            <a:avLst/>
          </a:prstGeom>
          <a:noFill/>
        </p:spPr>
        <p:txBody>
          <a:bodyPr wrap="square" rtlCol="0">
            <a:spAutoFit/>
          </a:bodyPr>
          <a:lstStyle/>
          <a:p>
            <a:pPr eaLnBrk="0" hangingPunct="0">
              <a:defRPr/>
            </a:pPr>
            <a:r>
              <a:rPr lang="en-US" dirty="0">
                <a:latin typeface="Arial"/>
                <a:ea typeface="ＭＳ Ｐゴシック" charset="-128"/>
                <a:cs typeface="Arial"/>
              </a:rPr>
              <a:t>Children and adolescents need at least </a:t>
            </a:r>
            <a:r>
              <a:rPr lang="en-US" sz="2000" b="1" u="sng" dirty="0">
                <a:latin typeface="Arial"/>
                <a:ea typeface="ＭＳ Ｐゴシック" charset="-128"/>
                <a:cs typeface="Arial"/>
              </a:rPr>
              <a:t>60 minutes </a:t>
            </a:r>
            <a:r>
              <a:rPr lang="en-US" dirty="0">
                <a:latin typeface="Arial"/>
                <a:ea typeface="ＭＳ Ｐゴシック" charset="-128"/>
                <a:cs typeface="Arial"/>
              </a:rPr>
              <a:t>of physical activity per day. </a:t>
            </a:r>
            <a:endParaRPr lang="en-US" dirty="0" smtClean="0">
              <a:latin typeface="Arial"/>
              <a:ea typeface="ＭＳ Ｐゴシック" charset="-128"/>
              <a:cs typeface="Arial"/>
            </a:endParaRPr>
          </a:p>
          <a:p>
            <a:pPr eaLnBrk="0" hangingPunct="0">
              <a:defRPr/>
            </a:pPr>
            <a:endParaRPr lang="en-US" dirty="0">
              <a:latin typeface="Arial"/>
              <a:ea typeface="ＭＳ Ｐゴシック" charset="-128"/>
              <a:cs typeface="Arial"/>
            </a:endParaRPr>
          </a:p>
          <a:p>
            <a:pPr eaLnBrk="0" hangingPunct="0">
              <a:defRPr/>
            </a:pPr>
            <a:r>
              <a:rPr lang="en-US" dirty="0" smtClean="0">
                <a:latin typeface="Arial"/>
                <a:ea typeface="ＭＳ Ｐゴシック" charset="-128"/>
                <a:cs typeface="Arial"/>
              </a:rPr>
              <a:t>Regular activity helps to :</a:t>
            </a:r>
            <a:endParaRPr lang="en-US" dirty="0">
              <a:latin typeface="Arial"/>
              <a:ea typeface="ＭＳ Ｐゴシック" charset="-128"/>
              <a:cs typeface="Arial"/>
            </a:endParaRPr>
          </a:p>
          <a:p>
            <a:pPr marL="285750" indent="-285750" eaLnBrk="0" hangingPunct="0">
              <a:buFont typeface="Arial"/>
              <a:buChar char="•"/>
              <a:defRPr/>
            </a:pPr>
            <a:r>
              <a:rPr lang="en-US" dirty="0" smtClean="0">
                <a:latin typeface="Arial"/>
                <a:ea typeface="ＭＳ Ｐゴシック" charset="-128"/>
                <a:cs typeface="Arial"/>
              </a:rPr>
              <a:t>Build </a:t>
            </a:r>
            <a:r>
              <a:rPr lang="en-US" dirty="0">
                <a:latin typeface="Arial"/>
                <a:ea typeface="ＭＳ Ｐゴシック" charset="-128"/>
                <a:cs typeface="Arial"/>
              </a:rPr>
              <a:t>strong bones and muscles, </a:t>
            </a:r>
          </a:p>
          <a:p>
            <a:pPr marL="285750" indent="-285750" eaLnBrk="0" hangingPunct="0">
              <a:buFont typeface="Arial"/>
              <a:buChar char="•"/>
              <a:defRPr/>
            </a:pPr>
            <a:r>
              <a:rPr lang="en-US" dirty="0" smtClean="0">
                <a:latin typeface="Arial"/>
                <a:ea typeface="ＭＳ Ｐゴシック" charset="-128"/>
                <a:cs typeface="Arial"/>
              </a:rPr>
              <a:t>Decrease </a:t>
            </a:r>
            <a:r>
              <a:rPr lang="en-US" dirty="0">
                <a:latin typeface="Arial"/>
                <a:ea typeface="ＭＳ Ｐゴシック" charset="-128"/>
                <a:cs typeface="Arial"/>
              </a:rPr>
              <a:t>the likelihood of developing obesity and risk factors for disease, </a:t>
            </a:r>
          </a:p>
          <a:p>
            <a:pPr marL="285750" indent="-285750" eaLnBrk="0" hangingPunct="0">
              <a:buFont typeface="Arial"/>
              <a:buChar char="•"/>
              <a:defRPr/>
            </a:pPr>
            <a:r>
              <a:rPr lang="en-US" dirty="0" smtClean="0">
                <a:latin typeface="Arial"/>
                <a:ea typeface="ＭＳ Ｐゴシック" charset="-128"/>
                <a:cs typeface="Arial"/>
              </a:rPr>
              <a:t>Reduce </a:t>
            </a:r>
            <a:r>
              <a:rPr lang="en-US" dirty="0">
                <a:latin typeface="Arial"/>
                <a:ea typeface="ＭＳ Ｐゴシック" charset="-128"/>
                <a:cs typeface="Arial"/>
              </a:rPr>
              <a:t>anxiety and depression,</a:t>
            </a:r>
          </a:p>
          <a:p>
            <a:pPr marL="285750" indent="-285750" eaLnBrk="0" hangingPunct="0">
              <a:buFont typeface="Arial"/>
              <a:buChar char="•"/>
              <a:defRPr/>
            </a:pPr>
            <a:r>
              <a:rPr lang="en-US" dirty="0" smtClean="0">
                <a:latin typeface="Arial"/>
                <a:ea typeface="ＭＳ Ｐゴシック" charset="-128"/>
                <a:cs typeface="Arial"/>
              </a:rPr>
              <a:t>Improve </a:t>
            </a:r>
            <a:r>
              <a:rPr lang="en-US" dirty="0">
                <a:latin typeface="Arial"/>
                <a:ea typeface="ＭＳ Ｐゴシック" charset="-128"/>
                <a:cs typeface="Arial"/>
              </a:rPr>
              <a:t>academic performance,</a:t>
            </a:r>
          </a:p>
          <a:p>
            <a:pPr marL="285750" indent="-285750" eaLnBrk="0" hangingPunct="0">
              <a:buFont typeface="Arial"/>
              <a:buChar char="•"/>
              <a:defRPr/>
            </a:pPr>
            <a:r>
              <a:rPr lang="en-US" dirty="0" smtClean="0">
                <a:latin typeface="Arial"/>
                <a:ea typeface="ＭＳ Ｐゴシック" charset="-128"/>
                <a:cs typeface="Arial"/>
              </a:rPr>
              <a:t>Increase </a:t>
            </a:r>
            <a:r>
              <a:rPr lang="en-US" dirty="0">
                <a:latin typeface="Arial"/>
                <a:ea typeface="ＭＳ Ｐゴシック" charset="-128"/>
                <a:cs typeface="Arial"/>
              </a:rPr>
              <a:t>concentration and attention, </a:t>
            </a:r>
            <a:r>
              <a:rPr lang="en-US" dirty="0" smtClean="0">
                <a:latin typeface="Arial"/>
                <a:ea typeface="ＭＳ Ｐゴシック" charset="-128"/>
                <a:cs typeface="Arial"/>
              </a:rPr>
              <a:t>and,</a:t>
            </a:r>
            <a:endParaRPr lang="en-US" dirty="0">
              <a:latin typeface="Arial"/>
              <a:ea typeface="ＭＳ Ｐゴシック" charset="-128"/>
              <a:cs typeface="Arial"/>
            </a:endParaRPr>
          </a:p>
          <a:p>
            <a:pPr marL="285750" indent="-285750" eaLnBrk="0" hangingPunct="0">
              <a:buFont typeface="Arial"/>
              <a:buChar char="•"/>
              <a:defRPr/>
            </a:pPr>
            <a:r>
              <a:rPr lang="en-US" dirty="0" smtClean="0">
                <a:latin typeface="Arial"/>
                <a:ea typeface="ＭＳ Ｐゴシック" charset="-128"/>
                <a:cs typeface="Arial"/>
              </a:rPr>
              <a:t>Improve </a:t>
            </a:r>
            <a:r>
              <a:rPr lang="en-US" dirty="0">
                <a:latin typeface="Arial"/>
                <a:ea typeface="ＭＳ Ｐゴシック" charset="-128"/>
                <a:cs typeface="Arial"/>
              </a:rPr>
              <a:t>attendance, discipline, and classroom </a:t>
            </a:r>
            <a:r>
              <a:rPr lang="en-US" dirty="0" smtClean="0">
                <a:latin typeface="Arial"/>
                <a:ea typeface="ＭＳ Ｐゴシック" charset="-128"/>
                <a:cs typeface="Arial"/>
              </a:rPr>
              <a:t>behavior.</a:t>
            </a:r>
          </a:p>
          <a:p>
            <a:pPr marL="285750" indent="-285750" eaLnBrk="0" hangingPunct="0">
              <a:buFont typeface="Arial"/>
              <a:buChar char="•"/>
              <a:defRPr/>
            </a:pPr>
            <a:endParaRPr lang="en-US" dirty="0">
              <a:latin typeface="Arial"/>
              <a:ea typeface="ＭＳ Ｐゴシック" charset="-128"/>
              <a:cs typeface="Arial"/>
            </a:endParaRPr>
          </a:p>
          <a:p>
            <a:pPr eaLnBrk="0" hangingPunct="0">
              <a:defRPr/>
            </a:pPr>
            <a:r>
              <a:rPr lang="en-US" sz="2600" b="1" dirty="0" smtClean="0">
                <a:solidFill>
                  <a:srgbClr val="FF0000"/>
                </a:solidFill>
                <a:latin typeface="Arial"/>
                <a:ea typeface="ＭＳ Ｐゴシック" charset="-128"/>
                <a:cs typeface="Arial"/>
              </a:rPr>
              <a:t>ACTIVE KIDS DO BETTER!</a:t>
            </a:r>
            <a:endParaRPr lang="en-US" sz="2600" b="1" dirty="0">
              <a:solidFill>
                <a:srgbClr val="FF0000"/>
              </a:solidFill>
              <a:latin typeface="Arial"/>
              <a:ea typeface="ＭＳ Ｐゴシック" charset="-128"/>
              <a:cs typeface="Arial"/>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57800" y="1905000"/>
            <a:ext cx="3244241" cy="4634629"/>
          </a:xfrm>
          <a:prstGeom prst="rect">
            <a:avLst/>
          </a:prstGeom>
          <a:ln>
            <a:noFill/>
          </a:ln>
          <a:effectLst>
            <a:softEdge rad="112500"/>
          </a:effectLst>
        </p:spPr>
      </p:pic>
    </p:spTree>
    <p:extLst>
      <p:ext uri="{BB962C8B-B14F-4D97-AF65-F5344CB8AC3E}">
        <p14:creationId xmlns:p14="http://schemas.microsoft.com/office/powerpoint/2010/main" val="32202097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p:cNvSpPr/>
          <p:nvPr/>
        </p:nvSpPr>
        <p:spPr>
          <a:xfrm>
            <a:off x="-25400" y="228600"/>
            <a:ext cx="9169400" cy="1295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bg1"/>
              </a:solidFill>
            </a:endParaRPr>
          </a:p>
        </p:txBody>
      </p:sp>
      <p:sp>
        <p:nvSpPr>
          <p:cNvPr id="9" name="Rectangle 8"/>
          <p:cNvSpPr/>
          <p:nvPr/>
        </p:nvSpPr>
        <p:spPr>
          <a:xfrm>
            <a:off x="0" y="273784"/>
            <a:ext cx="9144000" cy="1631216"/>
          </a:xfrm>
          <a:prstGeom prst="rect">
            <a:avLst/>
          </a:prstGeom>
        </p:spPr>
        <p:txBody>
          <a:bodyPr wrap="square">
            <a:spAutoFit/>
          </a:bodyPr>
          <a:lstStyle/>
          <a:p>
            <a:pPr algn="ctr"/>
            <a:r>
              <a:rPr lang="en-US" sz="3200" b="1" dirty="0">
                <a:solidFill>
                  <a:schemeClr val="bg1"/>
                </a:solidFill>
              </a:rPr>
              <a:t>Link between Physical Activity and Cognitive Function, and Academic Performance </a:t>
            </a:r>
          </a:p>
          <a:p>
            <a:pPr algn="ctr"/>
            <a:endParaRPr lang="en-US" sz="3600" b="1" i="1" dirty="0" smtClean="0">
              <a:solidFill>
                <a:schemeClr val="bg1"/>
              </a:solidFill>
              <a:latin typeface="Arial"/>
              <a:cs typeface="Arial"/>
            </a:endParaRPr>
          </a:p>
        </p:txBody>
      </p:sp>
      <p:pic>
        <p:nvPicPr>
          <p:cNvPr id="10" name="Picture 6" descr="Usa Political Map Clip Art"/>
          <p:cNvPicPr>
            <a:picLocks noChangeAspect="1" noChangeArrowheads="1"/>
          </p:cNvPicPr>
          <p:nvPr/>
        </p:nvPicPr>
        <p:blipFill>
          <a:blip r:embed="rId3" cstate="print"/>
          <a:srcRect/>
          <a:stretch>
            <a:fillRect/>
          </a:stretch>
        </p:blipFill>
        <p:spPr bwMode="auto">
          <a:xfrm>
            <a:off x="118352888" y="-26052463"/>
            <a:ext cx="2857500" cy="1619250"/>
          </a:xfrm>
          <a:prstGeom prst="rect">
            <a:avLst/>
          </a:prstGeom>
          <a:noFill/>
          <a:ln w="9525">
            <a:noFill/>
            <a:miter lim="800000"/>
            <a:headEnd/>
            <a:tailEnd/>
          </a:ln>
        </p:spPr>
      </p:pic>
      <p:pic>
        <p:nvPicPr>
          <p:cNvPr id="13" name="Picture 8" descr="Usa Political Map Clip Art"/>
          <p:cNvPicPr>
            <a:picLocks noChangeAspect="1" noChangeArrowheads="1"/>
          </p:cNvPicPr>
          <p:nvPr/>
        </p:nvPicPr>
        <p:blipFill>
          <a:blip r:embed="rId3" cstate="print"/>
          <a:srcRect/>
          <a:stretch>
            <a:fillRect/>
          </a:stretch>
        </p:blipFill>
        <p:spPr bwMode="auto">
          <a:xfrm>
            <a:off x="118352888" y="-26052463"/>
            <a:ext cx="2857500" cy="1619250"/>
          </a:xfrm>
          <a:prstGeom prst="rect">
            <a:avLst/>
          </a:prstGeom>
          <a:noFill/>
          <a:ln w="9525">
            <a:noFill/>
            <a:miter lim="800000"/>
            <a:headEnd/>
            <a:tailEnd/>
          </a:ln>
        </p:spPr>
      </p:pic>
      <p:sp>
        <p:nvSpPr>
          <p:cNvPr id="14" name="Slide Number Placeholder 2"/>
          <p:cNvSpPr>
            <a:spLocks noGrp="1"/>
          </p:cNvSpPr>
          <p:nvPr>
            <p:ph type="sldNum" sz="quarter" idx="12"/>
          </p:nvPr>
        </p:nvSpPr>
        <p:spPr>
          <a:xfrm>
            <a:off x="6705600" y="6356350"/>
            <a:ext cx="2133600" cy="365125"/>
          </a:xfrm>
        </p:spPr>
        <p:txBody>
          <a:bodyPr/>
          <a:lstStyle/>
          <a:p>
            <a:pPr>
              <a:defRPr/>
            </a:pPr>
            <a:fld id="{CB303930-7124-40E2-8E47-26B134CB904E}" type="slidenum">
              <a:rPr lang="en-US" smtClean="0"/>
              <a:pPr>
                <a:defRPr/>
              </a:pPr>
              <a:t>12</a:t>
            </a:fld>
            <a:endParaRPr lang="en-US" dirty="0"/>
          </a:p>
        </p:txBody>
      </p:sp>
      <p:sp>
        <p:nvSpPr>
          <p:cNvPr id="12" name="Content Placeholder 2"/>
          <p:cNvSpPr>
            <a:spLocks noGrp="1"/>
          </p:cNvSpPr>
          <p:nvPr>
            <p:ph idx="1"/>
          </p:nvPr>
        </p:nvSpPr>
        <p:spPr>
          <a:xfrm>
            <a:off x="228600" y="1890984"/>
            <a:ext cx="8610600" cy="1919016"/>
          </a:xfrm>
        </p:spPr>
        <p:txBody>
          <a:bodyPr/>
          <a:lstStyle/>
          <a:p>
            <a:pPr marL="0" indent="0" eaLnBrk="1" hangingPunct="1">
              <a:buNone/>
            </a:pPr>
            <a:r>
              <a:rPr lang="en-US" altLang="en-US" b="0" dirty="0" smtClean="0">
                <a:solidFill>
                  <a:schemeClr val="tx1"/>
                </a:solidFill>
                <a:latin typeface="Arial" charset="0"/>
                <a:ea typeface="ＭＳ Ｐゴシック" charset="0"/>
                <a:cs typeface="ＭＳ Ｐゴシック" charset="0"/>
              </a:rPr>
              <a:t>Single </a:t>
            </a:r>
            <a:r>
              <a:rPr lang="en-US" altLang="en-US" b="0" dirty="0">
                <a:solidFill>
                  <a:schemeClr val="tx1"/>
                </a:solidFill>
                <a:latin typeface="Arial" charset="0"/>
                <a:ea typeface="ＭＳ Ｐゴシック" charset="0"/>
                <a:cs typeface="ＭＳ Ｐゴシック" charset="0"/>
              </a:rPr>
              <a:t>sessions and long-term physical activity participation improve cognitive performance and brain health. </a:t>
            </a:r>
            <a:endParaRPr lang="en-US" altLang="en-US" sz="1800" b="0" dirty="0" smtClean="0">
              <a:solidFill>
                <a:schemeClr val="tx1"/>
              </a:solidFill>
              <a:latin typeface="Arial" charset="0"/>
              <a:ea typeface="ＭＳ Ｐゴシック" charset="0"/>
              <a:cs typeface="ＭＳ Ｐゴシック" charset="0"/>
            </a:endParaRPr>
          </a:p>
          <a:p>
            <a:pPr marL="400050" lvl="1" indent="-171450" eaLnBrk="1" hangingPunct="1">
              <a:buFont typeface="Arial" pitchFamily="34" charset="0"/>
              <a:buChar char="•"/>
            </a:pPr>
            <a:r>
              <a:rPr lang="en-US" altLang="en-US" sz="1800" b="0" dirty="0">
                <a:solidFill>
                  <a:schemeClr val="tx1"/>
                </a:solidFill>
                <a:latin typeface="Arial" charset="0"/>
                <a:ea typeface="ＭＳ Ｐゴシック" charset="0"/>
                <a:cs typeface="ＭＳ Ｐゴシック" charset="0"/>
              </a:rPr>
              <a:t>Children who participate in vigorous or moderate-intensity physical activity benefit the most.</a:t>
            </a:r>
          </a:p>
          <a:p>
            <a:pPr marL="0" indent="0" eaLnBrk="1" hangingPunct="1"/>
            <a:endParaRPr lang="en-US" altLang="en-US" sz="1600" dirty="0" smtClean="0"/>
          </a:p>
          <a:p>
            <a:pPr marL="0" indent="0" eaLnBrk="1" hangingPunct="1"/>
            <a:endParaRPr lang="en-US" altLang="en-US" dirty="0" smtClean="0"/>
          </a:p>
        </p:txBody>
      </p:sp>
      <p:grpSp>
        <p:nvGrpSpPr>
          <p:cNvPr id="17" name="Group 4"/>
          <p:cNvGrpSpPr>
            <a:grpSpLocks/>
          </p:cNvGrpSpPr>
          <p:nvPr/>
        </p:nvGrpSpPr>
        <p:grpSpPr bwMode="auto">
          <a:xfrm>
            <a:off x="2084023" y="3473416"/>
            <a:ext cx="4619625" cy="2468563"/>
            <a:chOff x="304800" y="1219200"/>
            <a:chExt cx="8610600" cy="5371862"/>
          </a:xfrm>
        </p:grpSpPr>
        <p:grpSp>
          <p:nvGrpSpPr>
            <p:cNvPr id="18" name="Group 7"/>
            <p:cNvGrpSpPr>
              <a:grpSpLocks/>
            </p:cNvGrpSpPr>
            <p:nvPr/>
          </p:nvGrpSpPr>
          <p:grpSpPr bwMode="auto">
            <a:xfrm>
              <a:off x="4792611" y="1263449"/>
              <a:ext cx="4122789" cy="5327613"/>
              <a:chOff x="4716411" y="1039558"/>
              <a:chExt cx="4122789" cy="5327669"/>
            </a:xfrm>
          </p:grpSpPr>
          <p:pic>
            <p:nvPicPr>
              <p:cNvPr id="29" name="Picture 4" descr="C:\Users\pontifex\Desktop\Untitled-2.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24400" y="1039558"/>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5"/>
              <p:cNvSpPr txBox="1">
                <a:spLocks noChangeArrowheads="1"/>
              </p:cNvSpPr>
              <p:nvPr/>
            </p:nvSpPr>
            <p:spPr bwMode="auto">
              <a:xfrm>
                <a:off x="4717356" y="5095931"/>
                <a:ext cx="3985731" cy="1271296"/>
              </a:xfrm>
              <a:prstGeom prst="rect">
                <a:avLst/>
              </a:prstGeom>
              <a:noFill/>
              <a:ln>
                <a:noFill/>
              </a:ln>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600" dirty="0">
                    <a:latin typeface="+mn-lt"/>
                    <a:cs typeface="Arial" charset="0"/>
                  </a:rPr>
                  <a:t>After a 20 minutes of </a:t>
                </a:r>
                <a:br>
                  <a:rPr lang="en-US" sz="1600" dirty="0">
                    <a:latin typeface="+mn-lt"/>
                    <a:cs typeface="Arial" charset="0"/>
                  </a:rPr>
                </a:br>
                <a:r>
                  <a:rPr lang="en-US" sz="1600" dirty="0">
                    <a:latin typeface="+mn-lt"/>
                    <a:cs typeface="Arial" charset="0"/>
                  </a:rPr>
                  <a:t>Walking</a:t>
                </a:r>
              </a:p>
            </p:txBody>
          </p:sp>
        </p:grpSp>
        <p:grpSp>
          <p:nvGrpSpPr>
            <p:cNvPr id="19" name="Group 6"/>
            <p:cNvGrpSpPr>
              <a:grpSpLocks/>
            </p:cNvGrpSpPr>
            <p:nvPr/>
          </p:nvGrpSpPr>
          <p:grpSpPr bwMode="auto">
            <a:xfrm>
              <a:off x="304800" y="1219200"/>
              <a:ext cx="4114800" cy="5371861"/>
              <a:chOff x="381000" y="995308"/>
              <a:chExt cx="4114800" cy="5371919"/>
            </a:xfrm>
          </p:grpSpPr>
          <p:sp>
            <p:nvSpPr>
              <p:cNvPr id="27" name="TextBox 4"/>
              <p:cNvSpPr txBox="1">
                <a:spLocks noChangeArrowheads="1"/>
              </p:cNvSpPr>
              <p:nvPr/>
            </p:nvSpPr>
            <p:spPr bwMode="auto">
              <a:xfrm>
                <a:off x="570374" y="5095931"/>
                <a:ext cx="3666162" cy="1271296"/>
              </a:xfrm>
              <a:prstGeom prst="rect">
                <a:avLst/>
              </a:prstGeom>
              <a:noFill/>
              <a:ln>
                <a:noFill/>
              </a:ln>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600" dirty="0">
                    <a:latin typeface="+mn-lt"/>
                    <a:cs typeface="Arial" charset="0"/>
                  </a:rPr>
                  <a:t>After 20 minutes of </a:t>
                </a:r>
                <a:br>
                  <a:rPr lang="en-US" sz="1600" dirty="0">
                    <a:latin typeface="+mn-lt"/>
                    <a:cs typeface="Arial" charset="0"/>
                  </a:rPr>
                </a:br>
                <a:r>
                  <a:rPr lang="en-US" sz="1600" dirty="0">
                    <a:latin typeface="+mn-lt"/>
                    <a:cs typeface="Arial" charset="0"/>
                  </a:rPr>
                  <a:t>Sitting Quietly</a:t>
                </a:r>
              </a:p>
            </p:txBody>
          </p:sp>
          <p:pic>
            <p:nvPicPr>
              <p:cNvPr id="28" name="Picture 3" descr="C:\Users\pontifex\Desktop\Untitled-1.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1000" y="995308"/>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oup 11"/>
            <p:cNvGrpSpPr>
              <a:grpSpLocks/>
            </p:cNvGrpSpPr>
            <p:nvPr/>
          </p:nvGrpSpPr>
          <p:grpSpPr bwMode="auto">
            <a:xfrm>
              <a:off x="3810000" y="4997450"/>
              <a:ext cx="1524000" cy="336550"/>
              <a:chOff x="3733800" y="4921743"/>
              <a:chExt cx="1524000" cy="336057"/>
            </a:xfrm>
          </p:grpSpPr>
          <p:pic>
            <p:nvPicPr>
              <p:cNvPr id="21" name="Picture 5" descr="G:\Pontifex\Templates\Figure Templates\SpectrumScale.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810000" y="4921743"/>
                <a:ext cx="1371600" cy="76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10"/>
              <p:cNvGrpSpPr>
                <a:grpSpLocks/>
              </p:cNvGrpSpPr>
              <p:nvPr/>
            </p:nvGrpSpPr>
            <p:grpSpPr bwMode="auto">
              <a:xfrm>
                <a:off x="3733800" y="4969133"/>
                <a:ext cx="1524000" cy="288667"/>
                <a:chOff x="3733800" y="4953000"/>
                <a:chExt cx="1524000" cy="288667"/>
              </a:xfrm>
            </p:grpSpPr>
            <p:sp>
              <p:nvSpPr>
                <p:cNvPr id="23" name="TextBox 9"/>
                <p:cNvSpPr txBox="1">
                  <a:spLocks noChangeArrowheads="1"/>
                </p:cNvSpPr>
                <p:nvPr/>
              </p:nvSpPr>
              <p:spPr bwMode="auto">
                <a:xfrm>
                  <a:off x="3733800" y="4964668"/>
                  <a:ext cx="2632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200" dirty="0">
                      <a:latin typeface="Calibri" pitchFamily="34" charset="0"/>
                    </a:rPr>
                    <a:t>3</a:t>
                  </a:r>
                </a:p>
              </p:txBody>
            </p:sp>
            <p:sp>
              <p:nvSpPr>
                <p:cNvPr id="25" name="TextBox 14"/>
                <p:cNvSpPr txBox="1">
                  <a:spLocks noChangeArrowheads="1"/>
                </p:cNvSpPr>
                <p:nvPr/>
              </p:nvSpPr>
              <p:spPr bwMode="auto">
                <a:xfrm>
                  <a:off x="4994586" y="4953000"/>
                  <a:ext cx="2632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200" dirty="0">
                      <a:latin typeface="Calibri" pitchFamily="34" charset="0"/>
                    </a:rPr>
                    <a:t>8</a:t>
                  </a:r>
                </a:p>
              </p:txBody>
            </p:sp>
            <p:sp>
              <p:nvSpPr>
                <p:cNvPr id="26" name="TextBox 15"/>
                <p:cNvSpPr txBox="1">
                  <a:spLocks noChangeArrowheads="1"/>
                </p:cNvSpPr>
                <p:nvPr/>
              </p:nvSpPr>
              <p:spPr bwMode="auto">
                <a:xfrm>
                  <a:off x="4274425" y="4953000"/>
                  <a:ext cx="3561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200" dirty="0">
                      <a:latin typeface="Calibri" pitchFamily="34" charset="0"/>
                    </a:rPr>
                    <a:t>µV</a:t>
                  </a:r>
                </a:p>
              </p:txBody>
            </p:sp>
          </p:grpSp>
        </p:grpSp>
      </p:grpSp>
    </p:spTree>
    <p:extLst>
      <p:ext uri="{BB962C8B-B14F-4D97-AF65-F5344CB8AC3E}">
        <p14:creationId xmlns:p14="http://schemas.microsoft.com/office/powerpoint/2010/main" val="7260122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6"/>
          <p:cNvSpPr>
            <a:spLocks noGrp="1"/>
          </p:cNvSpPr>
          <p:nvPr>
            <p:ph type="title"/>
          </p:nvPr>
        </p:nvSpPr>
        <p:spPr>
          <a:xfrm>
            <a:off x="4267200" y="657225"/>
            <a:ext cx="4191000" cy="1568450"/>
          </a:xfrm>
        </p:spPr>
        <p:txBody>
          <a:bodyPr/>
          <a:lstStyle/>
          <a:p>
            <a:pPr eaLnBrk="1" hangingPunct="1">
              <a:defRPr/>
            </a:pPr>
            <a:r>
              <a:rPr lang="en-US" altLang="en-US" sz="2400" b="1" dirty="0" smtClean="0">
                <a:solidFill>
                  <a:schemeClr val="accent6"/>
                </a:solidFill>
              </a:rPr>
              <a:t>Educating the Student Body: Taking Physical Activity and Physical Education to School</a:t>
            </a:r>
          </a:p>
        </p:txBody>
      </p:sp>
      <p:pic>
        <p:nvPicPr>
          <p:cNvPr id="15363" name="Picture 3" descr="R02413 Education RGB.jpg"/>
          <p:cNvPicPr>
            <a:picLocks noChangeAspect="1"/>
          </p:cNvPicPr>
          <p:nvPr/>
        </p:nvPicPr>
        <p:blipFill>
          <a:blip r:embed="rId3" cstate="print"/>
          <a:srcRect/>
          <a:stretch>
            <a:fillRect/>
          </a:stretch>
        </p:blipFill>
        <p:spPr bwMode="auto">
          <a:xfrm>
            <a:off x="808038" y="838200"/>
            <a:ext cx="3113087" cy="4668838"/>
          </a:xfrm>
          <a:prstGeom prst="rect">
            <a:avLst/>
          </a:prstGeom>
          <a:noFill/>
          <a:ln w="9525">
            <a:noFill/>
            <a:miter lim="800000"/>
            <a:headEnd/>
            <a:tailEnd/>
          </a:ln>
        </p:spPr>
      </p:pic>
      <p:sp>
        <p:nvSpPr>
          <p:cNvPr id="3" name="TextBox 2"/>
          <p:cNvSpPr txBox="1"/>
          <p:nvPr/>
        </p:nvSpPr>
        <p:spPr>
          <a:xfrm>
            <a:off x="4495800" y="2514600"/>
            <a:ext cx="3352800" cy="2862263"/>
          </a:xfrm>
          <a:prstGeom prst="rect">
            <a:avLst/>
          </a:prstGeom>
          <a:noFill/>
        </p:spPr>
        <p:txBody>
          <a:bodyPr>
            <a:spAutoFit/>
          </a:bodyPr>
          <a:lstStyle/>
          <a:p>
            <a:pPr marL="285750" indent="-285750">
              <a:buFont typeface="Arial" panose="020B0604020202020204" pitchFamily="34" charset="0"/>
              <a:buChar char="•"/>
              <a:defRPr/>
            </a:pPr>
            <a:r>
              <a:rPr lang="en-US" dirty="0">
                <a:solidFill>
                  <a:prstClr val="black"/>
                </a:solidFill>
              </a:rPr>
              <a:t>IOM Report released May 23, 2013</a:t>
            </a:r>
          </a:p>
          <a:p>
            <a:pPr>
              <a:defRPr/>
            </a:pPr>
            <a:endParaRPr lang="en-US" dirty="0">
              <a:solidFill>
                <a:prstClr val="black"/>
              </a:solidFill>
            </a:endParaRPr>
          </a:p>
          <a:p>
            <a:pPr marL="285750" indent="-285750">
              <a:buFont typeface="Arial" panose="020B0604020202020204" pitchFamily="34" charset="0"/>
              <a:buChar char="•"/>
              <a:defRPr/>
            </a:pPr>
            <a:r>
              <a:rPr lang="en-US" dirty="0">
                <a:solidFill>
                  <a:prstClr val="black"/>
                </a:solidFill>
              </a:rPr>
              <a:t>Provides six recommendations for district and school administrators, teachers, and policy makers at the state and federal levels</a:t>
            </a:r>
          </a:p>
          <a:p>
            <a:pPr marL="285750" indent="-285750">
              <a:buFont typeface="Arial" panose="020B0604020202020204" pitchFamily="34" charset="0"/>
              <a:buChar char="•"/>
              <a:defRPr/>
            </a:pPr>
            <a:endParaRPr lang="en-US" dirty="0">
              <a:solidFill>
                <a:prstClr val="black"/>
              </a:solidFill>
            </a:endParaRPr>
          </a:p>
        </p:txBody>
      </p:sp>
      <p:pic>
        <p:nvPicPr>
          <p:cNvPr id="15365" name="Picture 5"/>
          <p:cNvPicPr>
            <a:picLocks noChangeAspect="1"/>
          </p:cNvPicPr>
          <p:nvPr/>
        </p:nvPicPr>
        <p:blipFill>
          <a:blip r:embed="rId4"/>
          <a:srcRect/>
          <a:stretch>
            <a:fillRect/>
          </a:stretch>
        </p:blipFill>
        <p:spPr bwMode="auto">
          <a:xfrm>
            <a:off x="7696200" y="5562600"/>
            <a:ext cx="1295400" cy="1295400"/>
          </a:xfrm>
          <a:prstGeom prst="rect">
            <a:avLst/>
          </a:prstGeom>
          <a:noFill/>
          <a:ln w="9525">
            <a:noFill/>
            <a:miter lim="800000"/>
            <a:headEnd/>
            <a:tailEnd/>
          </a:ln>
        </p:spPr>
      </p:pic>
    </p:spTree>
    <p:extLst>
      <p:ext uri="{BB962C8B-B14F-4D97-AF65-F5344CB8AC3E}">
        <p14:creationId xmlns:p14="http://schemas.microsoft.com/office/powerpoint/2010/main" val="11003601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6"/>
          <p:cNvSpPr>
            <a:spLocks noGrp="1"/>
          </p:cNvSpPr>
          <p:nvPr>
            <p:ph type="title"/>
          </p:nvPr>
        </p:nvSpPr>
        <p:spPr/>
        <p:txBody>
          <a:bodyPr/>
          <a:lstStyle/>
          <a:p>
            <a:pPr eaLnBrk="1" hangingPunct="1">
              <a:defRPr/>
            </a:pPr>
            <a:r>
              <a:rPr lang="en-US" b="1" dirty="0" smtClean="0">
                <a:solidFill>
                  <a:schemeClr val="accent6"/>
                </a:solidFill>
              </a:rPr>
              <a:t>Taking a Whole-of-School Approach</a:t>
            </a:r>
            <a:endParaRPr lang="en-US" altLang="en-US" b="1" dirty="0" smtClean="0"/>
          </a:p>
        </p:txBody>
      </p:sp>
      <p:pic>
        <p:nvPicPr>
          <p:cNvPr id="16387" name="Picture 5"/>
          <p:cNvPicPr>
            <a:picLocks noChangeAspect="1" noChangeArrowheads="1"/>
          </p:cNvPicPr>
          <p:nvPr/>
        </p:nvPicPr>
        <p:blipFill>
          <a:blip r:embed="rId3"/>
          <a:srcRect/>
          <a:stretch>
            <a:fillRect/>
          </a:stretch>
        </p:blipFill>
        <p:spPr bwMode="auto">
          <a:xfrm>
            <a:off x="814388" y="1746250"/>
            <a:ext cx="7339012" cy="3460750"/>
          </a:xfrm>
          <a:prstGeom prst="rect">
            <a:avLst/>
          </a:prstGeom>
          <a:noFill/>
          <a:ln w="9525">
            <a:noFill/>
            <a:miter lim="800000"/>
            <a:headEnd/>
            <a:tailEnd/>
          </a:ln>
        </p:spPr>
      </p:pic>
      <p:pic>
        <p:nvPicPr>
          <p:cNvPr id="16388" name="Picture 4" descr="R02413 Education RGB.jpg"/>
          <p:cNvPicPr>
            <a:picLocks noChangeAspect="1"/>
          </p:cNvPicPr>
          <p:nvPr/>
        </p:nvPicPr>
        <p:blipFill>
          <a:blip r:embed="rId4" cstate="print"/>
          <a:srcRect/>
          <a:stretch>
            <a:fillRect/>
          </a:stretch>
        </p:blipFill>
        <p:spPr bwMode="auto">
          <a:xfrm rot="751618">
            <a:off x="7683500" y="296863"/>
            <a:ext cx="1198563" cy="1798637"/>
          </a:xfrm>
          <a:prstGeom prst="rect">
            <a:avLst/>
          </a:prstGeom>
          <a:noFill/>
          <a:ln w="9525">
            <a:noFill/>
            <a:miter lim="800000"/>
            <a:headEnd/>
            <a:tailEnd/>
          </a:ln>
        </p:spPr>
      </p:pic>
      <p:pic>
        <p:nvPicPr>
          <p:cNvPr id="16389" name="Picture 6"/>
          <p:cNvPicPr>
            <a:picLocks noChangeAspect="1"/>
          </p:cNvPicPr>
          <p:nvPr/>
        </p:nvPicPr>
        <p:blipFill>
          <a:blip r:embed="rId5"/>
          <a:srcRect/>
          <a:stretch>
            <a:fillRect/>
          </a:stretch>
        </p:blipFill>
        <p:spPr bwMode="auto">
          <a:xfrm>
            <a:off x="7696200" y="5562600"/>
            <a:ext cx="1295400" cy="1295400"/>
          </a:xfrm>
          <a:prstGeom prst="rect">
            <a:avLst/>
          </a:prstGeom>
          <a:noFill/>
          <a:ln w="9525">
            <a:noFill/>
            <a:miter lim="800000"/>
            <a:headEnd/>
            <a:tailEnd/>
          </a:ln>
        </p:spPr>
      </p:pic>
    </p:spTree>
    <p:extLst>
      <p:ext uri="{BB962C8B-B14F-4D97-AF65-F5344CB8AC3E}">
        <p14:creationId xmlns:p14="http://schemas.microsoft.com/office/powerpoint/2010/main" val="29617587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51971" y="318193"/>
            <a:ext cx="8458200" cy="6248400"/>
            <a:chOff x="381000" y="381000"/>
            <a:chExt cx="8458200" cy="6248400"/>
          </a:xfrm>
        </p:grpSpPr>
        <p:sp>
          <p:nvSpPr>
            <p:cNvPr id="5" name="Rounded Rectangle 4"/>
            <p:cNvSpPr/>
            <p:nvPr/>
          </p:nvSpPr>
          <p:spPr>
            <a:xfrm>
              <a:off x="381000" y="381000"/>
              <a:ext cx="8458200" cy="62484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a:endParaRPr>
            </a:p>
          </p:txBody>
        </p:sp>
        <p:pic>
          <p:nvPicPr>
            <p:cNvPr id="4" name="Picture 4" descr="Mantra.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76400" y="560186"/>
              <a:ext cx="5867400" cy="606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954795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1462"/>
            <a:ext cx="8534400" cy="1252537"/>
          </a:xfrm>
          <a:solidFill>
            <a:srgbClr val="00BCF2"/>
          </a:solidFill>
        </p:spPr>
        <p:txBody>
          <a:bodyPr/>
          <a:lstStyle/>
          <a:p>
            <a:r>
              <a:rPr lang="en-US" dirty="0" smtClean="0">
                <a:solidFill>
                  <a:schemeClr val="bg1"/>
                </a:solidFill>
              </a:rPr>
              <a:t>SO WHAT HAS CHANGED FROM PREVIOUS CONVERSATIONS</a:t>
            </a:r>
            <a:endParaRPr lang="en-US" dirty="0">
              <a:solidFill>
                <a:schemeClr val="bg1"/>
              </a:solidFill>
            </a:endParaRPr>
          </a:p>
        </p:txBody>
      </p:sp>
      <p:sp>
        <p:nvSpPr>
          <p:cNvPr id="3" name="Content Placeholder 2"/>
          <p:cNvSpPr>
            <a:spLocks noGrp="1"/>
          </p:cNvSpPr>
          <p:nvPr>
            <p:ph idx="1"/>
          </p:nvPr>
        </p:nvSpPr>
        <p:spPr>
          <a:xfrm>
            <a:off x="304800" y="1600200"/>
            <a:ext cx="8534400" cy="4572000"/>
          </a:xfrm>
        </p:spPr>
        <p:txBody>
          <a:bodyPr/>
          <a:lstStyle/>
          <a:p>
            <a:r>
              <a:rPr lang="en-US" sz="2400" dirty="0" smtClean="0"/>
              <a:t>EVERY STUDENT SUCCEEDS ACT (ESSA)</a:t>
            </a:r>
          </a:p>
          <a:p>
            <a:r>
              <a:rPr lang="en-US" sz="2400" dirty="0" smtClean="0"/>
              <a:t>OPPORTUNITY FOR FEDERAL FUNDING</a:t>
            </a:r>
          </a:p>
          <a:p>
            <a:r>
              <a:rPr lang="en-US" sz="2400" dirty="0" smtClean="0"/>
              <a:t>Title I for Low Income Schools</a:t>
            </a:r>
          </a:p>
          <a:p>
            <a:r>
              <a:rPr lang="en-US" sz="2400" dirty="0" smtClean="0"/>
              <a:t>Title II for Professional Development</a:t>
            </a:r>
          </a:p>
          <a:p>
            <a:r>
              <a:rPr lang="en-US" sz="2400" dirty="0" smtClean="0"/>
              <a:t>Title IV, Part A Block A</a:t>
            </a:r>
          </a:p>
          <a:p>
            <a:pPr lvl="1"/>
            <a:r>
              <a:rPr lang="en-US" sz="2000" dirty="0" smtClean="0"/>
              <a:t>School Districts must spend this money on supporting a well rounded education, safe and healthy student  programs, and technology</a:t>
            </a:r>
            <a:endParaRPr lang="en-US" sz="2400" dirty="0" smtClean="0"/>
          </a:p>
          <a:p>
            <a:pPr lvl="1">
              <a:buFontTx/>
              <a:buChar char="-"/>
            </a:pPr>
            <a:r>
              <a:rPr lang="en-US" sz="2000" dirty="0" smtClean="0"/>
              <a:t>Elimination of Carol M. White Physical Education Grants</a:t>
            </a:r>
          </a:p>
          <a:p>
            <a:pPr lvl="1">
              <a:buFontTx/>
              <a:buChar char="-"/>
            </a:pPr>
            <a:r>
              <a:rPr lang="en-US" sz="2000" dirty="0" smtClean="0"/>
              <a:t>Funds will begin to flow in July 2017</a:t>
            </a:r>
          </a:p>
          <a:p>
            <a:pPr lvl="1">
              <a:buFontTx/>
              <a:buChar char="-"/>
            </a:pPr>
            <a:r>
              <a:rPr lang="en-US" sz="2000" dirty="0" smtClean="0"/>
              <a:t>DEVELOP IMPLEMENTATION PLANS – MAKE SURE YOU ARE PART OF THE PROCESS</a:t>
            </a:r>
          </a:p>
          <a:p>
            <a:pPr lvl="1">
              <a:buFontTx/>
              <a:buChar char="-"/>
            </a:pPr>
            <a:endParaRPr lang="en-US" sz="2000" dirty="0" smtClean="0"/>
          </a:p>
        </p:txBody>
      </p:sp>
      <p:sp>
        <p:nvSpPr>
          <p:cNvPr id="4" name="Slide Number Placeholder 3"/>
          <p:cNvSpPr>
            <a:spLocks noGrp="1"/>
          </p:cNvSpPr>
          <p:nvPr>
            <p:ph type="sldNum" sz="quarter" idx="12"/>
          </p:nvPr>
        </p:nvSpPr>
        <p:spPr/>
        <p:txBody>
          <a:bodyPr/>
          <a:lstStyle/>
          <a:p>
            <a:pPr>
              <a:defRPr/>
            </a:pPr>
            <a:fld id="{8F41FF06-53C3-BF4D-9A18-E09C946027CC}" type="slidenum">
              <a:rPr lang="en-US" smtClean="0"/>
              <a:pPr>
                <a:defRPr/>
              </a:pPr>
              <a:t>16</a:t>
            </a:fld>
            <a:endParaRPr lang="en-US" dirty="0"/>
          </a:p>
        </p:txBody>
      </p:sp>
    </p:spTree>
    <p:extLst>
      <p:ext uri="{BB962C8B-B14F-4D97-AF65-F5344CB8AC3E}">
        <p14:creationId xmlns:p14="http://schemas.microsoft.com/office/powerpoint/2010/main" val="23079520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CF2"/>
          </a:solidFill>
        </p:spPr>
        <p:txBody>
          <a:bodyPr/>
          <a:lstStyle/>
          <a:p>
            <a:r>
              <a:rPr lang="en-US" sz="3600" dirty="0" smtClean="0">
                <a:solidFill>
                  <a:schemeClr val="bg1"/>
                </a:solidFill>
              </a:rPr>
              <a:t/>
            </a:r>
            <a:br>
              <a:rPr lang="en-US" sz="3600" dirty="0" smtClean="0">
                <a:solidFill>
                  <a:schemeClr val="bg1"/>
                </a:solidFill>
              </a:rPr>
            </a:br>
            <a:r>
              <a:rPr lang="en-US" sz="3600" dirty="0" smtClean="0">
                <a:solidFill>
                  <a:schemeClr val="bg1"/>
                </a:solidFill>
              </a:rPr>
              <a:t>EVERY STUDENT SUCCEEDS ACT</a:t>
            </a:r>
            <a:endParaRPr lang="en-US" sz="3600" dirty="0">
              <a:solidFill>
                <a:schemeClr val="bg1"/>
              </a:solidFill>
            </a:endParaRPr>
          </a:p>
        </p:txBody>
      </p:sp>
      <p:sp>
        <p:nvSpPr>
          <p:cNvPr id="3" name="Content Placeholder 2"/>
          <p:cNvSpPr>
            <a:spLocks noGrp="1"/>
          </p:cNvSpPr>
          <p:nvPr>
            <p:ph idx="1"/>
          </p:nvPr>
        </p:nvSpPr>
        <p:spPr/>
        <p:txBody>
          <a:bodyPr/>
          <a:lstStyle/>
          <a:p>
            <a:r>
              <a:rPr lang="en-US" dirty="0" smtClean="0"/>
              <a:t>Physical Education and Health Education – Well Rounded Education</a:t>
            </a:r>
            <a:endParaRPr lang="en-US" dirty="0"/>
          </a:p>
        </p:txBody>
      </p:sp>
      <p:sp>
        <p:nvSpPr>
          <p:cNvPr id="4" name="Slide Number Placeholder 3"/>
          <p:cNvSpPr>
            <a:spLocks noGrp="1"/>
          </p:cNvSpPr>
          <p:nvPr>
            <p:ph type="sldNum" sz="quarter" idx="12"/>
          </p:nvPr>
        </p:nvSpPr>
        <p:spPr/>
        <p:txBody>
          <a:bodyPr/>
          <a:lstStyle/>
          <a:p>
            <a:pPr>
              <a:defRPr/>
            </a:pPr>
            <a:fld id="{8F41FF06-53C3-BF4D-9A18-E09C946027CC}" type="slidenum">
              <a:rPr lang="en-US" smtClean="0"/>
              <a:pPr>
                <a:defRPr/>
              </a:pPr>
              <a:t>17</a:t>
            </a:fld>
            <a:endParaRPr lang="en-US" dirty="0"/>
          </a:p>
        </p:txBody>
      </p:sp>
      <p:pic>
        <p:nvPicPr>
          <p:cNvPr id="5" name="Picture 4" descr="ESSA"/>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00200" y="2363152"/>
            <a:ext cx="5943600" cy="2131695"/>
          </a:xfrm>
          <a:prstGeom prst="rect">
            <a:avLst/>
          </a:prstGeom>
          <a:noFill/>
          <a:ln>
            <a:noFill/>
          </a:ln>
        </p:spPr>
      </p:pic>
      <p:sp>
        <p:nvSpPr>
          <p:cNvPr id="6" name="TextBox 5"/>
          <p:cNvSpPr txBox="1"/>
          <p:nvPr/>
        </p:nvSpPr>
        <p:spPr>
          <a:xfrm>
            <a:off x="838200" y="5181600"/>
            <a:ext cx="7315200" cy="707886"/>
          </a:xfrm>
          <a:prstGeom prst="rect">
            <a:avLst/>
          </a:prstGeom>
          <a:noFill/>
        </p:spPr>
        <p:txBody>
          <a:bodyPr wrap="square" rtlCol="0">
            <a:spAutoFit/>
          </a:bodyPr>
          <a:lstStyle/>
          <a:p>
            <a:r>
              <a:rPr lang="en-US" sz="2000" b="1" dirty="0" smtClean="0">
                <a:solidFill>
                  <a:srgbClr val="C00000"/>
                </a:solidFill>
                <a:hlinkClick r:id="rId4"/>
              </a:rPr>
              <a:t>VISIT:   WWW.SHAPEAMERICA.ORG</a:t>
            </a:r>
            <a:r>
              <a:rPr lang="en-US" sz="2000" b="1" dirty="0" smtClean="0">
                <a:solidFill>
                  <a:srgbClr val="C00000"/>
                </a:solidFill>
              </a:rPr>
              <a:t> FOR UPDATED INFORMATION AND RESOURCE TOOLS</a:t>
            </a:r>
            <a:endParaRPr lang="en-US" sz="2000" b="1" dirty="0">
              <a:solidFill>
                <a:srgbClr val="C00000"/>
              </a:solidFill>
            </a:endParaRPr>
          </a:p>
        </p:txBody>
      </p:sp>
    </p:spTree>
    <p:extLst>
      <p:ext uri="{BB962C8B-B14F-4D97-AF65-F5344CB8AC3E}">
        <p14:creationId xmlns:p14="http://schemas.microsoft.com/office/powerpoint/2010/main" val="23439553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690" y="0"/>
            <a:ext cx="9180689" cy="6858000"/>
          </a:xfrm>
          <a:prstGeom prst="rect">
            <a:avLst/>
          </a:prstGeom>
          <a:solidFill>
            <a:srgbClr val="00BC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3" name="Title 2"/>
          <p:cNvSpPr>
            <a:spLocks noGrp="1"/>
          </p:cNvSpPr>
          <p:nvPr>
            <p:ph type="ctrTitle"/>
          </p:nvPr>
        </p:nvSpPr>
        <p:spPr>
          <a:xfrm>
            <a:off x="304800" y="4800600"/>
            <a:ext cx="8867321" cy="1470025"/>
          </a:xfrm>
        </p:spPr>
        <p:txBody>
          <a:bodyPr/>
          <a:lstStyle/>
          <a:p>
            <a:pPr lvl="0"/>
            <a:r>
              <a:rPr lang="en-US" dirty="0" smtClean="0">
                <a:solidFill>
                  <a:srgbClr val="FFFFFF"/>
                </a:solidFill>
                <a:effectLst/>
              </a:rPr>
              <a:t>School Environment</a:t>
            </a:r>
            <a:endParaRPr lang="en-US" dirty="0">
              <a:solidFill>
                <a:srgbClr val="FFFFFF"/>
              </a:solidFill>
              <a:effectLst/>
            </a:endParaRPr>
          </a:p>
        </p:txBody>
      </p:sp>
      <p:pic>
        <p:nvPicPr>
          <p:cNvPr id="2" name="Picture 1" descr="white UP.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530396"/>
            <a:ext cx="6858000" cy="4358640"/>
          </a:xfrm>
          <a:prstGeom prst="rect">
            <a:avLst/>
          </a:prstGeom>
        </p:spPr>
      </p:pic>
    </p:spTree>
    <p:extLst>
      <p:ext uri="{BB962C8B-B14F-4D97-AF65-F5344CB8AC3E}">
        <p14:creationId xmlns:p14="http://schemas.microsoft.com/office/powerpoint/2010/main" val="22701553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_F0A0965.tif"/>
          <p:cNvPicPr>
            <a:picLocks noChangeAspect="1"/>
          </p:cNvPicPr>
          <p:nvPr/>
        </p:nvPicPr>
        <p:blipFill>
          <a:blip r:embed="rId3" cstate="email">
            <a:alphaModFix amt="79000"/>
            <a:extLst>
              <a:ext uri="{28A0092B-C50C-407E-A947-70E740481C1C}">
                <a14:useLocalDpi xmlns:a14="http://schemas.microsoft.com/office/drawing/2010/main" val="0"/>
              </a:ext>
            </a:extLst>
          </a:blip>
          <a:stretch>
            <a:fillRect/>
          </a:stretch>
        </p:blipFill>
        <p:spPr>
          <a:xfrm>
            <a:off x="-533400" y="0"/>
            <a:ext cx="10287000" cy="6858000"/>
          </a:xfrm>
          <a:prstGeom prst="rect">
            <a:avLst/>
          </a:prstGeom>
        </p:spPr>
      </p:pic>
      <p:sp>
        <p:nvSpPr>
          <p:cNvPr id="37890" name="Rectangle 5"/>
          <p:cNvSpPr>
            <a:spLocks noChangeArrowheads="1"/>
          </p:cNvSpPr>
          <p:nvPr/>
        </p:nvSpPr>
        <p:spPr bwMode="auto">
          <a:xfrm>
            <a:off x="0" y="2667000"/>
            <a:ext cx="914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0" tIns="274320" rIns="0" bIns="0"/>
          <a:lstStyle/>
          <a:p>
            <a:pPr algn="ctr">
              <a:buClr>
                <a:srgbClr val="595959"/>
              </a:buClr>
              <a:buSzPct val="80000"/>
            </a:pPr>
            <a:endParaRPr lang="en-US" sz="4400" b="1" dirty="0">
              <a:solidFill>
                <a:prstClr val="white"/>
              </a:solidFill>
              <a:latin typeface="Arial"/>
              <a:cs typeface="Arial"/>
            </a:endParaRPr>
          </a:p>
        </p:txBody>
      </p:sp>
      <p:sp>
        <p:nvSpPr>
          <p:cNvPr id="3" name="Title 2"/>
          <p:cNvSpPr>
            <a:spLocks noGrp="1"/>
          </p:cNvSpPr>
          <p:nvPr>
            <p:ph type="ctrTitle"/>
          </p:nvPr>
        </p:nvSpPr>
        <p:spPr>
          <a:xfrm>
            <a:off x="0" y="5083175"/>
            <a:ext cx="8867321" cy="1470025"/>
          </a:xfrm>
        </p:spPr>
        <p:txBody>
          <a:bodyPr>
            <a:normAutofit fontScale="90000"/>
          </a:bodyPr>
          <a:lstStyle/>
          <a:p>
            <a:pPr algn="r"/>
            <a:r>
              <a:rPr lang="en-US" sz="6000" dirty="0" smtClean="0"/>
              <a:t>What is </a:t>
            </a:r>
            <a:br>
              <a:rPr lang="en-US" sz="6000" dirty="0" smtClean="0"/>
            </a:br>
            <a:r>
              <a:rPr lang="en-US" sz="6000" dirty="0" smtClean="0"/>
              <a:t>Let’s Move</a:t>
            </a:r>
            <a:br>
              <a:rPr lang="en-US" sz="6000" dirty="0" smtClean="0"/>
            </a:br>
            <a:r>
              <a:rPr lang="en-US" sz="6000" dirty="0" smtClean="0"/>
              <a:t>Active Schools?</a:t>
            </a:r>
            <a:endParaRPr lang="en-US" sz="6000" dirty="0"/>
          </a:p>
        </p:txBody>
      </p:sp>
    </p:spTree>
    <p:extLst>
      <p:ext uri="{BB962C8B-B14F-4D97-AF65-F5344CB8AC3E}">
        <p14:creationId xmlns:p14="http://schemas.microsoft.com/office/powerpoint/2010/main" val="3455295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152403" y="304803"/>
            <a:ext cx="8994773" cy="676124"/>
          </a:xfrm>
          <a:prstGeom prst="rect">
            <a:avLst/>
          </a:prstGeom>
          <a:solidFill>
            <a:srgbClr val="FFFFFF"/>
          </a:solidFill>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2">
                    <a:lumMod val="75000"/>
                  </a:schemeClr>
                </a:solidFill>
                <a:latin typeface="Gotham Book"/>
                <a:ea typeface="+mn-ea"/>
                <a:cs typeface="Gotham Book"/>
              </a:defRPr>
            </a:lvl1pPr>
            <a:lvl2pPr marL="742950" indent="-285750" algn="l" defTabSz="457200" rtl="0" eaLnBrk="1" latinLnBrk="0" hangingPunct="1">
              <a:spcBef>
                <a:spcPct val="20000"/>
              </a:spcBef>
              <a:buFont typeface="Arial"/>
              <a:buChar char="–"/>
              <a:defRPr sz="2800" kern="1200">
                <a:solidFill>
                  <a:schemeClr val="tx2">
                    <a:lumMod val="75000"/>
                  </a:schemeClr>
                </a:solidFill>
                <a:latin typeface="Gotham Book"/>
                <a:ea typeface="+mn-ea"/>
                <a:cs typeface="Gotham Book"/>
              </a:defRPr>
            </a:lvl2pPr>
            <a:lvl3pPr marL="1143000" indent="-228600" algn="l" defTabSz="457200" rtl="0" eaLnBrk="1" latinLnBrk="0" hangingPunct="1">
              <a:spcBef>
                <a:spcPct val="20000"/>
              </a:spcBef>
              <a:buFont typeface="Arial"/>
              <a:buChar char="•"/>
              <a:defRPr sz="2400" kern="1200">
                <a:solidFill>
                  <a:schemeClr val="tx2">
                    <a:lumMod val="75000"/>
                  </a:schemeClr>
                </a:solidFill>
                <a:latin typeface="Gotham Book"/>
                <a:ea typeface="+mn-ea"/>
                <a:cs typeface="Gotham Book"/>
              </a:defRPr>
            </a:lvl3pPr>
            <a:lvl4pPr marL="1600200" indent="-228600" algn="l" defTabSz="457200" rtl="0" eaLnBrk="1" latinLnBrk="0" hangingPunct="1">
              <a:spcBef>
                <a:spcPct val="20000"/>
              </a:spcBef>
              <a:buFont typeface="Arial"/>
              <a:buChar char="–"/>
              <a:defRPr sz="2000" kern="1200">
                <a:solidFill>
                  <a:schemeClr val="tx2">
                    <a:lumMod val="75000"/>
                  </a:schemeClr>
                </a:solidFill>
                <a:latin typeface="Gotham Book"/>
                <a:ea typeface="+mn-ea"/>
                <a:cs typeface="Gotham Book"/>
              </a:defRPr>
            </a:lvl4pPr>
            <a:lvl5pPr marL="2057400" indent="-228600" algn="l" defTabSz="457200" rtl="0" eaLnBrk="1" latinLnBrk="0" hangingPunct="1">
              <a:spcBef>
                <a:spcPct val="20000"/>
              </a:spcBef>
              <a:buFont typeface="Arial"/>
              <a:buChar char="»"/>
              <a:defRPr sz="2000" kern="1200">
                <a:solidFill>
                  <a:schemeClr val="tx2">
                    <a:lumMod val="75000"/>
                  </a:schemeClr>
                </a:solidFill>
                <a:latin typeface="Gotham Book"/>
                <a:ea typeface="+mn-ea"/>
                <a:cs typeface="Gotham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smtClean="0">
                <a:solidFill>
                  <a:srgbClr val="990000"/>
                </a:solidFill>
                <a:latin typeface="GothamBold"/>
                <a:cs typeface="GothamBold"/>
              </a:rPr>
              <a:t>PCFSN PROGRAMS &amp; CURRENT EFFORTS </a:t>
            </a:r>
            <a:endParaRPr lang="en-US" sz="2400" b="1" dirty="0">
              <a:solidFill>
                <a:srgbClr val="1F497D">
                  <a:lumMod val="50000"/>
                </a:srgbClr>
              </a:solidFill>
              <a:latin typeface="GothamBold"/>
              <a:cs typeface="GothamBold"/>
            </a:endParaRPr>
          </a:p>
        </p:txBody>
      </p:sp>
      <p:sp>
        <p:nvSpPr>
          <p:cNvPr id="4" name="Slide Number Placeholder 3"/>
          <p:cNvSpPr>
            <a:spLocks noGrp="1"/>
          </p:cNvSpPr>
          <p:nvPr>
            <p:ph type="sldNum" sz="quarter" idx="12"/>
          </p:nvPr>
        </p:nvSpPr>
        <p:spPr/>
        <p:txBody>
          <a:bodyPr/>
          <a:lstStyle/>
          <a:p>
            <a:fld id="{F263BC6D-647B-F64A-8853-189314849F8F}" type="slidenum">
              <a:rPr lang="en-US" smtClean="0">
                <a:solidFill>
                  <a:prstClr val="black">
                    <a:tint val="75000"/>
                  </a:prstClr>
                </a:solidFill>
              </a:rPr>
              <a:pPr/>
              <a:t>2</a:t>
            </a:fld>
            <a:endParaRPr lang="en-US" dirty="0">
              <a:solidFill>
                <a:prstClr val="black">
                  <a:tint val="75000"/>
                </a:prstClr>
              </a:solidFill>
            </a:endParaRPr>
          </a:p>
        </p:txBody>
      </p:sp>
      <p:sp>
        <p:nvSpPr>
          <p:cNvPr id="11" name="Rectangle 10"/>
          <p:cNvSpPr/>
          <p:nvPr/>
        </p:nvSpPr>
        <p:spPr>
          <a:xfrm>
            <a:off x="0" y="914400"/>
            <a:ext cx="9144000" cy="133048"/>
          </a:xfrm>
          <a:prstGeom prst="rect">
            <a:avLst/>
          </a:prstGeom>
          <a:solidFill>
            <a:srgbClr val="A791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extBox 1"/>
          <p:cNvSpPr txBox="1"/>
          <p:nvPr/>
        </p:nvSpPr>
        <p:spPr>
          <a:xfrm>
            <a:off x="152405" y="1447805"/>
            <a:ext cx="1828796" cy="1200329"/>
          </a:xfrm>
          <a:prstGeom prst="rect">
            <a:avLst/>
          </a:prstGeom>
          <a:noFill/>
        </p:spPr>
        <p:txBody>
          <a:bodyPr wrap="square" rtlCol="0">
            <a:spAutoFit/>
          </a:bodyPr>
          <a:lstStyle/>
          <a:p>
            <a:endParaRPr lang="en-US" sz="3600" b="1"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endParaRPr lang="en-US" dirty="0">
              <a:solidFill>
                <a:prstClr val="black"/>
              </a:solidFill>
            </a:endParaRPr>
          </a:p>
        </p:txBody>
      </p:sp>
      <p:pic>
        <p:nvPicPr>
          <p:cNvPr id="9" name="Picture 8"/>
          <p:cNvPicPr>
            <a:picLocks noChangeAspect="1"/>
          </p:cNvPicPr>
          <p:nvPr/>
        </p:nvPicPr>
        <p:blipFill>
          <a:blip r:embed="rId3" cstate="print"/>
          <a:srcRect/>
          <a:stretch>
            <a:fillRect/>
          </a:stretch>
        </p:blipFill>
        <p:spPr bwMode="auto">
          <a:xfrm>
            <a:off x="7391400" y="-124238"/>
            <a:ext cx="1752600" cy="1752600"/>
          </a:xfrm>
          <a:prstGeom prst="rect">
            <a:avLst/>
          </a:prstGeom>
          <a:noFill/>
          <a:ln w="9525">
            <a:noFill/>
            <a:miter lim="800000"/>
            <a:headEnd/>
            <a:tailEnd/>
          </a:ln>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95110" y="1447804"/>
            <a:ext cx="2196697" cy="2057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329990" y="2237962"/>
            <a:ext cx="2639597" cy="2079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110" y="4554877"/>
            <a:ext cx="4154679" cy="127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572000" y="4195601"/>
            <a:ext cx="4339885" cy="1952948"/>
          </a:xfrm>
          <a:prstGeom prst="rect">
            <a:avLst/>
          </a:prstGeom>
        </p:spPr>
      </p:pic>
      <p:pic>
        <p:nvPicPr>
          <p:cNvPr id="3074"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632574" y="1628362"/>
            <a:ext cx="1768475"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16281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p:cNvSpPr/>
          <p:nvPr/>
        </p:nvSpPr>
        <p:spPr>
          <a:xfrm>
            <a:off x="-25400" y="228600"/>
            <a:ext cx="9169400" cy="12954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bg1"/>
              </a:solidFill>
            </a:endParaRPr>
          </a:p>
        </p:txBody>
      </p:sp>
      <p:pic>
        <p:nvPicPr>
          <p:cNvPr id="10" name="Picture 6" descr="Usa Political Map Clip Art"/>
          <p:cNvPicPr>
            <a:picLocks noChangeAspect="1" noChangeArrowheads="1"/>
          </p:cNvPicPr>
          <p:nvPr/>
        </p:nvPicPr>
        <p:blipFill>
          <a:blip r:embed="rId3" cstate="print"/>
          <a:srcRect/>
          <a:stretch>
            <a:fillRect/>
          </a:stretch>
        </p:blipFill>
        <p:spPr bwMode="auto">
          <a:xfrm>
            <a:off x="118352888" y="-26052463"/>
            <a:ext cx="2857500" cy="1619250"/>
          </a:xfrm>
          <a:prstGeom prst="rect">
            <a:avLst/>
          </a:prstGeom>
          <a:noFill/>
          <a:ln w="9525">
            <a:noFill/>
            <a:miter lim="800000"/>
            <a:headEnd/>
            <a:tailEnd/>
          </a:ln>
        </p:spPr>
      </p:pic>
      <p:pic>
        <p:nvPicPr>
          <p:cNvPr id="13" name="Picture 8" descr="Usa Political Map Clip Art"/>
          <p:cNvPicPr>
            <a:picLocks noChangeAspect="1" noChangeArrowheads="1"/>
          </p:cNvPicPr>
          <p:nvPr/>
        </p:nvPicPr>
        <p:blipFill>
          <a:blip r:embed="rId3" cstate="print"/>
          <a:srcRect/>
          <a:stretch>
            <a:fillRect/>
          </a:stretch>
        </p:blipFill>
        <p:spPr bwMode="auto">
          <a:xfrm>
            <a:off x="118352888" y="-26052463"/>
            <a:ext cx="2857500" cy="1619250"/>
          </a:xfrm>
          <a:prstGeom prst="rect">
            <a:avLst/>
          </a:prstGeom>
          <a:noFill/>
          <a:ln w="9525">
            <a:noFill/>
            <a:miter lim="800000"/>
            <a:headEnd/>
            <a:tailEnd/>
          </a:ln>
        </p:spPr>
      </p:pic>
      <p:sp>
        <p:nvSpPr>
          <p:cNvPr id="14" name="Slide Number Placeholder 2"/>
          <p:cNvSpPr>
            <a:spLocks noGrp="1"/>
          </p:cNvSpPr>
          <p:nvPr>
            <p:ph type="sldNum" sz="quarter" idx="12"/>
          </p:nvPr>
        </p:nvSpPr>
        <p:spPr>
          <a:xfrm>
            <a:off x="6705600" y="6356350"/>
            <a:ext cx="2133600" cy="365125"/>
          </a:xfrm>
        </p:spPr>
        <p:txBody>
          <a:bodyPr/>
          <a:lstStyle/>
          <a:p>
            <a:pPr>
              <a:defRPr/>
            </a:pPr>
            <a:fld id="{CB303930-7124-40E2-8E47-26B134CB904E}" type="slidenum">
              <a:rPr lang="en-US" smtClean="0"/>
              <a:pPr>
                <a:defRPr/>
              </a:pPr>
              <a:t>20</a:t>
            </a:fld>
            <a:endParaRPr lang="en-US" dirty="0"/>
          </a:p>
        </p:txBody>
      </p:sp>
      <p:sp>
        <p:nvSpPr>
          <p:cNvPr id="16" name="TextBox 15"/>
          <p:cNvSpPr txBox="1"/>
          <p:nvPr/>
        </p:nvSpPr>
        <p:spPr>
          <a:xfrm>
            <a:off x="-76200" y="511314"/>
            <a:ext cx="9144000" cy="707886"/>
          </a:xfrm>
          <a:prstGeom prst="rect">
            <a:avLst/>
          </a:prstGeom>
          <a:noFill/>
        </p:spPr>
        <p:txBody>
          <a:bodyPr wrap="square" rtlCol="0">
            <a:spAutoFit/>
          </a:bodyPr>
          <a:lstStyle/>
          <a:p>
            <a:pPr algn="ctr"/>
            <a:r>
              <a:rPr lang="en-US" sz="4000" b="1" i="1" dirty="0" smtClean="0">
                <a:solidFill>
                  <a:schemeClr val="bg1"/>
                </a:solidFill>
                <a:latin typeface="+mj-lt"/>
              </a:rPr>
              <a:t>Let’s Move!</a:t>
            </a:r>
            <a:r>
              <a:rPr lang="en-US" sz="4000" b="1" dirty="0" smtClean="0">
                <a:solidFill>
                  <a:schemeClr val="bg1"/>
                </a:solidFill>
                <a:latin typeface="+mj-lt"/>
              </a:rPr>
              <a:t> Active Schools</a:t>
            </a:r>
            <a:endParaRPr lang="en-US" sz="4000" b="1" i="1" dirty="0" smtClean="0">
              <a:solidFill>
                <a:schemeClr val="bg1"/>
              </a:solidFill>
              <a:latin typeface="+mj-lt"/>
            </a:endParaRPr>
          </a:p>
        </p:txBody>
      </p:sp>
      <p:sp>
        <p:nvSpPr>
          <p:cNvPr id="17" name="TextBox 16"/>
          <p:cNvSpPr txBox="1"/>
          <p:nvPr/>
        </p:nvSpPr>
        <p:spPr>
          <a:xfrm>
            <a:off x="0" y="5559385"/>
            <a:ext cx="9144000" cy="1908215"/>
          </a:xfrm>
          <a:prstGeom prst="rect">
            <a:avLst/>
          </a:prstGeom>
          <a:solidFill>
            <a:schemeClr val="bg1"/>
          </a:solidFill>
        </p:spPr>
        <p:txBody>
          <a:bodyPr wrap="square" rtlCol="0">
            <a:spAutoFit/>
          </a:bodyPr>
          <a:lstStyle/>
          <a:p>
            <a:pPr algn="ctr"/>
            <a:r>
              <a:rPr lang="en-US" sz="2400" b="1" dirty="0" smtClean="0">
                <a:solidFill>
                  <a:srgbClr val="000000"/>
                </a:solidFill>
              </a:rPr>
              <a:t>A physical </a:t>
            </a:r>
            <a:r>
              <a:rPr lang="en-US" sz="2400" b="1" dirty="0">
                <a:solidFill>
                  <a:srgbClr val="000000"/>
                </a:solidFill>
              </a:rPr>
              <a:t>activity and physical education solution to ensure </a:t>
            </a:r>
          </a:p>
          <a:p>
            <a:pPr algn="ctr"/>
            <a:r>
              <a:rPr lang="en-US" sz="2400" b="1" dirty="0">
                <a:solidFill>
                  <a:srgbClr val="FF0000"/>
                </a:solidFill>
              </a:rPr>
              <a:t>60 minutes </a:t>
            </a:r>
            <a:r>
              <a:rPr lang="en-US" sz="2400" b="1" dirty="0">
                <a:solidFill>
                  <a:srgbClr val="000000"/>
                </a:solidFill>
              </a:rPr>
              <a:t>of physical activity is the new norm for schools. </a:t>
            </a:r>
          </a:p>
          <a:p>
            <a:pPr defTabSz="457200">
              <a:defRPr/>
            </a:pPr>
            <a:endParaRPr lang="en-US" b="1" dirty="0" smtClean="0">
              <a:solidFill>
                <a:srgbClr val="000000"/>
              </a:solidFill>
              <a:latin typeface="Arial"/>
              <a:ea typeface="ＭＳ Ｐゴシック" charset="-128"/>
              <a:cs typeface="Arial" pitchFamily="34" charset="0"/>
            </a:endParaRPr>
          </a:p>
          <a:p>
            <a:pPr defTabSz="457200">
              <a:defRPr/>
            </a:pPr>
            <a:endParaRPr lang="en-US" b="1" dirty="0" smtClean="0">
              <a:solidFill>
                <a:srgbClr val="000000"/>
              </a:solidFill>
              <a:latin typeface="Arial"/>
              <a:ea typeface="ＭＳ Ｐゴシック" charset="-128"/>
              <a:cs typeface="Arial" pitchFamily="34" charset="0"/>
            </a:endParaRPr>
          </a:p>
          <a:p>
            <a:pPr defTabSz="457200">
              <a:defRPr/>
            </a:pPr>
            <a:endParaRPr lang="en-US" sz="1400" b="1" dirty="0" smtClean="0">
              <a:solidFill>
                <a:srgbClr val="000000"/>
              </a:solidFill>
              <a:latin typeface="Arial"/>
              <a:ea typeface="ＭＳ Ｐゴシック" charset="-128"/>
              <a:cs typeface="Arial" pitchFamily="34" charset="0"/>
            </a:endParaRPr>
          </a:p>
          <a:p>
            <a:endParaRPr lang="en-US" sz="2000" b="1" dirty="0">
              <a:latin typeface="Arial" pitchFamily="34" charset="0"/>
              <a:cs typeface="Arial" pitchFamily="34" charset="0"/>
            </a:endParaRPr>
          </a:p>
        </p:txBody>
      </p:sp>
      <p:pic>
        <p:nvPicPr>
          <p:cNvPr id="15" name="Content Placeholder 4"/>
          <p:cNvPicPr>
            <a:picLocks noGrp="1" noChangeAspect="1"/>
          </p:cNvPicPr>
          <p:nvPr>
            <p:ph idx="4294967295"/>
          </p:nvPr>
        </p:nvPicPr>
        <p:blipFill rotWithShape="1">
          <a:blip r:embed="rId4" cstate="print">
            <a:extLst>
              <a:ext uri="{28A0092B-C50C-407E-A947-70E740481C1C}">
                <a14:useLocalDpi xmlns:a14="http://schemas.microsoft.com/office/drawing/2010/main"/>
              </a:ext>
            </a:extLst>
          </a:blip>
          <a:srcRect b="16488"/>
          <a:stretch/>
        </p:blipFill>
        <p:spPr>
          <a:xfrm>
            <a:off x="457200" y="1828800"/>
            <a:ext cx="4353675" cy="3436354"/>
          </a:xfrm>
        </p:spPr>
      </p:pic>
      <p:pic>
        <p:nvPicPr>
          <p:cNvPr id="19" name="Content Placeholder 3"/>
          <p:cNvPicPr>
            <a:picLocks noGrp="1" noChangeAspect="1"/>
          </p:cNvPicPr>
          <p:nvPr>
            <p:ph idx="1"/>
          </p:nvPr>
        </p:nvPicPr>
        <p:blipFill>
          <a:blip r:embed="rId5" cstate="print">
            <a:extLst>
              <a:ext uri="{28A0092B-C50C-407E-A947-70E740481C1C}">
                <a14:useLocalDpi xmlns:a14="http://schemas.microsoft.com/office/drawing/2010/main"/>
              </a:ext>
            </a:extLst>
          </a:blip>
          <a:stretch>
            <a:fillRect/>
          </a:stretch>
        </p:blipFill>
        <p:spPr>
          <a:xfrm>
            <a:off x="5099293" y="1752600"/>
            <a:ext cx="4006775" cy="3729116"/>
          </a:xfrm>
        </p:spPr>
      </p:pic>
    </p:spTree>
    <p:extLst>
      <p:ext uri="{BB962C8B-B14F-4D97-AF65-F5344CB8AC3E}">
        <p14:creationId xmlns:p14="http://schemas.microsoft.com/office/powerpoint/2010/main" val="23512042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57200" y="0"/>
            <a:ext cx="10286999" cy="6858000"/>
          </a:xfrm>
        </p:spPr>
      </p:pic>
      <p:sp>
        <p:nvSpPr>
          <p:cNvPr id="5" name="Rectangle 4"/>
          <p:cNvSpPr/>
          <p:nvPr/>
        </p:nvSpPr>
        <p:spPr>
          <a:xfrm>
            <a:off x="0" y="4343400"/>
            <a:ext cx="9144000" cy="1295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700" b="1" dirty="0" smtClean="0">
                <a:solidFill>
                  <a:prstClr val="white"/>
                </a:solidFill>
                <a:latin typeface="Arial"/>
              </a:rPr>
              <a:t>Change Starts with Champions </a:t>
            </a:r>
            <a:endParaRPr lang="en-US" sz="4700" b="1" dirty="0">
              <a:solidFill>
                <a:prstClr val="white"/>
              </a:solidFill>
              <a:latin typeface="Arial"/>
            </a:endParaRPr>
          </a:p>
        </p:txBody>
      </p:sp>
    </p:spTree>
    <p:extLst>
      <p:ext uri="{BB962C8B-B14F-4D97-AF65-F5344CB8AC3E}">
        <p14:creationId xmlns:p14="http://schemas.microsoft.com/office/powerpoint/2010/main" val="4664756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696" y="0"/>
            <a:ext cx="916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 name="Title 2"/>
          <p:cNvSpPr>
            <a:spLocks noGrp="1"/>
          </p:cNvSpPr>
          <p:nvPr>
            <p:ph type="ctrTitle"/>
          </p:nvPr>
        </p:nvSpPr>
        <p:spPr>
          <a:xfrm>
            <a:off x="3429000" y="1240971"/>
            <a:ext cx="3429000" cy="1470025"/>
          </a:xfrm>
        </p:spPr>
        <p:txBody>
          <a:bodyPr/>
          <a:lstStyle/>
          <a:p>
            <a:r>
              <a:rPr lang="en-US" sz="4400" dirty="0" smtClean="0">
                <a:effectLst/>
              </a:rPr>
              <a:t>Activate</a:t>
            </a:r>
            <a:endParaRPr lang="en-US" sz="4400" dirty="0">
              <a:effectLst/>
            </a:endParaRPr>
          </a:p>
        </p:txBody>
      </p:sp>
      <p:sp>
        <p:nvSpPr>
          <p:cNvPr id="6" name="Subtitle 5"/>
          <p:cNvSpPr>
            <a:spLocks noGrp="1"/>
          </p:cNvSpPr>
          <p:nvPr>
            <p:ph type="subTitle" idx="1"/>
          </p:nvPr>
        </p:nvSpPr>
        <p:spPr>
          <a:xfrm>
            <a:off x="3428999" y="2667000"/>
            <a:ext cx="2878667" cy="1752600"/>
          </a:xfrm>
        </p:spPr>
        <p:txBody>
          <a:bodyPr anchor="t"/>
          <a:lstStyle/>
          <a:p>
            <a:r>
              <a:rPr lang="en-US" sz="1800" dirty="0" smtClean="0">
                <a:solidFill>
                  <a:srgbClr val="00BCF2"/>
                </a:solidFill>
              </a:rPr>
              <a:t>champions </a:t>
            </a:r>
            <a:br>
              <a:rPr lang="en-US" sz="1800" dirty="0" smtClean="0">
                <a:solidFill>
                  <a:srgbClr val="00BCF2"/>
                </a:solidFill>
              </a:rPr>
            </a:br>
            <a:r>
              <a:rPr lang="en-US" sz="1800" dirty="0" smtClean="0">
                <a:solidFill>
                  <a:srgbClr val="00BCF2"/>
                </a:solidFill>
              </a:rPr>
              <a:t>to initiate </a:t>
            </a:r>
            <a:r>
              <a:rPr lang="en-US" sz="1800" dirty="0">
                <a:solidFill>
                  <a:srgbClr val="00BCF2"/>
                </a:solidFill>
              </a:rPr>
              <a:t/>
            </a:r>
            <a:br>
              <a:rPr lang="en-US" sz="1800" dirty="0">
                <a:solidFill>
                  <a:srgbClr val="00BCF2"/>
                </a:solidFill>
              </a:rPr>
            </a:br>
            <a:r>
              <a:rPr lang="en-US" sz="1800" dirty="0" smtClean="0">
                <a:solidFill>
                  <a:srgbClr val="00BCF2"/>
                </a:solidFill>
              </a:rPr>
              <a:t>Active Schools </a:t>
            </a:r>
            <a:endParaRPr lang="en-US" sz="1800" dirty="0">
              <a:solidFill>
                <a:srgbClr val="00BCF2"/>
              </a:solidFill>
            </a:endParaRPr>
          </a:p>
        </p:txBody>
      </p:sp>
      <p:sp>
        <p:nvSpPr>
          <p:cNvPr id="11" name="Title 2"/>
          <p:cNvSpPr txBox="1">
            <a:spLocks/>
          </p:cNvSpPr>
          <p:nvPr/>
        </p:nvSpPr>
        <p:spPr bwMode="auto">
          <a:xfrm>
            <a:off x="304800" y="1240971"/>
            <a:ext cx="3429000" cy="1470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lnSpc>
                <a:spcPct val="70000"/>
              </a:lnSpc>
              <a:spcBef>
                <a:spcPct val="0"/>
              </a:spcBef>
              <a:spcAft>
                <a:spcPct val="0"/>
              </a:spcAft>
              <a:defRPr sz="6600" b="1" i="0" kern="1200" cap="none">
                <a:solidFill>
                  <a:srgbClr val="00BCF2"/>
                </a:solidFill>
                <a:effectLst>
                  <a:outerShdw blurRad="635000" dir="2700000" algn="tl" rotWithShape="0">
                    <a:schemeClr val="tx1">
                      <a:alpha val="50000"/>
                    </a:schemeClr>
                  </a:outerShdw>
                </a:effectLst>
                <a:latin typeface="Arial"/>
                <a:ea typeface="ＭＳ Ｐゴシック" pitchFamily="-107" charset="-128"/>
                <a:cs typeface="Arial"/>
              </a:defRPr>
            </a:lvl1pPr>
            <a:lvl2pPr algn="l" rtl="0" eaLnBrk="0" fontAlgn="base" hangingPunct="0">
              <a:lnSpc>
                <a:spcPct val="75000"/>
              </a:lnSpc>
              <a:spcBef>
                <a:spcPct val="0"/>
              </a:spcBef>
              <a:spcAft>
                <a:spcPct val="0"/>
              </a:spcAft>
              <a:defRPr sz="4000">
                <a:solidFill>
                  <a:srgbClr val="FF3F00"/>
                </a:solidFill>
                <a:latin typeface="Gotham-Black" pitchFamily="-107" charset="0"/>
                <a:ea typeface="ＭＳ Ｐゴシック" pitchFamily="-107" charset="-128"/>
                <a:cs typeface="Gotham-Black" pitchFamily="-107" charset="0"/>
              </a:defRPr>
            </a:lvl2pPr>
            <a:lvl3pPr algn="l" rtl="0" eaLnBrk="0" fontAlgn="base" hangingPunct="0">
              <a:lnSpc>
                <a:spcPct val="75000"/>
              </a:lnSpc>
              <a:spcBef>
                <a:spcPct val="0"/>
              </a:spcBef>
              <a:spcAft>
                <a:spcPct val="0"/>
              </a:spcAft>
              <a:defRPr sz="4000">
                <a:solidFill>
                  <a:srgbClr val="FF3F00"/>
                </a:solidFill>
                <a:latin typeface="Gotham-Black" pitchFamily="-107" charset="0"/>
                <a:ea typeface="ＭＳ Ｐゴシック" pitchFamily="-107" charset="-128"/>
                <a:cs typeface="Gotham-Black" pitchFamily="-107" charset="0"/>
              </a:defRPr>
            </a:lvl3pPr>
            <a:lvl4pPr algn="l" rtl="0" eaLnBrk="0" fontAlgn="base" hangingPunct="0">
              <a:lnSpc>
                <a:spcPct val="75000"/>
              </a:lnSpc>
              <a:spcBef>
                <a:spcPct val="0"/>
              </a:spcBef>
              <a:spcAft>
                <a:spcPct val="0"/>
              </a:spcAft>
              <a:defRPr sz="4000">
                <a:solidFill>
                  <a:srgbClr val="FF3F00"/>
                </a:solidFill>
                <a:latin typeface="Gotham-Black" pitchFamily="-107" charset="0"/>
                <a:ea typeface="ＭＳ Ｐゴシック" pitchFamily="-107" charset="-128"/>
                <a:cs typeface="Gotham-Black" pitchFamily="-107" charset="0"/>
              </a:defRPr>
            </a:lvl4pPr>
            <a:lvl5pPr algn="l" rtl="0" eaLnBrk="0" fontAlgn="base" hangingPunct="0">
              <a:lnSpc>
                <a:spcPct val="75000"/>
              </a:lnSpc>
              <a:spcBef>
                <a:spcPct val="0"/>
              </a:spcBef>
              <a:spcAft>
                <a:spcPct val="0"/>
              </a:spcAft>
              <a:defRPr sz="4000">
                <a:solidFill>
                  <a:srgbClr val="FF3F00"/>
                </a:solidFill>
                <a:latin typeface="Gotham-Black" pitchFamily="-107" charset="0"/>
                <a:ea typeface="ＭＳ Ｐゴシック" pitchFamily="-107" charset="-128"/>
                <a:cs typeface="Gotham-Black" pitchFamily="-107"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400" dirty="0" smtClean="0">
                <a:effectLst/>
              </a:rPr>
              <a:t>Change</a:t>
            </a:r>
            <a:endParaRPr lang="en-US" sz="4400" dirty="0">
              <a:effectLst/>
            </a:endParaRPr>
          </a:p>
        </p:txBody>
      </p:sp>
      <p:sp>
        <p:nvSpPr>
          <p:cNvPr id="13" name="Subtitle 5"/>
          <p:cNvSpPr txBox="1">
            <a:spLocks/>
          </p:cNvSpPr>
          <p:nvPr/>
        </p:nvSpPr>
        <p:spPr bwMode="auto">
          <a:xfrm>
            <a:off x="304799" y="2667000"/>
            <a:ext cx="287866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75000"/>
              </a:lnSpc>
              <a:spcBef>
                <a:spcPct val="20000"/>
              </a:spcBef>
              <a:spcAft>
                <a:spcPts val="900"/>
              </a:spcAft>
              <a:buClrTx/>
              <a:buSzPct val="70000"/>
              <a:buFont typeface="Lucida Grande"/>
              <a:buNone/>
              <a:defRPr sz="2000" b="1" i="0" kern="1200">
                <a:solidFill>
                  <a:srgbClr val="FFFFFF"/>
                </a:solidFill>
                <a:latin typeface="Arial"/>
                <a:ea typeface="ＭＳ Ｐゴシック" pitchFamily="-107" charset="-128"/>
                <a:cs typeface="Arial"/>
              </a:defRPr>
            </a:lvl1pPr>
            <a:lvl2pPr marL="457200" indent="0" algn="ctr" rtl="0" eaLnBrk="0" fontAlgn="base" hangingPunct="0">
              <a:lnSpc>
                <a:spcPct val="75000"/>
              </a:lnSpc>
              <a:spcBef>
                <a:spcPct val="20000"/>
              </a:spcBef>
              <a:spcAft>
                <a:spcPts val="900"/>
              </a:spcAft>
              <a:buClr>
                <a:srgbClr val="595959"/>
              </a:buClr>
              <a:buFont typeface="Arial" charset="0"/>
              <a:buNone/>
              <a:defRPr sz="1600" b="1" i="0" kern="1200">
                <a:solidFill>
                  <a:schemeClr val="tx1">
                    <a:tint val="75000"/>
                  </a:schemeClr>
                </a:solidFill>
                <a:latin typeface="Arial"/>
                <a:ea typeface="Arial " charset="0"/>
                <a:cs typeface="Arial"/>
              </a:defRPr>
            </a:lvl2pPr>
            <a:lvl3pPr marL="914400" indent="0" algn="ctr" rtl="0" eaLnBrk="0" fontAlgn="base" hangingPunct="0">
              <a:lnSpc>
                <a:spcPct val="75000"/>
              </a:lnSpc>
              <a:spcBef>
                <a:spcPct val="20000"/>
              </a:spcBef>
              <a:spcAft>
                <a:spcPts val="900"/>
              </a:spcAft>
              <a:buClr>
                <a:srgbClr val="595959"/>
              </a:buClr>
              <a:buFont typeface="Arial" charset="0"/>
              <a:buNone/>
              <a:defRPr sz="1600" b="1" i="0" kern="1200">
                <a:solidFill>
                  <a:schemeClr val="tx1">
                    <a:tint val="75000"/>
                  </a:schemeClr>
                </a:solidFill>
                <a:latin typeface="Arial"/>
                <a:ea typeface="Arial " charset="0"/>
                <a:cs typeface="Arial"/>
              </a:defRPr>
            </a:lvl3pPr>
            <a:lvl4pPr marL="1371600" indent="0" algn="ctr" rtl="0" eaLnBrk="0" fontAlgn="base" hangingPunct="0">
              <a:lnSpc>
                <a:spcPct val="75000"/>
              </a:lnSpc>
              <a:spcBef>
                <a:spcPct val="20000"/>
              </a:spcBef>
              <a:spcAft>
                <a:spcPts val="900"/>
              </a:spcAft>
              <a:buClr>
                <a:srgbClr val="595959"/>
              </a:buClr>
              <a:buFont typeface="Arial" charset="0"/>
              <a:buNone/>
              <a:defRPr sz="1200" b="1" i="0" kern="1200">
                <a:solidFill>
                  <a:schemeClr val="tx1">
                    <a:tint val="75000"/>
                  </a:schemeClr>
                </a:solidFill>
                <a:latin typeface="Arial"/>
                <a:ea typeface="Arial " charset="0"/>
                <a:cs typeface="Arial"/>
              </a:defRPr>
            </a:lvl4pPr>
            <a:lvl5pPr marL="1828800" indent="0" algn="ctr" rtl="0" eaLnBrk="0" fontAlgn="base" hangingPunct="0">
              <a:lnSpc>
                <a:spcPct val="75000"/>
              </a:lnSpc>
              <a:spcBef>
                <a:spcPct val="20000"/>
              </a:spcBef>
              <a:spcAft>
                <a:spcPts val="900"/>
              </a:spcAft>
              <a:buClr>
                <a:srgbClr val="595959"/>
              </a:buClr>
              <a:buFont typeface="Arial" charset="0"/>
              <a:buNone/>
              <a:defRPr sz="1200" b="1" i="0" kern="1200">
                <a:solidFill>
                  <a:schemeClr val="tx1">
                    <a:tint val="75000"/>
                  </a:schemeClr>
                </a:solidFill>
                <a:latin typeface="Arial"/>
                <a:ea typeface="Arial " charset="0"/>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smtClean="0">
                <a:solidFill>
                  <a:srgbClr val="00BCF2"/>
                </a:solidFill>
              </a:rPr>
              <a:t>the conversation to get physical activity prioritized in schools</a:t>
            </a:r>
            <a:endParaRPr lang="en-US" sz="1800" dirty="0">
              <a:solidFill>
                <a:srgbClr val="00BCF2"/>
              </a:solidFill>
            </a:endParaRPr>
          </a:p>
        </p:txBody>
      </p:sp>
      <p:sp>
        <p:nvSpPr>
          <p:cNvPr id="14" name="Title 2"/>
          <p:cNvSpPr txBox="1">
            <a:spLocks/>
          </p:cNvSpPr>
          <p:nvPr/>
        </p:nvSpPr>
        <p:spPr bwMode="auto">
          <a:xfrm>
            <a:off x="6400800" y="1240971"/>
            <a:ext cx="3429000" cy="1470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lnSpc>
                <a:spcPct val="70000"/>
              </a:lnSpc>
              <a:spcBef>
                <a:spcPct val="0"/>
              </a:spcBef>
              <a:spcAft>
                <a:spcPct val="0"/>
              </a:spcAft>
              <a:defRPr sz="6600" b="1" i="0" kern="1200" cap="none">
                <a:solidFill>
                  <a:srgbClr val="00BCF2"/>
                </a:solidFill>
                <a:effectLst>
                  <a:outerShdw blurRad="635000" dir="2700000" algn="tl" rotWithShape="0">
                    <a:schemeClr val="tx1">
                      <a:alpha val="50000"/>
                    </a:schemeClr>
                  </a:outerShdw>
                </a:effectLst>
                <a:latin typeface="Arial"/>
                <a:ea typeface="ＭＳ Ｐゴシック" pitchFamily="-107" charset="-128"/>
                <a:cs typeface="Arial"/>
              </a:defRPr>
            </a:lvl1pPr>
            <a:lvl2pPr algn="l" rtl="0" eaLnBrk="0" fontAlgn="base" hangingPunct="0">
              <a:lnSpc>
                <a:spcPct val="75000"/>
              </a:lnSpc>
              <a:spcBef>
                <a:spcPct val="0"/>
              </a:spcBef>
              <a:spcAft>
                <a:spcPct val="0"/>
              </a:spcAft>
              <a:defRPr sz="4000">
                <a:solidFill>
                  <a:srgbClr val="FF3F00"/>
                </a:solidFill>
                <a:latin typeface="Gotham-Black" pitchFamily="-107" charset="0"/>
                <a:ea typeface="ＭＳ Ｐゴシック" pitchFamily="-107" charset="-128"/>
                <a:cs typeface="Gotham-Black" pitchFamily="-107" charset="0"/>
              </a:defRPr>
            </a:lvl2pPr>
            <a:lvl3pPr algn="l" rtl="0" eaLnBrk="0" fontAlgn="base" hangingPunct="0">
              <a:lnSpc>
                <a:spcPct val="75000"/>
              </a:lnSpc>
              <a:spcBef>
                <a:spcPct val="0"/>
              </a:spcBef>
              <a:spcAft>
                <a:spcPct val="0"/>
              </a:spcAft>
              <a:defRPr sz="4000">
                <a:solidFill>
                  <a:srgbClr val="FF3F00"/>
                </a:solidFill>
                <a:latin typeface="Gotham-Black" pitchFamily="-107" charset="0"/>
                <a:ea typeface="ＭＳ Ｐゴシック" pitchFamily="-107" charset="-128"/>
                <a:cs typeface="Gotham-Black" pitchFamily="-107" charset="0"/>
              </a:defRPr>
            </a:lvl3pPr>
            <a:lvl4pPr algn="l" rtl="0" eaLnBrk="0" fontAlgn="base" hangingPunct="0">
              <a:lnSpc>
                <a:spcPct val="75000"/>
              </a:lnSpc>
              <a:spcBef>
                <a:spcPct val="0"/>
              </a:spcBef>
              <a:spcAft>
                <a:spcPct val="0"/>
              </a:spcAft>
              <a:defRPr sz="4000">
                <a:solidFill>
                  <a:srgbClr val="FF3F00"/>
                </a:solidFill>
                <a:latin typeface="Gotham-Black" pitchFamily="-107" charset="0"/>
                <a:ea typeface="ＭＳ Ｐゴシック" pitchFamily="-107" charset="-128"/>
                <a:cs typeface="Gotham-Black" pitchFamily="-107" charset="0"/>
              </a:defRPr>
            </a:lvl4pPr>
            <a:lvl5pPr algn="l" rtl="0" eaLnBrk="0" fontAlgn="base" hangingPunct="0">
              <a:lnSpc>
                <a:spcPct val="75000"/>
              </a:lnSpc>
              <a:spcBef>
                <a:spcPct val="0"/>
              </a:spcBef>
              <a:spcAft>
                <a:spcPct val="0"/>
              </a:spcAft>
              <a:defRPr sz="4000">
                <a:solidFill>
                  <a:srgbClr val="FF3F00"/>
                </a:solidFill>
                <a:latin typeface="Gotham-Black" pitchFamily="-107" charset="0"/>
                <a:ea typeface="ＭＳ Ｐゴシック" pitchFamily="-107" charset="-128"/>
                <a:cs typeface="Gotham-Black" pitchFamily="-107"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400" dirty="0" smtClean="0">
                <a:effectLst/>
              </a:rPr>
              <a:t>Deliver</a:t>
            </a:r>
            <a:endParaRPr lang="en-US" sz="4400" dirty="0">
              <a:effectLst/>
            </a:endParaRPr>
          </a:p>
        </p:txBody>
      </p:sp>
      <p:sp>
        <p:nvSpPr>
          <p:cNvPr id="15" name="Subtitle 5"/>
          <p:cNvSpPr txBox="1">
            <a:spLocks/>
          </p:cNvSpPr>
          <p:nvPr/>
        </p:nvSpPr>
        <p:spPr bwMode="auto">
          <a:xfrm>
            <a:off x="6400799" y="2667000"/>
            <a:ext cx="287866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75000"/>
              </a:lnSpc>
              <a:spcBef>
                <a:spcPct val="20000"/>
              </a:spcBef>
              <a:spcAft>
                <a:spcPts val="900"/>
              </a:spcAft>
              <a:buClrTx/>
              <a:buSzPct val="70000"/>
              <a:buFont typeface="Lucida Grande"/>
              <a:buNone/>
              <a:defRPr sz="2000" b="1" i="0" kern="1200">
                <a:solidFill>
                  <a:srgbClr val="FFFFFF"/>
                </a:solidFill>
                <a:latin typeface="Arial"/>
                <a:ea typeface="ＭＳ Ｐゴシック" pitchFamily="-107" charset="-128"/>
                <a:cs typeface="Arial"/>
              </a:defRPr>
            </a:lvl1pPr>
            <a:lvl2pPr marL="457200" indent="0" algn="ctr" rtl="0" eaLnBrk="0" fontAlgn="base" hangingPunct="0">
              <a:lnSpc>
                <a:spcPct val="75000"/>
              </a:lnSpc>
              <a:spcBef>
                <a:spcPct val="20000"/>
              </a:spcBef>
              <a:spcAft>
                <a:spcPts val="900"/>
              </a:spcAft>
              <a:buClr>
                <a:srgbClr val="595959"/>
              </a:buClr>
              <a:buFont typeface="Arial" charset="0"/>
              <a:buNone/>
              <a:defRPr sz="1600" b="1" i="0" kern="1200">
                <a:solidFill>
                  <a:schemeClr val="tx1">
                    <a:tint val="75000"/>
                  </a:schemeClr>
                </a:solidFill>
                <a:latin typeface="Arial"/>
                <a:ea typeface="Arial " charset="0"/>
                <a:cs typeface="Arial"/>
              </a:defRPr>
            </a:lvl2pPr>
            <a:lvl3pPr marL="914400" indent="0" algn="ctr" rtl="0" eaLnBrk="0" fontAlgn="base" hangingPunct="0">
              <a:lnSpc>
                <a:spcPct val="75000"/>
              </a:lnSpc>
              <a:spcBef>
                <a:spcPct val="20000"/>
              </a:spcBef>
              <a:spcAft>
                <a:spcPts val="900"/>
              </a:spcAft>
              <a:buClr>
                <a:srgbClr val="595959"/>
              </a:buClr>
              <a:buFont typeface="Arial" charset="0"/>
              <a:buNone/>
              <a:defRPr sz="1600" b="1" i="0" kern="1200">
                <a:solidFill>
                  <a:schemeClr val="tx1">
                    <a:tint val="75000"/>
                  </a:schemeClr>
                </a:solidFill>
                <a:latin typeface="Arial"/>
                <a:ea typeface="Arial " charset="0"/>
                <a:cs typeface="Arial"/>
              </a:defRPr>
            </a:lvl3pPr>
            <a:lvl4pPr marL="1371600" indent="0" algn="ctr" rtl="0" eaLnBrk="0" fontAlgn="base" hangingPunct="0">
              <a:lnSpc>
                <a:spcPct val="75000"/>
              </a:lnSpc>
              <a:spcBef>
                <a:spcPct val="20000"/>
              </a:spcBef>
              <a:spcAft>
                <a:spcPts val="900"/>
              </a:spcAft>
              <a:buClr>
                <a:srgbClr val="595959"/>
              </a:buClr>
              <a:buFont typeface="Arial" charset="0"/>
              <a:buNone/>
              <a:defRPr sz="1200" b="1" i="0" kern="1200">
                <a:solidFill>
                  <a:schemeClr val="tx1">
                    <a:tint val="75000"/>
                  </a:schemeClr>
                </a:solidFill>
                <a:latin typeface="Arial"/>
                <a:ea typeface="Arial " charset="0"/>
                <a:cs typeface="Arial"/>
              </a:defRPr>
            </a:lvl4pPr>
            <a:lvl5pPr marL="1828800" indent="0" algn="ctr" rtl="0" eaLnBrk="0" fontAlgn="base" hangingPunct="0">
              <a:lnSpc>
                <a:spcPct val="75000"/>
              </a:lnSpc>
              <a:spcBef>
                <a:spcPct val="20000"/>
              </a:spcBef>
              <a:spcAft>
                <a:spcPts val="900"/>
              </a:spcAft>
              <a:buClr>
                <a:srgbClr val="595959"/>
              </a:buClr>
              <a:buFont typeface="Arial" charset="0"/>
              <a:buNone/>
              <a:defRPr sz="1200" b="1" i="0" kern="1200">
                <a:solidFill>
                  <a:schemeClr val="tx1">
                    <a:tint val="75000"/>
                  </a:schemeClr>
                </a:solidFill>
                <a:latin typeface="Arial"/>
                <a:ea typeface="Arial " charset="0"/>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smtClean="0">
                <a:solidFill>
                  <a:srgbClr val="00BCF2"/>
                </a:solidFill>
              </a:rPr>
              <a:t>early positive experiences to kids </a:t>
            </a:r>
            <a:br>
              <a:rPr lang="en-US" sz="1800" dirty="0" smtClean="0">
                <a:solidFill>
                  <a:srgbClr val="00BCF2"/>
                </a:solidFill>
              </a:rPr>
            </a:br>
            <a:r>
              <a:rPr lang="en-US" sz="1800" dirty="0" smtClean="0">
                <a:solidFill>
                  <a:srgbClr val="00BCF2"/>
                </a:solidFill>
              </a:rPr>
              <a:t>via Active Schools</a:t>
            </a:r>
            <a:endParaRPr lang="en-US" sz="1800" dirty="0">
              <a:solidFill>
                <a:srgbClr val="00BCF2"/>
              </a:solidFill>
            </a:endParaRPr>
          </a:p>
        </p:txBody>
      </p:sp>
      <p:pic>
        <p:nvPicPr>
          <p:cNvPr id="5" name="Picture 4" descr="CAD red.png"/>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28600" y="978505"/>
            <a:ext cx="920448" cy="1389934"/>
          </a:xfrm>
          <a:prstGeom prst="rect">
            <a:avLst/>
          </a:prstGeom>
        </p:spPr>
      </p:pic>
      <p:pic>
        <p:nvPicPr>
          <p:cNvPr id="16" name="Picture 15" descr="CAD red.png"/>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3374571" y="978505"/>
            <a:ext cx="956312" cy="1389934"/>
          </a:xfrm>
          <a:prstGeom prst="rect">
            <a:avLst/>
          </a:prstGeom>
        </p:spPr>
      </p:pic>
      <p:pic>
        <p:nvPicPr>
          <p:cNvPr id="17" name="Picture 16" descr="CAD red.png"/>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6374190" y="978505"/>
            <a:ext cx="950264" cy="1389934"/>
          </a:xfrm>
          <a:prstGeom prst="rect">
            <a:avLst/>
          </a:prstGeom>
        </p:spPr>
      </p:pic>
    </p:spTree>
    <p:extLst>
      <p:ext uri="{BB962C8B-B14F-4D97-AF65-F5344CB8AC3E}">
        <p14:creationId xmlns:p14="http://schemas.microsoft.com/office/powerpoint/2010/main" val="25245648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1462"/>
            <a:ext cx="8534400" cy="1404937"/>
          </a:xfrm>
          <a:solidFill>
            <a:srgbClr val="00BCF2"/>
          </a:solidFill>
        </p:spPr>
        <p:txBody>
          <a:bodyPr/>
          <a:lstStyle/>
          <a:p>
            <a:r>
              <a:rPr lang="en-US" dirty="0" smtClean="0">
                <a:solidFill>
                  <a:schemeClr val="bg1"/>
                </a:solidFill>
              </a:rPr>
              <a:t>SO WHAT HAVE WE DONE:</a:t>
            </a:r>
            <a:br>
              <a:rPr lang="en-US" dirty="0" smtClean="0">
                <a:solidFill>
                  <a:schemeClr val="bg1"/>
                </a:solidFill>
              </a:rPr>
            </a:br>
            <a:r>
              <a:rPr lang="en-US" dirty="0" smtClean="0">
                <a:solidFill>
                  <a:schemeClr val="bg1"/>
                </a:solidFill>
              </a:rPr>
              <a:t/>
            </a:r>
            <a:br>
              <a:rPr lang="en-US" dirty="0" smtClean="0">
                <a:solidFill>
                  <a:schemeClr val="bg1"/>
                </a:solidFill>
              </a:rPr>
            </a:br>
            <a:r>
              <a:rPr lang="en-US" sz="2800" dirty="0" smtClean="0">
                <a:solidFill>
                  <a:schemeClr val="bg1"/>
                </a:solidFill>
              </a:rPr>
              <a:t>MIAMI-DADE COUNTY PUBLIC SCHOOLS</a:t>
            </a:r>
            <a:endParaRPr lang="en-US" sz="2800" dirty="0">
              <a:solidFill>
                <a:schemeClr val="bg1"/>
              </a:solidFill>
            </a:endParaRPr>
          </a:p>
        </p:txBody>
      </p:sp>
      <p:sp>
        <p:nvSpPr>
          <p:cNvPr id="3" name="Slide Number Placeholder 2"/>
          <p:cNvSpPr>
            <a:spLocks noGrp="1"/>
          </p:cNvSpPr>
          <p:nvPr>
            <p:ph type="sldNum" sz="quarter" idx="12"/>
          </p:nvPr>
        </p:nvSpPr>
        <p:spPr/>
        <p:txBody>
          <a:bodyPr/>
          <a:lstStyle/>
          <a:p>
            <a:pPr>
              <a:defRPr/>
            </a:pPr>
            <a:fld id="{20A2BCBD-8B26-1F4C-A659-80C31BFDD7A1}" type="slidenum">
              <a:rPr lang="en-US" smtClean="0"/>
              <a:pPr>
                <a:defRPr/>
              </a:pPr>
              <a:t>23</a:t>
            </a:fld>
            <a:endParaRPr lang="en-US" dirty="0"/>
          </a:p>
        </p:txBody>
      </p:sp>
      <p:sp>
        <p:nvSpPr>
          <p:cNvPr id="4" name="TextBox 3"/>
          <p:cNvSpPr txBox="1"/>
          <p:nvPr/>
        </p:nvSpPr>
        <p:spPr>
          <a:xfrm>
            <a:off x="381000" y="2286000"/>
            <a:ext cx="8305800" cy="2708434"/>
          </a:xfrm>
          <a:prstGeom prst="rect">
            <a:avLst/>
          </a:prstGeom>
          <a:noFill/>
        </p:spPr>
        <p:txBody>
          <a:bodyPr wrap="square" rtlCol="0">
            <a:spAutoFit/>
          </a:bodyPr>
          <a:lstStyle/>
          <a:p>
            <a:r>
              <a:rPr lang="en-US" sz="3200" b="1" dirty="0" smtClean="0">
                <a:solidFill>
                  <a:schemeClr val="tx2"/>
                </a:solidFill>
              </a:rPr>
              <a:t>DEMOGRAPHICS:</a:t>
            </a:r>
          </a:p>
          <a:p>
            <a:endParaRPr lang="en-US" dirty="0">
              <a:solidFill>
                <a:schemeClr val="tx2"/>
              </a:solidFill>
            </a:endParaRPr>
          </a:p>
          <a:p>
            <a:pPr marL="285750" indent="-285750">
              <a:buFont typeface="Wingdings" panose="05000000000000000000" pitchFamily="2" charset="2"/>
              <a:buChar char="Ø"/>
            </a:pPr>
            <a:r>
              <a:rPr lang="en-US" dirty="0" smtClean="0">
                <a:solidFill>
                  <a:schemeClr val="tx2"/>
                </a:solidFill>
              </a:rPr>
              <a:t>	</a:t>
            </a:r>
            <a:r>
              <a:rPr lang="en-US" sz="2400" b="1" dirty="0" smtClean="0">
                <a:solidFill>
                  <a:schemeClr val="tx2"/>
                </a:solidFill>
              </a:rPr>
              <a:t>4</a:t>
            </a:r>
            <a:r>
              <a:rPr lang="en-US" sz="2400" b="1" baseline="30000" dirty="0" smtClean="0">
                <a:solidFill>
                  <a:schemeClr val="tx2"/>
                </a:solidFill>
              </a:rPr>
              <a:t>TH</a:t>
            </a:r>
            <a:r>
              <a:rPr lang="en-US" sz="2400" b="1" dirty="0" smtClean="0">
                <a:solidFill>
                  <a:schemeClr val="tx2"/>
                </a:solidFill>
              </a:rPr>
              <a:t> LARGEST SCHOOL DISTRICT IN U.S.</a:t>
            </a:r>
          </a:p>
          <a:p>
            <a:endParaRPr lang="en-US" sz="2400" b="1" dirty="0" smtClean="0">
              <a:solidFill>
                <a:schemeClr val="tx2"/>
              </a:solidFill>
            </a:endParaRPr>
          </a:p>
          <a:p>
            <a:pPr marL="342900" indent="-342900">
              <a:buFont typeface="Wingdings" panose="05000000000000000000" pitchFamily="2" charset="2"/>
              <a:buChar char="Ø"/>
            </a:pPr>
            <a:r>
              <a:rPr lang="en-US" sz="2400" b="1" dirty="0">
                <a:solidFill>
                  <a:schemeClr val="tx2"/>
                </a:solidFill>
              </a:rPr>
              <a:t>	</a:t>
            </a:r>
            <a:r>
              <a:rPr lang="en-US" sz="2400" b="1" dirty="0" smtClean="0">
                <a:solidFill>
                  <a:schemeClr val="tx2"/>
                </a:solidFill>
              </a:rPr>
              <a:t>356,000 + STUDENTS</a:t>
            </a:r>
          </a:p>
          <a:p>
            <a:endParaRPr lang="en-US" sz="2400" b="1" dirty="0" smtClean="0">
              <a:solidFill>
                <a:schemeClr val="tx2"/>
              </a:solidFill>
            </a:endParaRPr>
          </a:p>
          <a:p>
            <a:pPr marL="342900" indent="-342900">
              <a:buFont typeface="Wingdings" panose="05000000000000000000" pitchFamily="2" charset="2"/>
              <a:buChar char="Ø"/>
            </a:pPr>
            <a:r>
              <a:rPr lang="en-US" sz="2400" b="1" dirty="0">
                <a:solidFill>
                  <a:schemeClr val="tx2"/>
                </a:solidFill>
              </a:rPr>
              <a:t>	</a:t>
            </a:r>
            <a:r>
              <a:rPr lang="en-US" sz="2400" b="1" dirty="0" smtClean="0">
                <a:solidFill>
                  <a:schemeClr val="tx2"/>
                </a:solidFill>
              </a:rPr>
              <a:t>OVER 125 LANGUAGES AND DIALECTS SPOKEN</a:t>
            </a:r>
            <a:endParaRPr lang="en-US" sz="2400" b="1" dirty="0">
              <a:solidFill>
                <a:schemeClr val="tx2"/>
              </a:solidFill>
            </a:endParaRPr>
          </a:p>
        </p:txBody>
      </p:sp>
    </p:spTree>
    <p:extLst>
      <p:ext uri="{BB962C8B-B14F-4D97-AF65-F5344CB8AC3E}">
        <p14:creationId xmlns:p14="http://schemas.microsoft.com/office/powerpoint/2010/main" val="7886571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p:txBody>
          <a:bodyPr/>
          <a:lstStyle/>
          <a:p>
            <a:r>
              <a:rPr lang="en-US"/>
              <a:t> WELLNESS CENTERS</a:t>
            </a:r>
          </a:p>
        </p:txBody>
      </p:sp>
      <p:pic>
        <p:nvPicPr>
          <p:cNvPr id="324611" name="Picture 3" descr="Treadmills"/>
          <p:cNvPicPr>
            <a:picLocks noGrp="1" noChangeAspect="1" noChangeArrowheads="1"/>
          </p:cNvPicPr>
          <p:nvPr>
            <p:ph sz="quarter" idx="1"/>
          </p:nvPr>
        </p:nvPicPr>
        <p:blipFill>
          <a:blip r:embed="rId2" cstate="email">
            <a:extLst>
              <a:ext uri="{28A0092B-C50C-407E-A947-70E740481C1C}">
                <a14:useLocalDpi xmlns:a14="http://schemas.microsoft.com/office/drawing/2010/main" val="0"/>
              </a:ext>
            </a:extLst>
          </a:blip>
          <a:stretch>
            <a:fillRect/>
          </a:stretch>
        </p:blipFill>
        <p:spPr>
          <a:xfrm>
            <a:off x="1600200" y="1676400"/>
            <a:ext cx="5802284" cy="4530436"/>
          </a:xfrm>
          <a:prstGeom prst="rect">
            <a:avLst/>
          </a:prstGeom>
          <a:solidFill>
            <a:srgbClr val="FFFFFF">
              <a:shade val="85000"/>
            </a:srgbClr>
          </a:solidFill>
          <a:ln w="76200">
            <a:solidFill>
              <a:schemeClr val="bg1"/>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851139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normAutofit/>
          </a:bodyPr>
          <a:lstStyle/>
          <a:p>
            <a:r>
              <a:rPr lang="en-US"/>
              <a:t>HMS FULL SAIL</a:t>
            </a:r>
            <a:br>
              <a:rPr lang="en-US"/>
            </a:br>
            <a:r>
              <a:rPr lang="en-US" sz="2400"/>
              <a:t>(OpSail 2000)</a:t>
            </a:r>
            <a:endParaRPr lang="en-US"/>
          </a:p>
        </p:txBody>
      </p:sp>
      <p:pic>
        <p:nvPicPr>
          <p:cNvPr id="200708" name="Picture 4" descr="ROSE hms full sai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9600" y="1676400"/>
            <a:ext cx="3281363" cy="4457700"/>
          </a:xfrm>
          <a:prstGeom prst="rect">
            <a:avLst/>
          </a:prstGeom>
          <a:noFill/>
          <a:extLst>
            <a:ext uri="{909E8E84-426E-40DD-AFC4-6F175D3DCCD1}">
              <a14:hiddenFill xmlns:a14="http://schemas.microsoft.com/office/drawing/2010/main">
                <a:solidFill>
                  <a:srgbClr val="FFFFFF"/>
                </a:solidFill>
              </a14:hiddenFill>
            </a:ext>
          </a:extLst>
        </p:spPr>
      </p:pic>
      <p:pic>
        <p:nvPicPr>
          <p:cNvPr id="200709" name="Picture 5" descr="ROSE SILHO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209800"/>
            <a:ext cx="41148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073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p:txBody>
          <a:bodyPr/>
          <a:lstStyle/>
          <a:p>
            <a:r>
              <a:rPr lang="en-US"/>
              <a:t>Sailboats and Kayaks</a:t>
            </a:r>
          </a:p>
        </p:txBody>
      </p:sp>
      <p:pic>
        <p:nvPicPr>
          <p:cNvPr id="290819" name="Picture 3" descr="Sailboats and Kayaks"/>
          <p:cNvPicPr>
            <a:picLocks noGrp="1" noChangeAspect="1" noChangeArrowheads="1"/>
          </p:cNvPicPr>
          <p:nvPr>
            <p:ph sz="quarter" idx="1"/>
          </p:nvPr>
        </p:nvPicPr>
        <p:blipFill>
          <a:blip r:embed="rId2" cstate="email">
            <a:extLst>
              <a:ext uri="{28A0092B-C50C-407E-A947-70E740481C1C}">
                <a14:useLocalDpi xmlns:a14="http://schemas.microsoft.com/office/drawing/2010/main" val="0"/>
              </a:ext>
            </a:extLst>
          </a:blip>
          <a:stretch>
            <a:fillRect/>
          </a:stretch>
        </p:blipFill>
        <p:spPr>
          <a:xfrm>
            <a:off x="1149682" y="1550035"/>
            <a:ext cx="6808124" cy="45262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31179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p:txBody>
          <a:bodyPr>
            <a:noAutofit/>
          </a:bodyPr>
          <a:lstStyle/>
          <a:p>
            <a:r>
              <a:rPr lang="en-US" sz="2400" dirty="0"/>
              <a:t>Kayaking from Coconut Grove Sailing Club to Surrounding Islands</a:t>
            </a:r>
          </a:p>
        </p:txBody>
      </p:sp>
      <p:pic>
        <p:nvPicPr>
          <p:cNvPr id="332803" name="Picture 3" descr="IMG_1493"/>
          <p:cNvPicPr>
            <a:picLocks noGrp="1" noChangeAspect="1" noChangeArrowheads="1"/>
          </p:cNvPicPr>
          <p:nvPr>
            <p:ph sz="quarter" idx="1"/>
          </p:nvPr>
        </p:nvPicPr>
        <p:blipFill>
          <a:blip r:embed="rId2" cstate="email">
            <a:extLst>
              <a:ext uri="{28A0092B-C50C-407E-A947-70E740481C1C}">
                <a14:useLocalDpi xmlns:a14="http://schemas.microsoft.com/office/drawing/2010/main" val="0"/>
              </a:ext>
            </a:extLst>
          </a:blip>
          <a:stretch>
            <a:fillRect/>
          </a:stretch>
        </p:blipFill>
        <p:spPr>
          <a:xfrm>
            <a:off x="1529989" y="1545878"/>
            <a:ext cx="6047509" cy="45345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41340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p:txBody>
          <a:bodyPr>
            <a:normAutofit fontScale="90000"/>
          </a:bodyPr>
          <a:lstStyle/>
          <a:p>
            <a:r>
              <a:rPr lang="en-US"/>
              <a:t>Snorkeling for Conservation</a:t>
            </a:r>
          </a:p>
        </p:txBody>
      </p:sp>
      <p:pic>
        <p:nvPicPr>
          <p:cNvPr id="334851" name="Picture 3" descr="IMG_1797"/>
          <p:cNvPicPr>
            <a:picLocks noGrp="1" noChangeAspect="1" noChangeArrowheads="1"/>
          </p:cNvPicPr>
          <p:nvPr>
            <p:ph sz="quarter" idx="1"/>
          </p:nvPr>
        </p:nvPicPr>
        <p:blipFill>
          <a:blip r:embed="rId2" cstate="email">
            <a:extLst>
              <a:ext uri="{28A0092B-C50C-407E-A947-70E740481C1C}">
                <a14:useLocalDpi xmlns:a14="http://schemas.microsoft.com/office/drawing/2010/main" val="0"/>
              </a:ext>
            </a:extLst>
          </a:blip>
          <a:stretch>
            <a:fillRect/>
          </a:stretch>
        </p:blipFill>
        <p:spPr>
          <a:xfrm>
            <a:off x="2225732" y="1584960"/>
            <a:ext cx="4692535" cy="35204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4852" name="Text Box 4"/>
          <p:cNvSpPr txBox="1">
            <a:spLocks noChangeArrowheads="1"/>
          </p:cNvSpPr>
          <p:nvPr/>
        </p:nvSpPr>
        <p:spPr bwMode="auto">
          <a:xfrm>
            <a:off x="381000" y="5105400"/>
            <a:ext cx="83820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dirty="0">
                <a:latin typeface="Calibri" pitchFamily="34" charset="0"/>
                <a:cs typeface="Calibri" pitchFamily="34" charset="0"/>
              </a:rPr>
              <a:t>STUDENTS LEARN TO RESPECT THE MARINE LIFE AND VEGETATION</a:t>
            </a:r>
          </a:p>
          <a:p>
            <a:pPr>
              <a:spcBef>
                <a:spcPct val="50000"/>
              </a:spcBef>
              <a:buFontTx/>
              <a:buChar char="•"/>
            </a:pPr>
            <a:r>
              <a:rPr lang="en-US" dirty="0">
                <a:latin typeface="Calibri" pitchFamily="34" charset="0"/>
                <a:cs typeface="Calibri" pitchFamily="34" charset="0"/>
              </a:rPr>
              <a:t>STUDENTS LEARN HOW WEATHER CONDITIONS IMPACT THE TOPOGRAPHY OF THE </a:t>
            </a:r>
            <a:r>
              <a:rPr lang="en-US" dirty="0" smtClean="0">
                <a:latin typeface="Calibri" pitchFamily="34" charset="0"/>
                <a:cs typeface="Calibri" pitchFamily="34" charset="0"/>
              </a:rPr>
              <a:t>       	OCEAN </a:t>
            </a:r>
            <a:r>
              <a:rPr lang="en-US" dirty="0">
                <a:latin typeface="Calibri" pitchFamily="34" charset="0"/>
                <a:cs typeface="Calibri" pitchFamily="34" charset="0"/>
              </a:rPr>
              <a:t>FLOOR AND BISCAYNE BAY</a:t>
            </a:r>
          </a:p>
        </p:txBody>
      </p:sp>
    </p:spTree>
    <p:extLst>
      <p:ext uri="{BB962C8B-B14F-4D97-AF65-F5344CB8AC3E}">
        <p14:creationId xmlns:p14="http://schemas.microsoft.com/office/powerpoint/2010/main" val="1757603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00" name="Rectangle 4"/>
          <p:cNvSpPr>
            <a:spLocks noGrp="1" noChangeArrowheads="1"/>
          </p:cNvSpPr>
          <p:nvPr>
            <p:ph type="title"/>
          </p:nvPr>
        </p:nvSpPr>
        <p:spPr>
          <a:xfrm>
            <a:off x="457200" y="277813"/>
            <a:ext cx="8229600" cy="636587"/>
          </a:xfrm>
        </p:spPr>
        <p:txBody>
          <a:bodyPr>
            <a:noAutofit/>
          </a:bodyPr>
          <a:lstStyle/>
          <a:p>
            <a:r>
              <a:rPr lang="en-US" sz="2400" dirty="0"/>
              <a:t>Project Adventure</a:t>
            </a:r>
            <a:br>
              <a:rPr lang="en-US" sz="2400" dirty="0"/>
            </a:br>
            <a:r>
              <a:rPr lang="en-US" sz="2400" dirty="0"/>
              <a:t>Miami Style</a:t>
            </a:r>
          </a:p>
        </p:txBody>
      </p:sp>
      <p:graphicFrame>
        <p:nvGraphicFramePr>
          <p:cNvPr id="157701" name="Object 5"/>
          <p:cNvGraphicFramePr>
            <a:graphicFrameLocks noGrp="1" noChangeAspect="1"/>
          </p:cNvGraphicFramePr>
          <p:nvPr>
            <p:ph sz="half" idx="1"/>
            <p:extLst>
              <p:ext uri="{D42A27DB-BD31-4B8C-83A1-F6EECF244321}">
                <p14:modId xmlns:p14="http://schemas.microsoft.com/office/powerpoint/2010/main" val="1140483142"/>
              </p:ext>
            </p:extLst>
          </p:nvPr>
        </p:nvGraphicFramePr>
        <p:xfrm>
          <a:off x="863600" y="1600200"/>
          <a:ext cx="3057525" cy="4530725"/>
        </p:xfrm>
        <a:graphic>
          <a:graphicData uri="http://schemas.openxmlformats.org/presentationml/2006/ole">
            <mc:AlternateContent xmlns:mc="http://schemas.openxmlformats.org/markup-compatibility/2006">
              <mc:Choice xmlns:v="urn:schemas-microsoft-com:vml" Requires="v">
                <p:oleObj spid="_x0000_s1078" name="Photo Editor Photo" r:id="rId4" imgW="6942857" imgH="10285714" progId="MSPhotoEd.3">
                  <p:embed/>
                </p:oleObj>
              </mc:Choice>
              <mc:Fallback>
                <p:oleObj name="Photo Editor Photo" r:id="rId4" imgW="6942857" imgH="10285714"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600" y="1600200"/>
                        <a:ext cx="3057525" cy="4530725"/>
                      </a:xfrm>
                      <a:prstGeom prst="rect">
                        <a:avLst/>
                      </a:prstGeom>
                      <a:ln>
                        <a:solidFill>
                          <a:schemeClr val="tx1"/>
                        </a:solidFill>
                      </a:ln>
                    </p:spPr>
                  </p:pic>
                </p:oleObj>
              </mc:Fallback>
            </mc:AlternateContent>
          </a:graphicData>
        </a:graphic>
      </p:graphicFrame>
      <p:graphicFrame>
        <p:nvGraphicFramePr>
          <p:cNvPr id="157702" name="Object 6"/>
          <p:cNvGraphicFramePr>
            <a:graphicFrameLocks noGrp="1" noChangeAspect="1"/>
          </p:cNvGraphicFramePr>
          <p:nvPr>
            <p:ph sz="quarter" idx="2"/>
            <p:extLst>
              <p:ext uri="{D42A27DB-BD31-4B8C-83A1-F6EECF244321}">
                <p14:modId xmlns:p14="http://schemas.microsoft.com/office/powerpoint/2010/main" val="3773381752"/>
              </p:ext>
            </p:extLst>
          </p:nvPr>
        </p:nvGraphicFramePr>
        <p:xfrm>
          <a:off x="5105400" y="1905000"/>
          <a:ext cx="3048000" cy="2055813"/>
        </p:xfrm>
        <a:graphic>
          <a:graphicData uri="http://schemas.openxmlformats.org/presentationml/2006/ole">
            <mc:AlternateContent xmlns:mc="http://schemas.openxmlformats.org/markup-compatibility/2006">
              <mc:Choice xmlns:v="urn:schemas-microsoft-com:vml" Requires="v">
                <p:oleObj spid="_x0000_s1079" name="Photo Editor Photo" r:id="rId6" imgW="9600000" imgH="6477904" progId="MSPhotoEd.3">
                  <p:embed/>
                </p:oleObj>
              </mc:Choice>
              <mc:Fallback>
                <p:oleObj name="Photo Editor Photo" r:id="rId6" imgW="9600000" imgH="6477904"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1905000"/>
                        <a:ext cx="3048000" cy="2055813"/>
                      </a:xfrm>
                      <a:prstGeom prst="rect">
                        <a:avLst/>
                      </a:prstGeom>
                      <a:ln>
                        <a:solidFill>
                          <a:schemeClr val="tx1"/>
                        </a:solidFill>
                      </a:ln>
                    </p:spPr>
                  </p:pic>
                </p:oleObj>
              </mc:Fallback>
            </mc:AlternateContent>
          </a:graphicData>
        </a:graphic>
      </p:graphicFrame>
      <p:pic>
        <p:nvPicPr>
          <p:cNvPr id="157704" name="Picture 8" descr="PEP Crandon Park 9"/>
          <p:cNvPicPr>
            <a:picLocks noGrp="1" noChangeAspect="1" noChangeArrowheads="1"/>
          </p:cNvPicPr>
          <p:nvPr>
            <p:ph sz="quarter" idx="3"/>
          </p:nvPr>
        </p:nvPicPr>
        <p:blipFill>
          <a:blip r:embed="rId8" cstate="email">
            <a:extLst>
              <a:ext uri="{28A0092B-C50C-407E-A947-70E740481C1C}">
                <a14:useLocalDpi xmlns:a14="http://schemas.microsoft.com/office/drawing/2010/main" val="0"/>
              </a:ext>
            </a:extLst>
          </a:blip>
          <a:srcRect/>
          <a:stretch>
            <a:fillRect/>
          </a:stretch>
        </p:blipFill>
        <p:spPr>
          <a:xfrm>
            <a:off x="5084763" y="4114800"/>
            <a:ext cx="3068637" cy="2133600"/>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55681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CAN WE AGREE ON 3 PREMISES:</a:t>
            </a:r>
          </a:p>
          <a:p>
            <a:pPr marL="0" indent="0">
              <a:buNone/>
            </a:pPr>
            <a:endParaRPr lang="en-US" dirty="0"/>
          </a:p>
          <a:p>
            <a:pPr marL="514350" indent="-514350">
              <a:buAutoNum type="arabicPeriod"/>
            </a:pPr>
            <a:r>
              <a:rPr lang="en-US" dirty="0" smtClean="0"/>
              <a:t>All students should have daily physical education.</a:t>
            </a:r>
          </a:p>
          <a:p>
            <a:pPr marL="514350" indent="-514350">
              <a:buAutoNum type="arabicPeriod"/>
            </a:pPr>
            <a:r>
              <a:rPr lang="en-US" dirty="0" smtClean="0"/>
              <a:t>All kids should have access to 60 minutes or more of daily physical activity.</a:t>
            </a:r>
          </a:p>
          <a:p>
            <a:pPr marL="514350" indent="-514350">
              <a:buAutoNum type="arabicPeriod"/>
            </a:pPr>
            <a:r>
              <a:rPr lang="en-US" dirty="0" smtClean="0"/>
              <a:t>Active Kids Do Better.</a:t>
            </a:r>
            <a:endParaRPr lang="en-US" dirty="0"/>
          </a:p>
        </p:txBody>
      </p:sp>
      <p:sp>
        <p:nvSpPr>
          <p:cNvPr id="4" name="Slide Number Placeholder 3"/>
          <p:cNvSpPr>
            <a:spLocks noGrp="1"/>
          </p:cNvSpPr>
          <p:nvPr>
            <p:ph type="sldNum" sz="quarter" idx="12"/>
          </p:nvPr>
        </p:nvSpPr>
        <p:spPr/>
        <p:txBody>
          <a:bodyPr/>
          <a:lstStyle/>
          <a:p>
            <a:pPr>
              <a:defRPr/>
            </a:pPr>
            <a:fld id="{8F41FF06-53C3-BF4D-9A18-E09C946027CC}" type="slidenum">
              <a:rPr lang="en-US" smtClean="0">
                <a:solidFill>
                  <a:srgbClr val="E3DED1">
                    <a:shade val="50000"/>
                  </a:srgbClr>
                </a:solidFill>
              </a:rPr>
              <a:pPr>
                <a:defRPr/>
              </a:pPr>
              <a:t>3</a:t>
            </a:fld>
            <a:endParaRPr lang="en-US">
              <a:solidFill>
                <a:srgbClr val="E3DED1">
                  <a:shade val="50000"/>
                </a:srgbClr>
              </a:solidFill>
            </a:endParaRPr>
          </a:p>
        </p:txBody>
      </p:sp>
    </p:spTree>
    <p:extLst>
      <p:ext uri="{BB962C8B-B14F-4D97-AF65-F5344CB8AC3E}">
        <p14:creationId xmlns:p14="http://schemas.microsoft.com/office/powerpoint/2010/main" val="33501816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990600"/>
          </a:xfrm>
        </p:spPr>
        <p:txBody>
          <a:bodyPr>
            <a:noAutofit/>
          </a:bodyPr>
          <a:lstStyle/>
          <a:p>
            <a:r>
              <a:rPr lang="en-US" sz="2800" dirty="0" smtClean="0">
                <a:solidFill>
                  <a:srgbClr val="0070C0"/>
                </a:solidFill>
              </a:rPr>
              <a:t>TECHNOLOGY BASED INDOOR FITNESS TRAIL FOR RECESS</a:t>
            </a:r>
            <a:endParaRPr lang="en-US" sz="2800" dirty="0">
              <a:solidFill>
                <a:srgbClr val="0070C0"/>
              </a:solidFill>
            </a:endParaRPr>
          </a:p>
        </p:txBody>
      </p:sp>
      <p:sp>
        <p:nvSpPr>
          <p:cNvPr id="3" name="Content Placeholder 2"/>
          <p:cNvSpPr>
            <a:spLocks noGrp="1"/>
          </p:cNvSpPr>
          <p:nvPr>
            <p:ph sz="quarter" idx="1"/>
          </p:nvPr>
        </p:nvSpPr>
        <p:spPr/>
        <p:txBody>
          <a:bodyPr/>
          <a:lstStyle/>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856083562"/>
              </p:ext>
            </p:extLst>
          </p:nvPr>
        </p:nvGraphicFramePr>
        <p:xfrm>
          <a:off x="1066800" y="1676400"/>
          <a:ext cx="2628900" cy="4064000"/>
        </p:xfrm>
        <a:graphic>
          <a:graphicData uri="http://schemas.openxmlformats.org/presentationml/2006/ole">
            <mc:AlternateContent xmlns:mc="http://schemas.openxmlformats.org/markup-compatibility/2006">
              <mc:Choice xmlns:v="urn:schemas-microsoft-com:vml" Requires="v">
                <p:oleObj spid="_x0000_s2102" name="Acrobat Document" r:id="rId3" imgW="7543768" imgH="11658431" progId="AcroExch.Document.7">
                  <p:embed/>
                </p:oleObj>
              </mc:Choice>
              <mc:Fallback>
                <p:oleObj name="Acrobat Document" r:id="rId3" imgW="7543768" imgH="11658431" progId="AcroExch.Document.7">
                  <p:embed/>
                  <p:pic>
                    <p:nvPicPr>
                      <p:cNvPr id="0" name=""/>
                      <p:cNvPicPr/>
                      <p:nvPr/>
                    </p:nvPicPr>
                    <p:blipFill>
                      <a:blip r:embed="rId4"/>
                      <a:stretch>
                        <a:fillRect/>
                      </a:stretch>
                    </p:blipFill>
                    <p:spPr>
                      <a:xfrm>
                        <a:off x="1066800" y="1676400"/>
                        <a:ext cx="2628900" cy="40640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75968409"/>
              </p:ext>
            </p:extLst>
          </p:nvPr>
        </p:nvGraphicFramePr>
        <p:xfrm>
          <a:off x="4800600" y="1676400"/>
          <a:ext cx="3140075" cy="4064000"/>
        </p:xfrm>
        <a:graphic>
          <a:graphicData uri="http://schemas.openxmlformats.org/presentationml/2006/ole">
            <mc:AlternateContent xmlns:mc="http://schemas.openxmlformats.org/markup-compatibility/2006">
              <mc:Choice xmlns:v="urn:schemas-microsoft-com:vml" Requires="v">
                <p:oleObj spid="_x0000_s2103" name="Acrobat Document" r:id="rId5" imgW="5829103" imgH="7543564" progId="AcroExch.Document.7">
                  <p:embed/>
                </p:oleObj>
              </mc:Choice>
              <mc:Fallback>
                <p:oleObj name="Acrobat Document" r:id="rId5" imgW="5829103" imgH="7543564" progId="AcroExch.Document.7">
                  <p:embed/>
                  <p:pic>
                    <p:nvPicPr>
                      <p:cNvPr id="0" name=""/>
                      <p:cNvPicPr/>
                      <p:nvPr/>
                    </p:nvPicPr>
                    <p:blipFill>
                      <a:blip r:embed="rId6"/>
                      <a:stretch>
                        <a:fillRect/>
                      </a:stretch>
                    </p:blipFill>
                    <p:spPr>
                      <a:xfrm>
                        <a:off x="4800600" y="1676400"/>
                        <a:ext cx="3140075" cy="4064000"/>
                      </a:xfrm>
                      <a:prstGeom prst="rect">
                        <a:avLst/>
                      </a:prstGeom>
                    </p:spPr>
                  </p:pic>
                </p:oleObj>
              </mc:Fallback>
            </mc:AlternateContent>
          </a:graphicData>
        </a:graphic>
      </p:graphicFrame>
    </p:spTree>
    <p:extLst>
      <p:ext uri="{BB962C8B-B14F-4D97-AF65-F5344CB8AC3E}">
        <p14:creationId xmlns:p14="http://schemas.microsoft.com/office/powerpoint/2010/main" val="370385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DDR</a:t>
            </a:r>
            <a:endParaRPr lang="en-US" dirty="0"/>
          </a:p>
        </p:txBody>
      </p:sp>
      <p:pic>
        <p:nvPicPr>
          <p:cNvPr id="4" name="Content Placeholder 3"/>
          <p:cNvPicPr>
            <a:picLocks noGrp="1" noChangeAspect="1"/>
          </p:cNvPicPr>
          <p:nvPr>
            <p:ph sz="quarter" idx="1"/>
          </p:nvPr>
        </p:nvPicPr>
        <p:blipFill>
          <a:blip r:embed="rId2" cstate="email">
            <a:extLst>
              <a:ext uri="{28A0092B-C50C-407E-A947-70E740481C1C}">
                <a14:useLocalDpi xmlns:a14="http://schemas.microsoft.com/office/drawing/2010/main" val="0"/>
              </a:ext>
            </a:extLst>
          </a:blip>
          <a:stretch>
            <a:fillRect/>
          </a:stretch>
        </p:blipFill>
        <p:spPr>
          <a:xfrm>
            <a:off x="2133600" y="2514600"/>
            <a:ext cx="5257800" cy="3505200"/>
          </a:xfrm>
        </p:spPr>
      </p:pic>
      <p:sp>
        <p:nvSpPr>
          <p:cNvPr id="5" name="TextBox 4"/>
          <p:cNvSpPr txBox="1"/>
          <p:nvPr/>
        </p:nvSpPr>
        <p:spPr>
          <a:xfrm>
            <a:off x="1502735" y="1676400"/>
            <a:ext cx="6400800" cy="584775"/>
          </a:xfrm>
          <a:prstGeom prst="rect">
            <a:avLst/>
          </a:prstGeom>
          <a:noFill/>
        </p:spPr>
        <p:txBody>
          <a:bodyPr wrap="square" rtlCol="0">
            <a:spAutoFit/>
          </a:bodyPr>
          <a:lstStyle/>
          <a:p>
            <a:pPr algn="ctr"/>
            <a:r>
              <a:rPr lang="en-US" sz="3200" dirty="0" smtClean="0"/>
              <a:t>WIRELESS</a:t>
            </a:r>
            <a:endParaRPr lang="en-US" sz="3200" dirty="0"/>
          </a:p>
        </p:txBody>
      </p:sp>
    </p:spTree>
    <p:extLst>
      <p:ext uri="{BB962C8B-B14F-4D97-AF65-F5344CB8AC3E}">
        <p14:creationId xmlns:p14="http://schemas.microsoft.com/office/powerpoint/2010/main" val="2350945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 TO SWIM </a:t>
            </a:r>
            <a:endParaRPr lang="en-US" dirty="0"/>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621453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GOLF COURSE </a:t>
            </a:r>
            <a:endParaRPr lang="en-US" dirty="0"/>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2667000" y="1323181"/>
            <a:ext cx="3810000" cy="5080002"/>
          </a:xfrm>
        </p:spPr>
      </p:pic>
    </p:spTree>
    <p:extLst>
      <p:ext uri="{BB962C8B-B14F-4D97-AF65-F5344CB8AC3E}">
        <p14:creationId xmlns:p14="http://schemas.microsoft.com/office/powerpoint/2010/main" val="2516858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81000" y="0"/>
            <a:ext cx="10286999" cy="6858000"/>
          </a:xfrm>
        </p:spPr>
      </p:pic>
      <p:sp>
        <p:nvSpPr>
          <p:cNvPr id="5" name="Rectangle 4"/>
          <p:cNvSpPr/>
          <p:nvPr/>
        </p:nvSpPr>
        <p:spPr>
          <a:xfrm>
            <a:off x="0" y="4191000"/>
            <a:ext cx="9144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800" b="1" dirty="0" smtClean="0">
                <a:solidFill>
                  <a:prstClr val="white"/>
                </a:solidFill>
                <a:latin typeface="Arial"/>
              </a:rPr>
              <a:t>Evidence-based strategy</a:t>
            </a:r>
            <a:endParaRPr lang="en-US" sz="4800" b="1" dirty="0">
              <a:solidFill>
                <a:prstClr val="white"/>
              </a:solidFill>
              <a:latin typeface="Arial"/>
            </a:endParaRPr>
          </a:p>
        </p:txBody>
      </p:sp>
    </p:spTree>
    <p:extLst>
      <p:ext uri="{BB962C8B-B14F-4D97-AF65-F5344CB8AC3E}">
        <p14:creationId xmlns:p14="http://schemas.microsoft.com/office/powerpoint/2010/main" val="15801948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1463"/>
            <a:ext cx="8534400" cy="871537"/>
          </a:xfrm>
          <a:solidFill>
            <a:srgbClr val="00BCF2"/>
          </a:solidFill>
        </p:spPr>
        <p:txBody>
          <a:bodyPr/>
          <a:lstStyle/>
          <a:p>
            <a:r>
              <a:rPr lang="en-US" sz="3600" dirty="0" smtClean="0">
                <a:solidFill>
                  <a:schemeClr val="bg1"/>
                </a:solidFill>
              </a:rPr>
              <a:t>PRESIDENTIAL YOUTH FITNESS PROGRAM (PYFP)</a:t>
            </a:r>
            <a:endParaRPr lang="en-US" sz="3600" dirty="0">
              <a:solidFill>
                <a:schemeClr val="bg1"/>
              </a:solidFill>
            </a:endParaRPr>
          </a:p>
        </p:txBody>
      </p:sp>
      <p:sp>
        <p:nvSpPr>
          <p:cNvPr id="3" name="Slide Number Placeholder 2"/>
          <p:cNvSpPr>
            <a:spLocks noGrp="1"/>
          </p:cNvSpPr>
          <p:nvPr>
            <p:ph type="sldNum" sz="quarter" idx="12"/>
          </p:nvPr>
        </p:nvSpPr>
        <p:spPr/>
        <p:txBody>
          <a:bodyPr/>
          <a:lstStyle/>
          <a:p>
            <a:pPr>
              <a:defRPr/>
            </a:pPr>
            <a:fld id="{20A2BCBD-8B26-1F4C-A659-80C31BFDD7A1}" type="slidenum">
              <a:rPr lang="en-US" smtClean="0"/>
              <a:pPr>
                <a:defRPr/>
              </a:pPr>
              <a:t>35</a:t>
            </a:fld>
            <a:endParaRPr lang="en-US" dirty="0"/>
          </a:p>
        </p:txBody>
      </p:sp>
      <p:sp>
        <p:nvSpPr>
          <p:cNvPr id="4" name="TextBox 3"/>
          <p:cNvSpPr txBox="1"/>
          <p:nvPr/>
        </p:nvSpPr>
        <p:spPr>
          <a:xfrm>
            <a:off x="457200" y="1371600"/>
            <a:ext cx="8305800" cy="5632311"/>
          </a:xfrm>
          <a:prstGeom prst="rect">
            <a:avLst/>
          </a:prstGeom>
          <a:noFill/>
        </p:spPr>
        <p:txBody>
          <a:bodyPr wrap="square" rtlCol="0">
            <a:spAutoFit/>
          </a:bodyPr>
          <a:lstStyle/>
          <a:p>
            <a:pPr marL="285750" indent="-285750">
              <a:buFont typeface="Wingdings" panose="05000000000000000000" pitchFamily="2" charset="2"/>
              <a:buChar char="Ø"/>
            </a:pPr>
            <a:r>
              <a:rPr lang="en-US" sz="2000" b="1" dirty="0" smtClean="0">
                <a:solidFill>
                  <a:srgbClr val="002060"/>
                </a:solidFill>
              </a:rPr>
              <a:t>EVERY STUDENT ENROLLED IN PHYSICAL EDUCATION ARE PRE- AND POST-TESTED ON FITNESSGRAM</a:t>
            </a:r>
          </a:p>
          <a:p>
            <a:pPr marL="285750" indent="-285750">
              <a:buFont typeface="Wingdings" panose="05000000000000000000" pitchFamily="2" charset="2"/>
              <a:buChar char="Ø"/>
            </a:pPr>
            <a:endParaRPr lang="en-US" sz="2000" b="1" dirty="0">
              <a:solidFill>
                <a:srgbClr val="002060"/>
              </a:solidFill>
            </a:endParaRPr>
          </a:p>
          <a:p>
            <a:pPr marL="285750" indent="-285750">
              <a:buFont typeface="Wingdings" panose="05000000000000000000" pitchFamily="2" charset="2"/>
              <a:buChar char="Ø"/>
            </a:pPr>
            <a:r>
              <a:rPr lang="en-US" sz="2000" b="1" dirty="0" smtClean="0">
                <a:solidFill>
                  <a:srgbClr val="002060"/>
                </a:solidFill>
              </a:rPr>
              <a:t>PROFESSIONAL DEVELOPMENT PROVIDED</a:t>
            </a:r>
          </a:p>
          <a:p>
            <a:pPr marL="285750" indent="-285750">
              <a:buFont typeface="Wingdings" panose="05000000000000000000" pitchFamily="2" charset="2"/>
              <a:buChar char="Ø"/>
            </a:pPr>
            <a:endParaRPr lang="en-US" sz="2000" b="1" dirty="0">
              <a:solidFill>
                <a:srgbClr val="002060"/>
              </a:solidFill>
            </a:endParaRPr>
          </a:p>
          <a:p>
            <a:pPr marL="285750" indent="-285750">
              <a:buFont typeface="Wingdings" panose="05000000000000000000" pitchFamily="2" charset="2"/>
              <a:buChar char="Ø"/>
            </a:pPr>
            <a:r>
              <a:rPr lang="en-US" sz="2000" b="1" dirty="0" smtClean="0">
                <a:solidFill>
                  <a:srgbClr val="002060"/>
                </a:solidFill>
              </a:rPr>
              <a:t>2016-2017 SCHOOL YEAR – 47% OF STUDENTS PASSED 5 OF 6 ASSESSMENTS</a:t>
            </a:r>
          </a:p>
          <a:p>
            <a:pPr marL="285750" indent="-285750">
              <a:buFont typeface="Wingdings" panose="05000000000000000000" pitchFamily="2" charset="2"/>
              <a:buChar char="Ø"/>
            </a:pPr>
            <a:endParaRPr lang="en-US" sz="2000" b="1" dirty="0">
              <a:solidFill>
                <a:srgbClr val="002060"/>
              </a:solidFill>
            </a:endParaRPr>
          </a:p>
          <a:p>
            <a:pPr marL="285750" indent="-285750">
              <a:buFont typeface="Wingdings" panose="05000000000000000000" pitchFamily="2" charset="2"/>
              <a:buChar char="Ø"/>
            </a:pPr>
            <a:r>
              <a:rPr lang="en-US" sz="2000" b="1" dirty="0" smtClean="0">
                <a:solidFill>
                  <a:srgbClr val="002060"/>
                </a:solidFill>
              </a:rPr>
              <a:t>FOCUS IS ON STUDENT FITNESS – NOT CHILDHOOD OBESITY</a:t>
            </a:r>
          </a:p>
          <a:p>
            <a:pPr marL="285750" indent="-285750">
              <a:buFont typeface="Wingdings" panose="05000000000000000000" pitchFamily="2" charset="2"/>
              <a:buChar char="Ø"/>
            </a:pPr>
            <a:endParaRPr lang="en-US" sz="2000" b="1" dirty="0">
              <a:solidFill>
                <a:srgbClr val="002060"/>
              </a:solidFill>
            </a:endParaRPr>
          </a:p>
          <a:p>
            <a:pPr marL="285750" indent="-285750">
              <a:buFont typeface="Wingdings" panose="05000000000000000000" pitchFamily="2" charset="2"/>
              <a:buChar char="Ø"/>
            </a:pPr>
            <a:r>
              <a:rPr lang="en-US" sz="2000" b="1" dirty="0" smtClean="0">
                <a:solidFill>
                  <a:srgbClr val="002060"/>
                </a:solidFill>
              </a:rPr>
              <a:t>STUDENTS ARE NOT GRADED ON THEIR FITNESS SCORES</a:t>
            </a:r>
          </a:p>
          <a:p>
            <a:pPr marL="285750" indent="-285750">
              <a:buFont typeface="Wingdings" panose="05000000000000000000" pitchFamily="2" charset="2"/>
              <a:buChar char="Ø"/>
            </a:pPr>
            <a:endParaRPr lang="en-US" sz="2000" b="1" dirty="0">
              <a:solidFill>
                <a:srgbClr val="002060"/>
              </a:solidFill>
            </a:endParaRPr>
          </a:p>
          <a:p>
            <a:pPr marL="285750" indent="-285750">
              <a:buFont typeface="Wingdings" panose="05000000000000000000" pitchFamily="2" charset="2"/>
              <a:buChar char="Ø"/>
            </a:pPr>
            <a:r>
              <a:rPr lang="en-US" sz="2000" b="1" dirty="0" smtClean="0">
                <a:solidFill>
                  <a:srgbClr val="002060"/>
                </a:solidFill>
              </a:rPr>
              <a:t>TEACHERS ARE NOT EVALUATED ON STUDENT FITNESS ACHIEVEMENT</a:t>
            </a:r>
          </a:p>
          <a:p>
            <a:pPr marL="285750" indent="-285750">
              <a:buFont typeface="Wingdings" panose="05000000000000000000" pitchFamily="2" charset="2"/>
              <a:buChar char="Ø"/>
            </a:pPr>
            <a:endParaRPr lang="en-US" sz="2000" b="1" dirty="0">
              <a:solidFill>
                <a:srgbClr val="002060"/>
              </a:solidFill>
            </a:endParaRPr>
          </a:p>
          <a:p>
            <a:pPr marL="285750" indent="-285750">
              <a:buFont typeface="Wingdings" panose="05000000000000000000" pitchFamily="2" charset="2"/>
              <a:buChar char="Ø"/>
            </a:pPr>
            <a:endParaRPr lang="en-US" sz="2000" b="1" dirty="0" smtClean="0">
              <a:solidFill>
                <a:srgbClr val="002060"/>
              </a:solidFill>
            </a:endParaRPr>
          </a:p>
          <a:p>
            <a:pPr marL="285750" indent="-285750">
              <a:buFont typeface="Wingdings" panose="05000000000000000000" pitchFamily="2" charset="2"/>
              <a:buChar char="Ø"/>
            </a:pPr>
            <a:endParaRPr lang="en-US" sz="2000" b="1" dirty="0">
              <a:solidFill>
                <a:srgbClr val="002060"/>
              </a:solidFill>
            </a:endParaRPr>
          </a:p>
          <a:p>
            <a:pPr marL="285750" indent="-285750">
              <a:buFont typeface="Wingdings" panose="05000000000000000000" pitchFamily="2" charset="2"/>
              <a:buChar char="Ø"/>
            </a:pPr>
            <a:endParaRPr lang="en-US" sz="2000" b="1" dirty="0">
              <a:solidFill>
                <a:srgbClr val="002060"/>
              </a:solidFill>
            </a:endParaRPr>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802437" y="4752364"/>
            <a:ext cx="1960563" cy="1540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38343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690" y="0"/>
            <a:ext cx="9180689" cy="68580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 name="Title 2"/>
          <p:cNvSpPr>
            <a:spLocks noGrp="1"/>
          </p:cNvSpPr>
          <p:nvPr>
            <p:ph type="ctrTitle"/>
          </p:nvPr>
        </p:nvSpPr>
        <p:spPr>
          <a:xfrm>
            <a:off x="119993" y="4419600"/>
            <a:ext cx="8867321" cy="1905000"/>
          </a:xfrm>
        </p:spPr>
        <p:txBody>
          <a:bodyPr/>
          <a:lstStyle/>
          <a:p>
            <a:pPr lvl="0"/>
            <a:r>
              <a:rPr lang="en-US" dirty="0" smtClean="0">
                <a:solidFill>
                  <a:srgbClr val="FFFFFF"/>
                </a:solidFill>
                <a:effectLst/>
              </a:rPr>
              <a:t>Inclusion is key!</a:t>
            </a:r>
            <a:br>
              <a:rPr lang="en-US" dirty="0" smtClean="0">
                <a:solidFill>
                  <a:srgbClr val="FFFFFF"/>
                </a:solidFill>
                <a:effectLst/>
              </a:rPr>
            </a:br>
            <a:r>
              <a:rPr lang="en-US" sz="4400" dirty="0" smtClean="0">
                <a:solidFill>
                  <a:srgbClr val="FFFFFF"/>
                </a:solidFill>
                <a:effectLst/>
              </a:rPr>
              <a:t>COMMIT TO INCLUSION</a:t>
            </a:r>
            <a:endParaRPr lang="en-US" sz="4400" dirty="0">
              <a:solidFill>
                <a:srgbClr val="FFFFFF"/>
              </a:solidFill>
              <a:effectLst/>
            </a:endParaRPr>
          </a:p>
        </p:txBody>
      </p:sp>
      <p:pic>
        <p:nvPicPr>
          <p:cNvPr id="2" name="Picture 1" descr="white UP.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00200" y="530396"/>
            <a:ext cx="5562600" cy="3535341"/>
          </a:xfrm>
          <a:prstGeom prst="rect">
            <a:avLst/>
          </a:prstGeom>
        </p:spPr>
      </p:pic>
    </p:spTree>
    <p:extLst>
      <p:ext uri="{BB962C8B-B14F-4D97-AF65-F5344CB8AC3E}">
        <p14:creationId xmlns:p14="http://schemas.microsoft.com/office/powerpoint/2010/main" val="30014038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25400" y="304800"/>
            <a:ext cx="9169400" cy="1295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FF0000"/>
              </a:solidFill>
            </a:endParaRPr>
          </a:p>
        </p:txBody>
      </p:sp>
      <p:pic>
        <p:nvPicPr>
          <p:cNvPr id="10" name="Picture 6" descr="Usa Political Map Clip Art"/>
          <p:cNvPicPr>
            <a:picLocks noChangeAspect="1" noChangeArrowheads="1"/>
          </p:cNvPicPr>
          <p:nvPr/>
        </p:nvPicPr>
        <p:blipFill>
          <a:blip r:embed="rId3" cstate="print"/>
          <a:srcRect/>
          <a:stretch>
            <a:fillRect/>
          </a:stretch>
        </p:blipFill>
        <p:spPr bwMode="auto">
          <a:xfrm>
            <a:off x="118352888" y="-26052463"/>
            <a:ext cx="2857500" cy="1619250"/>
          </a:xfrm>
          <a:prstGeom prst="rect">
            <a:avLst/>
          </a:prstGeom>
          <a:noFill/>
          <a:ln w="9525">
            <a:noFill/>
            <a:miter lim="800000"/>
            <a:headEnd/>
            <a:tailEnd/>
          </a:ln>
        </p:spPr>
      </p:pic>
      <p:pic>
        <p:nvPicPr>
          <p:cNvPr id="13" name="Picture 8" descr="Usa Political Map Clip Art"/>
          <p:cNvPicPr>
            <a:picLocks noChangeAspect="1" noChangeArrowheads="1"/>
          </p:cNvPicPr>
          <p:nvPr/>
        </p:nvPicPr>
        <p:blipFill>
          <a:blip r:embed="rId3" cstate="print"/>
          <a:srcRect/>
          <a:stretch>
            <a:fillRect/>
          </a:stretch>
        </p:blipFill>
        <p:spPr bwMode="auto">
          <a:xfrm>
            <a:off x="118352888" y="-26052463"/>
            <a:ext cx="2857500" cy="1619250"/>
          </a:xfrm>
          <a:prstGeom prst="rect">
            <a:avLst/>
          </a:prstGeom>
          <a:noFill/>
          <a:ln w="9525">
            <a:noFill/>
            <a:miter lim="800000"/>
            <a:headEnd/>
            <a:tailEnd/>
          </a:ln>
        </p:spPr>
      </p:pic>
      <p:sp>
        <p:nvSpPr>
          <p:cNvPr id="14" name="Slide Number Placeholder 2"/>
          <p:cNvSpPr>
            <a:spLocks noGrp="1"/>
          </p:cNvSpPr>
          <p:nvPr>
            <p:ph type="sldNum" sz="quarter" idx="12"/>
          </p:nvPr>
        </p:nvSpPr>
        <p:spPr>
          <a:xfrm>
            <a:off x="6705600" y="6356350"/>
            <a:ext cx="2133600" cy="365125"/>
          </a:xfrm>
        </p:spPr>
        <p:txBody>
          <a:bodyPr/>
          <a:lstStyle/>
          <a:p>
            <a:pPr>
              <a:defRPr/>
            </a:pPr>
            <a:fld id="{CB303930-7124-40E2-8E47-26B134CB904E}" type="slidenum">
              <a:rPr lang="en-US" smtClean="0"/>
              <a:pPr>
                <a:defRPr/>
              </a:pPr>
              <a:t>37</a:t>
            </a:fld>
            <a:endParaRPr lang="en-US" dirty="0"/>
          </a:p>
        </p:txBody>
      </p:sp>
      <p:sp>
        <p:nvSpPr>
          <p:cNvPr id="9" name="Rectangle 8"/>
          <p:cNvSpPr/>
          <p:nvPr/>
        </p:nvSpPr>
        <p:spPr>
          <a:xfrm>
            <a:off x="0" y="587514"/>
            <a:ext cx="9144000" cy="707886"/>
          </a:xfrm>
          <a:prstGeom prst="rect">
            <a:avLst/>
          </a:prstGeom>
        </p:spPr>
        <p:txBody>
          <a:bodyPr wrap="square">
            <a:spAutoFit/>
          </a:bodyPr>
          <a:lstStyle/>
          <a:p>
            <a:pPr algn="ctr"/>
            <a:r>
              <a:rPr lang="en-US" sz="4000" b="1" i="1" dirty="0" smtClean="0">
                <a:solidFill>
                  <a:schemeClr val="bg1"/>
                </a:solidFill>
                <a:latin typeface="Arial"/>
                <a:cs typeface="Arial"/>
              </a:rPr>
              <a:t>I Can Do It! You Can Do It! </a:t>
            </a:r>
          </a:p>
        </p:txBody>
      </p:sp>
      <p:sp>
        <p:nvSpPr>
          <p:cNvPr id="8" name="TextBox 7"/>
          <p:cNvSpPr txBox="1"/>
          <p:nvPr/>
        </p:nvSpPr>
        <p:spPr>
          <a:xfrm>
            <a:off x="76200" y="1696182"/>
            <a:ext cx="5257800" cy="3942618"/>
          </a:xfrm>
          <a:prstGeom prst="rect">
            <a:avLst/>
          </a:prstGeom>
          <a:solidFill>
            <a:schemeClr val="bg1"/>
          </a:solidFill>
          <a:ln w="28575">
            <a:solidFill>
              <a:schemeClr val="bg1"/>
            </a:solidFill>
          </a:ln>
        </p:spPr>
        <p:txBody>
          <a:bodyPr wrap="square">
            <a:spAutoFit/>
          </a:bodyPr>
          <a:lstStyle/>
          <a:p>
            <a:pPr marL="342900" indent="-342900" defTabSz="457200">
              <a:lnSpc>
                <a:spcPct val="90000"/>
              </a:lnSpc>
              <a:spcBef>
                <a:spcPct val="20000"/>
              </a:spcBef>
              <a:buClr>
                <a:srgbClr val="E81123"/>
              </a:buClr>
              <a:buSzPct val="110000"/>
              <a:buFont typeface="Wingdings" panose="05000000000000000000" pitchFamily="2" charset="2"/>
              <a:buChar char="§"/>
              <a:defRPr/>
            </a:pPr>
            <a:endParaRPr lang="en-US" b="1" dirty="0" smtClean="0">
              <a:latin typeface="Arial"/>
              <a:cs typeface="Arial"/>
            </a:endParaRPr>
          </a:p>
          <a:p>
            <a:pPr marL="342900" indent="-342900" defTabSz="457200">
              <a:lnSpc>
                <a:spcPct val="90000"/>
              </a:lnSpc>
              <a:spcBef>
                <a:spcPct val="20000"/>
              </a:spcBef>
              <a:buClr>
                <a:srgbClr val="E81123"/>
              </a:buClr>
              <a:buSzPct val="110000"/>
              <a:buFont typeface="Wingdings" panose="05000000000000000000" pitchFamily="2" charset="2"/>
              <a:buChar char="§"/>
              <a:defRPr/>
            </a:pPr>
            <a:r>
              <a:rPr lang="en-US" dirty="0" smtClean="0">
                <a:latin typeface="Arial"/>
                <a:cs typeface="Arial"/>
              </a:rPr>
              <a:t>National mentoring initiative for children and adults with disabilities</a:t>
            </a:r>
          </a:p>
          <a:p>
            <a:pPr marL="342900" indent="-342900" defTabSz="457200">
              <a:lnSpc>
                <a:spcPct val="90000"/>
              </a:lnSpc>
              <a:spcBef>
                <a:spcPct val="20000"/>
              </a:spcBef>
              <a:buClr>
                <a:srgbClr val="E81123"/>
              </a:buClr>
              <a:buSzPct val="110000"/>
              <a:buFont typeface="Wingdings" panose="05000000000000000000" pitchFamily="2" charset="2"/>
              <a:buChar char="§"/>
              <a:defRPr/>
            </a:pPr>
            <a:r>
              <a:rPr lang="en-US" dirty="0" smtClean="0">
                <a:latin typeface="Arial"/>
                <a:cs typeface="Arial"/>
              </a:rPr>
              <a:t>Addresses the need for equal access to physical activity, recreation and sports opportunities</a:t>
            </a:r>
          </a:p>
          <a:p>
            <a:pPr marL="342900" indent="-342900" defTabSz="457200">
              <a:lnSpc>
                <a:spcPct val="90000"/>
              </a:lnSpc>
              <a:spcBef>
                <a:spcPct val="20000"/>
              </a:spcBef>
              <a:buClr>
                <a:srgbClr val="E81123"/>
              </a:buClr>
              <a:buSzPct val="110000"/>
              <a:buFont typeface="Wingdings" panose="05000000000000000000" pitchFamily="2" charset="2"/>
              <a:buChar char="§"/>
              <a:defRPr/>
            </a:pPr>
            <a:r>
              <a:rPr lang="en-US" dirty="0" smtClean="0">
                <a:latin typeface="Arial"/>
                <a:cs typeface="Arial"/>
              </a:rPr>
              <a:t>Partners with schools, colleges/universities, and other community-based settings </a:t>
            </a:r>
          </a:p>
          <a:p>
            <a:pPr marL="342900" indent="-342900" defTabSz="457200">
              <a:lnSpc>
                <a:spcPct val="90000"/>
              </a:lnSpc>
              <a:spcBef>
                <a:spcPct val="20000"/>
              </a:spcBef>
              <a:buClr>
                <a:srgbClr val="E81123"/>
              </a:buClr>
              <a:buSzPct val="110000"/>
              <a:buFont typeface="Wingdings" panose="05000000000000000000" pitchFamily="2" charset="2"/>
              <a:buChar char="§"/>
              <a:defRPr/>
            </a:pPr>
            <a:r>
              <a:rPr lang="en-US" dirty="0" smtClean="0">
                <a:latin typeface="Arial"/>
                <a:cs typeface="Arial"/>
              </a:rPr>
              <a:t>Promotes individualized physical activity and healthy eating goals</a:t>
            </a:r>
          </a:p>
          <a:p>
            <a:pPr marL="342900" indent="-342900" defTabSz="457200">
              <a:lnSpc>
                <a:spcPct val="90000"/>
              </a:lnSpc>
              <a:spcBef>
                <a:spcPct val="20000"/>
              </a:spcBef>
              <a:buClr>
                <a:srgbClr val="E81123"/>
              </a:buClr>
              <a:buSzPct val="110000"/>
              <a:buFont typeface="Wingdings" panose="05000000000000000000" pitchFamily="2" charset="2"/>
              <a:buChar char="§"/>
              <a:defRPr/>
            </a:pPr>
            <a:r>
              <a:rPr lang="en-US" dirty="0" smtClean="0">
                <a:latin typeface="Arial"/>
                <a:cs typeface="Arial"/>
              </a:rPr>
              <a:t>Recognizes participants with PALA+</a:t>
            </a:r>
          </a:p>
          <a:p>
            <a:pPr marL="342900" indent="-342900" defTabSz="457200">
              <a:lnSpc>
                <a:spcPct val="90000"/>
              </a:lnSpc>
              <a:spcBef>
                <a:spcPct val="20000"/>
              </a:spcBef>
              <a:buClr>
                <a:srgbClr val="E81123"/>
              </a:buClr>
              <a:buSzPct val="110000"/>
              <a:buFont typeface="Wingdings" panose="05000000000000000000" pitchFamily="2" charset="2"/>
              <a:buChar char="§"/>
              <a:defRPr/>
            </a:pPr>
            <a:r>
              <a:rPr lang="en-US" dirty="0" smtClean="0">
                <a:latin typeface="Arial"/>
                <a:cs typeface="Arial"/>
              </a:rPr>
              <a:t>Provides comprehensive toolkit to support program coordinators and participants</a:t>
            </a:r>
          </a:p>
          <a:p>
            <a:pPr marL="285750" indent="-285750">
              <a:defRPr/>
            </a:pPr>
            <a:endParaRPr lang="en-US" dirty="0" smtClean="0"/>
          </a:p>
        </p:txBody>
      </p:sp>
      <p:pic>
        <p:nvPicPr>
          <p:cNvPr id="12" name="Picture 11" descr="GettyImages_113725417.jpg"/>
          <p:cNvPicPr>
            <a:picLocks noChangeAspect="1"/>
          </p:cNvPicPr>
          <p:nvPr/>
        </p:nvPicPr>
        <p:blipFill>
          <a:blip r:embed="rId4" cstate="print">
            <a:extLst>
              <a:ext uri="{28A0092B-C50C-407E-A947-70E740481C1C}">
                <a14:useLocalDpi xmlns:a14="http://schemas.microsoft.com/office/drawing/2010/main"/>
              </a:ext>
            </a:extLst>
          </a:blip>
          <a:srcRect b="-146"/>
          <a:stretch>
            <a:fillRect/>
          </a:stretch>
        </p:blipFill>
        <p:spPr>
          <a:xfrm>
            <a:off x="5206174" y="1913206"/>
            <a:ext cx="3480626" cy="3835791"/>
          </a:xfrm>
          <a:prstGeom prst="rect">
            <a:avLst/>
          </a:prstGeom>
        </p:spPr>
      </p:pic>
      <p:pic>
        <p:nvPicPr>
          <p:cNvPr id="15" name="Picture 14" descr="ICDI_RGB_Logo.png"/>
          <p:cNvPicPr>
            <a:picLocks noChangeAspect="1"/>
          </p:cNvPicPr>
          <p:nvPr/>
        </p:nvPicPr>
        <p:blipFill>
          <a:blip r:embed="rId5" cstate="print"/>
          <a:stretch>
            <a:fillRect/>
          </a:stretch>
        </p:blipFill>
        <p:spPr>
          <a:xfrm>
            <a:off x="990600" y="5748997"/>
            <a:ext cx="2743200" cy="808630"/>
          </a:xfrm>
          <a:prstGeom prst="rect">
            <a:avLst/>
          </a:prstGeom>
        </p:spPr>
      </p:pic>
    </p:spTree>
    <p:extLst>
      <p:ext uri="{BB962C8B-B14F-4D97-AF65-F5344CB8AC3E}">
        <p14:creationId xmlns:p14="http://schemas.microsoft.com/office/powerpoint/2010/main" val="2608034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25400" y="1524000"/>
            <a:ext cx="9169400" cy="5334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25400" y="228600"/>
            <a:ext cx="9169400" cy="12954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bg1"/>
              </a:solidFill>
            </a:endParaRPr>
          </a:p>
        </p:txBody>
      </p:sp>
      <p:sp>
        <p:nvSpPr>
          <p:cNvPr id="9" name="Rectangle 8"/>
          <p:cNvSpPr/>
          <p:nvPr/>
        </p:nvSpPr>
        <p:spPr>
          <a:xfrm>
            <a:off x="228600" y="228600"/>
            <a:ext cx="8915400" cy="1938992"/>
          </a:xfrm>
          <a:prstGeom prst="rect">
            <a:avLst/>
          </a:prstGeom>
        </p:spPr>
        <p:txBody>
          <a:bodyPr wrap="square">
            <a:spAutoFit/>
          </a:bodyPr>
          <a:lstStyle/>
          <a:p>
            <a:pPr algn="ctr"/>
            <a:r>
              <a:rPr lang="en-US" sz="4000" b="1" dirty="0" smtClean="0">
                <a:solidFill>
                  <a:schemeClr val="bg1"/>
                </a:solidFill>
              </a:rPr>
              <a:t>Moving Youth Towards </a:t>
            </a:r>
          </a:p>
          <a:p>
            <a:pPr algn="ctr"/>
            <a:r>
              <a:rPr lang="en-US" sz="4000" b="1" dirty="0" smtClean="0">
                <a:solidFill>
                  <a:schemeClr val="bg1"/>
                </a:solidFill>
              </a:rPr>
              <a:t>a Healthier Future</a:t>
            </a:r>
          </a:p>
          <a:p>
            <a:pPr algn="ctr"/>
            <a:endParaRPr lang="en-US" sz="4000" b="1" dirty="0" smtClean="0">
              <a:solidFill>
                <a:schemeClr val="bg1"/>
              </a:solidFill>
              <a:latin typeface="Arial"/>
              <a:cs typeface="Arial"/>
            </a:endParaRPr>
          </a:p>
        </p:txBody>
      </p:sp>
      <p:pic>
        <p:nvPicPr>
          <p:cNvPr id="10" name="Picture 6" descr="Usa Political Map Clip Art"/>
          <p:cNvPicPr>
            <a:picLocks noChangeAspect="1" noChangeArrowheads="1"/>
          </p:cNvPicPr>
          <p:nvPr/>
        </p:nvPicPr>
        <p:blipFill>
          <a:blip r:embed="rId3" cstate="print"/>
          <a:srcRect/>
          <a:stretch>
            <a:fillRect/>
          </a:stretch>
        </p:blipFill>
        <p:spPr bwMode="auto">
          <a:xfrm>
            <a:off x="118352888" y="-26052463"/>
            <a:ext cx="2857500" cy="1619250"/>
          </a:xfrm>
          <a:prstGeom prst="rect">
            <a:avLst/>
          </a:prstGeom>
          <a:noFill/>
          <a:ln w="9525">
            <a:noFill/>
            <a:miter lim="800000"/>
            <a:headEnd/>
            <a:tailEnd/>
          </a:ln>
        </p:spPr>
      </p:pic>
      <p:pic>
        <p:nvPicPr>
          <p:cNvPr id="13" name="Picture 8" descr="Usa Political Map Clip Art"/>
          <p:cNvPicPr>
            <a:picLocks noChangeAspect="1" noChangeArrowheads="1"/>
          </p:cNvPicPr>
          <p:nvPr/>
        </p:nvPicPr>
        <p:blipFill>
          <a:blip r:embed="rId3" cstate="print"/>
          <a:srcRect/>
          <a:stretch>
            <a:fillRect/>
          </a:stretch>
        </p:blipFill>
        <p:spPr bwMode="auto">
          <a:xfrm>
            <a:off x="118352888" y="-26052463"/>
            <a:ext cx="2857500" cy="1619250"/>
          </a:xfrm>
          <a:prstGeom prst="rect">
            <a:avLst/>
          </a:prstGeom>
          <a:noFill/>
          <a:ln w="9525">
            <a:noFill/>
            <a:miter lim="800000"/>
            <a:headEnd/>
            <a:tailEnd/>
          </a:ln>
        </p:spPr>
      </p:pic>
      <p:sp>
        <p:nvSpPr>
          <p:cNvPr id="14" name="Slide Number Placeholder 2"/>
          <p:cNvSpPr>
            <a:spLocks noGrp="1"/>
          </p:cNvSpPr>
          <p:nvPr>
            <p:ph type="sldNum" sz="quarter" idx="12"/>
          </p:nvPr>
        </p:nvSpPr>
        <p:spPr>
          <a:xfrm>
            <a:off x="6705600" y="6356350"/>
            <a:ext cx="2133600" cy="365125"/>
          </a:xfrm>
        </p:spPr>
        <p:txBody>
          <a:bodyPr/>
          <a:lstStyle/>
          <a:p>
            <a:pPr>
              <a:defRPr/>
            </a:pPr>
            <a:fld id="{CB303930-7124-40E2-8E47-26B134CB904E}" type="slidenum">
              <a:rPr lang="en-US" smtClean="0"/>
              <a:pPr>
                <a:defRPr/>
              </a:pPr>
              <a:t>38</a:t>
            </a:fld>
            <a:endParaRPr lang="en-US" dirty="0"/>
          </a:p>
        </p:txBody>
      </p:sp>
      <p:sp>
        <p:nvSpPr>
          <p:cNvPr id="6" name="AutoShape 8" descr="data:image/jpeg;base64,/9j/4AAQSkZJRgABAQAAAQABAAD/2wCEAAkGBxQSEhQUEhQWFBUXFxQYFxUYGBQVGBcYFxYXFhQYGBgYHCggHB0lGxQWITEhJikrLi4vFyA0ODMsNygtLisBCgoKDg0OGxAQGiwkICQsLC8sLCwsLCwsLCwsLCwsLCwsLCwsLCwsLCwsLCwsLCwsLCwsLDQvLCwsLCwsLCwsLP/AABEIALEBHQMBIgACEQEDEQH/xAAbAAADAQEBAQEAAAAAAAAAAAAAAwQBAgUGB//EAEUQAAIBAwIDAwcHCwMDBQAAAAECEQADIRIxBEFRIjJhBRNxgZGhsRQzQlJygrIGI1NikpOiwcLS8LPR0wfh8RVEo8Pi/8QAGgEBAAMBAQEAAAAAAAAAAAAAAAECAwQFBv/EACgRAAICAgIBAwMFAQAAAAAAAAABAhEDMRIhQQQyURNhkSIjQkPBBf/aAAwDAQACEQMRAD8A/WKKKK7TgJeLsGVdSZWZA2dYOCOomR6+teb5QQiLhbSCZ0sw0SBqQMRgA6WM5yw3EV7leN5Y8gTYJFyLB03GRoLKcE6HZgBOcNiTuNqpJpSVlkm4v8nocJf1or/WAOIj1QTTqm/J7ydbucNadkKuwJLAtbcyxiWWCREb4q1vJjjuXSfC4ob2FdJ9s1yyaUmjrg7imKra4uW7q5a2GA5o6nHUi5pj1E0n5cg7828T21ZBH2mAHPrS0yxTRXNq4GEqQw6ggj2iuqAKKKKAKKKKAKDRRUp0Q1aMBraKyreKKV3ZtFFZNVLm0GsooLNorAa2oJCkEN2gogRjMZO5XpuPSem5fRVoya0VlFSVMTw1uJ3gmRMyJGQZ8ZM859ZaK2sAqLsmqMNdVhraMIwmuLr6RME7YGSScACurjECQpbwEe3tEUnWWYCCuDvp5xJEE55feq0V8lZOl0MQnMRJMk7gYAjxOP8AOfN5OyYZgeRmckwMd3f1U3TiBjp4e2pb3DQphmOD11TEDIz/AJyEzZTt7oo4UtWy1DgTvFJ4ni1txqJzOwJ29FcJxVtdKyFGnEkACOyF9OD7KXxPF2ge0NXjp1e/pv766Ecr0XUUUUJObr6VLdAT7BNYOC+U8NaU3CMLqZCjauyVZZiOZG1dhCxVRzIJ59kGW9u33qre2wcsiqdQAOdJkEwTgzgx4ePLmzzppLZvhhd3ofathVCjZQAPQBArRSPlMYZHB8AXB9BXl6Y9VHysc1cfcc/AGuQ6Q4/5th9aE/bIQn1Az6qLZ/OvP1Ej0an/AM9lLbiFd7YVlaCzGCDspEGPFwfVXfFjTFwDK94Dcp9IervD0EDc1IMveT7LmWtoW+tpGr9rekt5IT6LXE9Ds/uuah7qutuGAI2IBG4wRIwa6pYPMbyZcHdvT9u2G/AUrhuEvjYWm8dTp7tLfGvWoJqeTB4zJdG9kn7L2z+JlpbXisarVxZwOzqzBP0C3IGvcWedJu/OIPB29mlf66nmweR8qH1bo9Nm+PeUoPGpzaPSCvxFe5r5GuppzZB8+fKNn9Lb/bT/AHrP/U7P6a1+8T/evoZpHBnDjmHefvHWP4XFTzJo8ThOPW4zBc6Y7QIKsCWEqQeqkVVVvF8Cl0ywYECA6syH+E5HgZHhUd3yOwINq6wOdQuTcVvGJGkzHdIEE42i3NFaCsNLazxAElbI8POPM+B83kHOIxE84CLXnLgmRbGY0w5aDgksAAp6ASZ3FXh3opOSS7LKKm8+6fOJI+vbBI9ad4erV6RT7V0MNSkMOoII9oq0oVoiOS9nVFFANZmoUVhNBWpIAqK0VgFbQGO4AJOwBJ57VHZ4c3XVWLLr1XGg6WCoAFXGxDXE9S551aK44E6uJMR2LRDDobjAoPDFpp9K1DdJirdhxnArZ0OkjthbhJJLa+ypbq2spnkCQIGK7r0uI4cOhRsqRB5H2jn414RtuGNlmBj6amWgklVf6raYzsZxviMacnRE5KKtiuMK6wsgTDEnkRtCxknG0GBPSsXgA4kECST82sZ56XkgmMnnTrellLMBozpnMruWPpyfRHU0W+D1gG9JMA6QWQLO47LZ6T4V1K9J6OaVba2XUUVzc23jYTtEmJ99XMynyaA0uM7qDg7HtR94R92raAI225UTXnTlydndGPFUFFFAqpclu9q4oG6ZZugIwn3t46Cd9Jrryiha2yqJJEEYB0kgPEmJ0kxOJis8nr2WPJndh6CxjPOdx4EDlVNCBXDXtayRBlgRvBVipz0kU2pNLo7FV1K0HdRpbutvyICnns3hXHyi4X06RbAUtLQ85A2VhH0ufKgLqKRNwckb1snuhqPPON7ZP2WQj+IqfdQD6Qw/Or4I/vZI/CaPlUd5HH3S34JpCBblxsNhEA+ctnLXJ6HkKAuomkfI16v+8u/3Vg4bJh3G30p/FPSgKKntGLlweCN7QV/orfk7fpX/APj/ALKVZUi6QzM0oNM6Nge33QMgsuD1wdwAKmG1ccRe0rME5UACMlmCjfxNNqW8s3La/RhmgYyjJpJ8BO3WMHlIIfKPC3GVmYmYgKhYBAcapEFyJnblgTvXwdpI7DAwABpIOnptVsUu7w6NGpVaNpAMeiav9R1RT6auyd+EM428am4vyWveRgt3B1bBgNw4HeESMzG42rjiL1y2GUYVJIdiXlNIIXBBmdW84A3mqOBtltLMsSJIwYOJE89/dWqcnG2zOoqVJHncPxJ1ebuCH7ZkA6WVWA1Lk8mT1kjkYpBqryhwKMuVBjI8PEdD4iK87giYZSSSjFZOSQYZMnJ7LKJ6g1aCjJWJSknRRWUGiqtd9F4vrsKVbZ3+btsynZyVVD6CTqI8QpB5VzeXW62sgMGLnYhBAIHQsWAnpqjIr3lUAQBAGABsOlUm3EsqZ43D8PcdSzOloAuGCjWRoJBOtoHKcrTvInDC0NIEalDyQAzMOy7NgZIKHOZY13xDELxAOJVnU9QU0n1gr7GFN8ptoUOIlT2VM9rBBUQJ/W+5y3Gdtk6IuO4zzxKWbjLpYrccCMjBVT1ycjY8+VdWbQUQPHxJJySTzJOSaLKgKApkQIO8iMGedd16EYKKpHDKTk7ZI3BkkDV+bmdMRtssj6M5g9I2quiirEBQqyyr1IPqUhjPhgD1iincEe2R1X8Jx+I+yqZHUWy0Fckh3yNR3ZT7B0j06R2T6waNFxdmV/BhpJP2lx/DVBFK4m7pRmG4BgdTyHrNecdwq1xhIk22Ak5EOMEjGntEGN9NF7j0CsQw1BSQpw0gYGk591Ps29Cqo2UAewRXVxAwhgCOhEj2GgObNrQqqNlAHsEV3SPkajuyvgrMo/ZBj3UoC5rKrcmFBOtQe8SBGnT9U+6gLJqe1m456BF9Y1Mfc60B7n1UYdQzL/CVPxrOBMhmgjU7YMY0xb5GPoUBTRRRNCQpFjL3D0ZV9iK39Zp9R2lctcKsoBfmpbZVU5DDmtCCysAiaTpufWQ/dYf1Ggtc+qh++w/oNAPqd/nU+xd/FarPPXB3rc/YZT7den3TU2pbl4A61ZbZJUlkPaYQQUaGHZzBMdmgPSpN6xMFTpYTB3EGJBHMHSOhxgiufka9bn727/dW/I16v+8u/wB1Abw94mVYaWAEjcGZAKnoSp3zjIp01DdVbLecyE0kOZLRlShMmYHbzymn/LF6P6rd0/BaAk8rnsqNpZJ9bqD7gRV9gdkegV5PlfiARID40nKMvdYN9ICvT4Pu+s1vJftoxi/3GdXkJgcufWvI4i3p4ggbNbBPhDEJ7dT/ALIr3K+cbjAzPdJEE+aVV7RPm2cRjdySxgbCOhNVxt6ReaW2V0jgOEW890XC7aGAADMqaSoIBCmCQZkGTsdiKxeHu3Cms+bRyRpXv90tBecYUzpGOTV6PBcM9tFRfNoFAGFZp6ndYJMnnvVpy49J9kL9XdDOE4C3a+bRVncgAe2BVUUj5OT3rjnwEKPaoDe+kcbw6ohdZDrkMSzEn6rEmSp2IJjniJGLd7NEqM49AXQMrMCl0QpImTbwSCBEA7mKl424ttSTYhWVgxBUXNJKq0aZkw8976JrPKfHOly2pCau02CxwFZSdMTksIUSezzzCrdt3fXcYkY0KdxgZMYB9EY35itseJy7ejHJlS6WzLN8m4QCdHaGRBJBlTtjs7yemFMirKKK7TlCiiigCmcI8P8AaEesZ+E+wdaXS+ISVwYIyp+qeR9VVnHlFomLp2evSOLOba/WcfwA3B70HvrOCsMoGpmJ0qCpIYBoyQd/eadftahG3MEbgjYj0GvOfTO9do6AraVw13UDOGBhh0McvAiCPA02oAUjh8tcP6wUehVH9ReqKn4D5tT9aX/bJeP4qEjUSCfHMfGp7du4ggaGyTnUm5JM96cnwqqtpZFElvimI+bJyw7LIRKkg94rzBrv5VHeVx90t+CRRwHzYP1pb9ti/wDVT6AR8sTmdP2gyfiApHA8Xb0n84k67v0l/SNHPpFXUETQGKwOxmtqGxeVGuiG7/0bbkfNoN1WOVP+WL+sPSlwfFaAfU3GnTof6rAH7LkKZ8JKn7tdfLbf1gPTj40riuItujKLiAlSAZGCRg70BZRUPB33uLqD2/EaCSp5gxc/80/Rc+uvqQ/zc0B1xF7TGCxYwAIyYJ5kDYGjhLRVFUxIGY2HOBPIbDwAqdUY3YZpCgOuIJY6lM9QB+IeFW0BH5Ts6wiyVBeCRExpZoyCN1WmLwgiCzn7xX8EVvGnCno9v3uqn3E0+pt1QpXZFw/CqTcB1MA0AM7uIKI2zEj6Rpq+T7QbWLaBojUFAMdPR4VtrFy4OoRvaCv/ANYp9LaFJknlG6EVGPK5aA8Nbi1/XHrquouLXzpNsSAD2nxAOmVCzuwJVtox1xS+N4d/0rBIbWxKro2OoaQOQbcwJkzEGAeiai4rj7UaSwfUdIVSCSTymcHxkVBw3k1gfOAhx2jF7UxI1ypJadPZk4AiQCDGIeKvh76O4Uq1pSFJB0MWWUXVE6xqXAkloO0DSEORSc+J6t8FTaVoNzS5YxnSDgavAsB4wTG9bSOH3fvYbT2t4ADLjl39upO2wfXbjjUUck3cmwoooq5UKKKKAKxtjW0UBfwoGhYJOBvv64502pPJ7d5eQgj70z7xPrquvNnHjJo7oO4pk/ErpPnANhDAc039qySPSw51QpnIyOtFTWuw2j6LSU8DuyfEjwkbLVSx3xrEW3jfSQPtEQvvIpqqAABsMD0DaouKvK5Fvtd8SQGWNB14YeKgb/SFP+Tkd2448DpYe1hq99APpfEXdKM3RWPsE0ord6ow6aWT+KW+FK426+ghrc6iq9hgcMwU97T1oCuxb0qq/VAHsEV3SPlX1kdfulvwTR8tQbtp+0Cn4gKAfRSk4pG2dT6GU/zpsUAjg9mP69z3Ow/lVFT8EOyft3T7bjGn0Bs0TWUUJJimm7qwfOAKeo0BiOWRk45es1TSOI71r7Tf6b0+hAnirOoSphxOluhPI9VOJH8wCN4a9qBlSpBggkHkDgj0x6QabUtybZkHsMwBU8i7RKn7TZB64iIIG+UD2B112oHUi4pA93qEmqLjhQSxAABJJMAAZJJOwr4L8vvysFvzI4W4C8s+tQroAQ1vByNUkjwnxr4Hyn+UPE8QQbt5jEgAQghlCsIWMEDI8T1qHJI9D03/ADsuaPLS+57/AJc/L263Ei5w/wCbVCViSy3lDNpLrAxB23E71ZwX/Uy8blsXLdoJIDkFlwYGqTMAGTtt6K+AqrybwL37i27cSTknCqObMeQFZ8nZ7c/Qeljj/Uqpb/0/f+A4YW0VVjYSQI1GMt6TvS7lsXLkEnSgEgEgFmhoYA5hQMHHbry/I/Bpw9pLKcTccKMkRcJjB04bSuR2RtAjnPp2WCiLdtyNyYgk4EsbpBY43Mmtj5V1fRYa+a8q8PbVwqLGrUCullGRyOARqCH4HlXul7h2RQP1nMj1KpHvqfjkfSCe3BkBEWQYMHt6ucCcb1fFJxkZZYKUSXg7elBiCe0RuZbJk8znenV5/ki82ko/eQkTMyAY3xkYBwJwedehXoHEmFFFFCQooooAooooBbXHUyoPKYIn2Ng716PDcTqwcN6DBjmD/LeoSK4KktORAEHG/UcwRHoM1lkxKa+5eGRxZ7FcX7QZYOOhG4IyCPEGs4e5qUE78/SDB+FFy8FUsZgcoJO8QAN81wtUdqdifJ06DqiddyYmJ84wxNVUjgrJVZbvt2m6BiACF8BEfGafUAKRxW9sdXH8Ks496in0i586g/VuH1yij3M1APooooSY6A7gH0gGvOucCpunSloQinNsGdTN0IjueO9elSLXzjnwRfZLf10IJxwZGyW/us9v3KDW8PYDagwZSrRi9eYd1WncfW6VdSOG7137Y/0rdAHyRer/ALy7/dR8kXq/7y5/dT6KAh4izpa0VljrIhrjx82/WenSn67v1E/eN/x0cZsp6Pb97hT7mNPoBGu79RP3jf8AHUHH8UzarMW9blEGoF07UlwUOnVCKTvmY5GvWqF7ha7KoWCArMgDW0at94AGR9YjrAHyfAf9NLVs9u89xThkACBumQScGD6q9iz+Q3AL/wC3B+01xvi0V69+/cUA6F7yjNwg9pgo2Q8yK7/OH6i+pn98rSjol6rNLcn+SG1+THBrtwtn121b4ini3btytm0gfoqBVUxjWyiByxvB2rtPOF2VnAgKQVSDBkfSZsyp5cxXDcCQrBLjyTqyVWZaWBZFByAROYx0oYyk3tna6UOq7dUvESSqQDmFE4nE5MwKps3VcSjBhtKkESNxIpXAlYIVQpBIZeYPUnnO8nea6fhUYyyKSeoB+NCo+vM8u3OwUBOtgdIUurbbjQORI3gZGRIp10eagpsSB5s4HiVP0cZjbHImamklmZoknHOFAwJgc5PrrfDjt34Mss6VCOEUkBnEMRtJMTBIJOScDJ6VRRRXacgUUUUAUUUUAUUUUAUUUUBJbswzaWuL2icO4Ha7R7M6dyeVc8T504F13G7IfMhiue42jDBoIJPLcbh7GHHiPwn/APXurk2gzydwBpPMSTqj06R7K5pQudHTGdQs9ThOMS7Ok5HeUiGX0qc+vY8pqivAezLANOoAlbgMMI0zkRGSMbEDNU2fKDpi6DcX9Io7Q+2g39K9e6KwnjcWaxkpK0etSE+dbwRB7S5PwWlL5WsbedQHoxCH2NBrkcWqC7cJlfOKAV7UyLaACP1jWZYuorzn8tWgCTrEdbdxfeyge+qV4wEA6Xg5EKWBHIgpIpQKKRw3eu/bH+nbo+WJzJX7Ssv4gKzgWBUsMy756wxUe5RQFFT3uEBOoFkaQdSkiYx2l7rYxkHwiBFFFASk3lOyXB4TbI9pYNI+zt445tcXcIE2HBImNVsx4E6sHbr/ADqyigIOKvtA12yO3bMrNwYdSZ0iRseUR0OKuRgQGGQQCD1ByK6Fef5PsHzVv84/cTH5vHZGO5NAU8Ze0W3cCdKsY9Amt4WzoULOo82O7Mcs3rM45Uji+C1W3XWxJVgJaBJBGYjFUcNd1orD6Sg58RNAccZsv27fudT/ACp9I4r6H2x7gT/KnmgJ72Htt6UPhqEg/tIo+9VFT+Ufmn8FLDwKjUpHiCAfVVA8d6ARxPD6u0p0uNm9c6WHNTzHrEGDXB45As3CqENpIJ+lyA5mRkYkg1VXk+UUDXlEd1QxPUywt+yXPrFXxx5SorklxjYOxdg5EQGVRmdJIJJnmdCmOVdUUV6CSSpHE3bthRRRUkBRRRQBRRRQCDxlv9In7S/70fLbf6RP2l/3o4I9gev2SYp81HYJrnHIBh0JkY1qMEgE78hJ9VdfLLf6RP2l/wB6cxOY3jHSucmRIBgAA8yeU7A7RO9Q3SC7J73F28EXEwZjUucEdfGsHG29U60ggDvLiJI5+Pwr2BwysASuliMxuCRtI3ipbiFTB9R6/wDesYTU5fc2lFxjXgifi7ZKw6GZHeXmJ69QPbVFL46fNtG8YrtHkA7eHMdQfEbUyruy+F9UaaR8ityG82moZDaVmeWYp9FZGxtL4TiPMdkz5kxpO/mjtB5+b2j6ufoxp7ri/aDKynZgQeeCIqGrB7dFQ+S+NDqFOLigB0JyDAk+Kk7Nz9MilXPK3aYJad1UlSwNsSwMEKGYTBkEmMjnWVMk9KipfJ/HLdBIBVlMMjRqU8pgkZGQQSCKqqCQooooAqXhOyz2+Swy/ZeYHqZXxyGmnXOIVSAzAE7Tj/Nqk4fi11XCZy2DDHCqo3iIkMfXPOrKLekVcktsb5R7oEEgsoaAW7I7RkAGQdOn71bc40AFtLwASeyRAGT3orh/KdsMFLZImfo/tbTg/wCRR5Ryk+cVFOCWAKnVgapO3KOc1PB6fRHNeOxvG7A9Ht+91U+4mlPxvahdOYgs+kNJiFhTJkRG9eNwOt1i47GMd4jAgLqHUkHocA4M1R8gtmJUNG2qXj0apg+Nbr03yzB+o+EeitxrgYKbXNTpY3IPMGNMHNdWGuBQpQEgAFtQUGMSBkid45V517hVMEDSymVYYKkbHESOo2IxTGDMZuEGJ0gAqo8Yky2NztyiTJ+n76ZKz/KL2e7yRD4ecb/jqDzLKwZySzogadIhlkkDTj6R/ZqmxxemFaSCQA2MTgBuZyRnPj1NPEWtQjny8CNj6M59NZxvHPsvKskeiCil2LwcSORKkdGBgg0yu45AooooAooooAooooCbhwdAKxOd5g9o9PjT0afDwO9L4PuD1/E0y5bDCCP88Dyogawkbx4iqvJ6LoUgCRicSOWcDNee9g40uREYPaBE5mc7eNYfOiAukAka2yrQOkE/GsssHNUi+OfF2z3ah8p3cBBu2T4KpBJ9ZgeueVS8Kzo4JfUkAFYMzntyWJnbG29Lt3xcLv1Yr0gISAPifvVzPE4vs6ozU0J4sNpbtAjGAuTkYma25cYGVttkjUCFzsCQdWIHge7ypnF9w+r4inhd/H010QbknZhkqDVCPPH9G/8AB/dR54/o3/g/uqg1zq6yOk7+uKn6USPryE+eP6N/4P7qxuIjJRwOvZx7GqgGaTxvcb/OdQ8SoLNJsy/w6vEyCNmUlWXrpZSCP511ZtBQFUQBy959c5mmVlYHUIv3PNst76ph+U2zgzOIUkPnbSepr3q8iuvIjlS9mZW2EKdQjFwF8QpQgbYgcpNJrySj1a8/iPKyrcNsKzsACdOjE7AywiuvLPEtbtygJYkKCNHZZiApYN9GTmATFRcHwq2lCIIHxJ3J8TWmHEpK2YZcri6Qy8mtw7bqIUbhZ3PixgZ5RjnPdFFdaSSpHM3bsKnHBpjBMABQSSABsADsMDG2B0qiipAq1w6qSRuY5mAByA2A545mm0UUAUUUUAviHhSQJiDG0gGTnlia9Szc1IrREgGN4nMYrz6zgrrrc0n5ogBNhoInsxvBxB5QBFYZ4WrXg1xTp0/J1xVkI8gYuHPg8f1Ae1f1qyrOMQC3cPgWzyKiQfaK8+/aDYb0xJEx6NxtU4ZXGvgjLGpGNxCgwTBmMggSdhq2nwmabU17hVKlFAWRyAjlyFNN4AwZGwBIMGdoO1bGQyiiihIUUUUAng+4PX8TTqRwjDQMjn8TTtY6ioBtFZrHUUax1FSDa8S9dKcYo2W4ue9EwR6ASUUf+a9rWOoryfK9vtLdOkhGtemCzB4Iz9JDH6pqGk1QUnFpl/F9w+r4iqKl4thoORy+IqjWOo9orLD5Ns+0dUEVzrHUe0Uax1HtFbHOaq8t84254AmlceCEYEQY/nTrd0AgyMH/ALH3UvypxIdDsOmcnIrKTadJdGkUmrb7OqytrK5ztClXUYMr2yA6hh2hqUq0FlMEEZVcjaOe1NooCfyl5SJssHsuGAkFIurqUysR28kASVETnGarBpNwTA6nPoiT8I9dOrfCqicub3BRRRWxkFFFFAFFFFAFFFFAFcugYQQCDyIkeyuqxlB3z/kUBObzMvm0KFJWCJOlQe2u8TggdOhyaprAAB0HsrahJLQtvZ5/GcSEbt6lViqAgtBmST2cqR16A+qy8gIAMxKnE7hgRPUSBW3rQdSrZBwcke8ZHpFdARipIFSVJkypyBktOSwAG4jbn7qakxmJ8KS/CqQQOzkNKwCDMyBESczjMmuL+uUA0sJXVKnMGWaZhYAnnmBUgqorjtTmIjO4M/7UocSTtbcjkewJ9TMCPWKgWeLxHfb7R+NLoorM1CiiigCgVtFAYK1tx6D8VooqJaLQ9yCzt7fjXdFFSirFWu6PQPhTrHeX0j40UVzHWtHvUUUUAUUUUBz9IehvitNoorpx+05MvuCiiitDMKKKKAKKKKAKKKKAKKKKA8D8rO4PSn4qf5D71z7T/ioorT+Bj/YexRRRWZsLbvj7LfFaZRRQgw1zdrKKA//Z">
            <a:hlinkClick r:id="rId4"/>
          </p:cNvPr>
          <p:cNvSpPr>
            <a:spLocks noChangeAspect="1" noChangeArrowheads="1"/>
          </p:cNvSpPr>
          <p:nvPr/>
        </p:nvSpPr>
        <p:spPr bwMode="auto">
          <a:xfrm>
            <a:off x="1752600" y="-2422525"/>
            <a:ext cx="9496425" cy="5876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Title 2"/>
          <p:cNvSpPr txBox="1">
            <a:spLocks/>
          </p:cNvSpPr>
          <p:nvPr/>
        </p:nvSpPr>
        <p:spPr bwMode="auto">
          <a:xfrm>
            <a:off x="1752600" y="1220582"/>
            <a:ext cx="7924800" cy="192901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lnSpc>
                <a:spcPct val="70000"/>
              </a:lnSpc>
              <a:spcBef>
                <a:spcPct val="0"/>
              </a:spcBef>
              <a:spcAft>
                <a:spcPct val="0"/>
              </a:spcAft>
              <a:defRPr sz="6600" b="1" i="0" kern="1200" cap="none">
                <a:solidFill>
                  <a:srgbClr val="00BCF2"/>
                </a:solidFill>
                <a:effectLst>
                  <a:outerShdw blurRad="635000" dir="2700000" algn="tl" rotWithShape="0">
                    <a:schemeClr val="tx1">
                      <a:alpha val="50000"/>
                    </a:schemeClr>
                  </a:outerShdw>
                </a:effectLst>
                <a:latin typeface="Arial"/>
                <a:ea typeface="ＭＳ Ｐゴシック" pitchFamily="-107" charset="-128"/>
                <a:cs typeface="Arial"/>
              </a:defRPr>
            </a:lvl1pPr>
            <a:lvl2pPr algn="l" rtl="0" eaLnBrk="0" fontAlgn="base" hangingPunct="0">
              <a:lnSpc>
                <a:spcPct val="75000"/>
              </a:lnSpc>
              <a:spcBef>
                <a:spcPct val="0"/>
              </a:spcBef>
              <a:spcAft>
                <a:spcPct val="0"/>
              </a:spcAft>
              <a:defRPr sz="4000">
                <a:solidFill>
                  <a:srgbClr val="FF3F00"/>
                </a:solidFill>
                <a:latin typeface="Gotham-Black" pitchFamily="-107" charset="0"/>
                <a:ea typeface="ＭＳ Ｐゴシック" pitchFamily="-107" charset="-128"/>
                <a:cs typeface="Gotham-Black" pitchFamily="-107" charset="0"/>
              </a:defRPr>
            </a:lvl2pPr>
            <a:lvl3pPr algn="l" rtl="0" eaLnBrk="0" fontAlgn="base" hangingPunct="0">
              <a:lnSpc>
                <a:spcPct val="75000"/>
              </a:lnSpc>
              <a:spcBef>
                <a:spcPct val="0"/>
              </a:spcBef>
              <a:spcAft>
                <a:spcPct val="0"/>
              </a:spcAft>
              <a:defRPr sz="4000">
                <a:solidFill>
                  <a:srgbClr val="FF3F00"/>
                </a:solidFill>
                <a:latin typeface="Gotham-Black" pitchFamily="-107" charset="0"/>
                <a:ea typeface="ＭＳ Ｐゴシック" pitchFamily="-107" charset="-128"/>
                <a:cs typeface="Gotham-Black" pitchFamily="-107" charset="0"/>
              </a:defRPr>
            </a:lvl3pPr>
            <a:lvl4pPr algn="l" rtl="0" eaLnBrk="0" fontAlgn="base" hangingPunct="0">
              <a:lnSpc>
                <a:spcPct val="75000"/>
              </a:lnSpc>
              <a:spcBef>
                <a:spcPct val="0"/>
              </a:spcBef>
              <a:spcAft>
                <a:spcPct val="0"/>
              </a:spcAft>
              <a:defRPr sz="4000">
                <a:solidFill>
                  <a:srgbClr val="FF3F00"/>
                </a:solidFill>
                <a:latin typeface="Gotham-Black" pitchFamily="-107" charset="0"/>
                <a:ea typeface="ＭＳ Ｐゴシック" pitchFamily="-107" charset="-128"/>
                <a:cs typeface="Gotham-Black" pitchFamily="-107" charset="0"/>
              </a:defRPr>
            </a:lvl4pPr>
            <a:lvl5pPr algn="l" rtl="0" eaLnBrk="0" fontAlgn="base" hangingPunct="0">
              <a:lnSpc>
                <a:spcPct val="75000"/>
              </a:lnSpc>
              <a:spcBef>
                <a:spcPct val="0"/>
              </a:spcBef>
              <a:spcAft>
                <a:spcPct val="0"/>
              </a:spcAft>
              <a:defRPr sz="4000">
                <a:solidFill>
                  <a:srgbClr val="FF3F00"/>
                </a:solidFill>
                <a:latin typeface="Gotham-Black" pitchFamily="-107" charset="0"/>
                <a:ea typeface="ＭＳ Ｐゴシック" pitchFamily="-107" charset="-128"/>
                <a:cs typeface="Gotham-Black" pitchFamily="-107"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742950" indent="-742950">
              <a:lnSpc>
                <a:spcPct val="100000"/>
              </a:lnSpc>
              <a:buAutoNum type="arabicPeriod"/>
            </a:pPr>
            <a:endParaRPr lang="en-US" sz="3000" dirty="0">
              <a:solidFill>
                <a:srgbClr val="FF0000"/>
              </a:solidFill>
              <a:effectLst/>
            </a:endParaRPr>
          </a:p>
        </p:txBody>
      </p:sp>
      <p:pic>
        <p:nvPicPr>
          <p:cNvPr id="16" name="Picture 1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9813" y="2185092"/>
            <a:ext cx="7679903" cy="4139508"/>
          </a:xfrm>
          <a:prstGeom prst="rect">
            <a:avLst/>
          </a:prstGeom>
          <a:ln>
            <a:noFill/>
          </a:ln>
          <a:effectLst>
            <a:softEdge rad="112500"/>
          </a:effectLst>
        </p:spPr>
      </p:pic>
    </p:spTree>
    <p:extLst>
      <p:ext uri="{BB962C8B-B14F-4D97-AF65-F5344CB8AC3E}">
        <p14:creationId xmlns:p14="http://schemas.microsoft.com/office/powerpoint/2010/main" val="24309383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152403" y="304803"/>
            <a:ext cx="8994773" cy="676124"/>
          </a:xfrm>
          <a:prstGeom prst="rect">
            <a:avLst/>
          </a:prstGeom>
          <a:solidFill>
            <a:srgbClr val="FFFFFF"/>
          </a:solidFill>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2">
                    <a:lumMod val="75000"/>
                  </a:schemeClr>
                </a:solidFill>
                <a:latin typeface="Gotham Book"/>
                <a:ea typeface="+mn-ea"/>
                <a:cs typeface="Gotham Book"/>
              </a:defRPr>
            </a:lvl1pPr>
            <a:lvl2pPr marL="742950" indent="-285750" algn="l" defTabSz="457200" rtl="0" eaLnBrk="1" latinLnBrk="0" hangingPunct="1">
              <a:spcBef>
                <a:spcPct val="20000"/>
              </a:spcBef>
              <a:buFont typeface="Arial"/>
              <a:buChar char="–"/>
              <a:defRPr sz="2800" kern="1200">
                <a:solidFill>
                  <a:schemeClr val="tx2">
                    <a:lumMod val="75000"/>
                  </a:schemeClr>
                </a:solidFill>
                <a:latin typeface="Gotham Book"/>
                <a:ea typeface="+mn-ea"/>
                <a:cs typeface="Gotham Book"/>
              </a:defRPr>
            </a:lvl2pPr>
            <a:lvl3pPr marL="1143000" indent="-228600" algn="l" defTabSz="457200" rtl="0" eaLnBrk="1" latinLnBrk="0" hangingPunct="1">
              <a:spcBef>
                <a:spcPct val="20000"/>
              </a:spcBef>
              <a:buFont typeface="Arial"/>
              <a:buChar char="•"/>
              <a:defRPr sz="2400" kern="1200">
                <a:solidFill>
                  <a:schemeClr val="tx2">
                    <a:lumMod val="75000"/>
                  </a:schemeClr>
                </a:solidFill>
                <a:latin typeface="Gotham Book"/>
                <a:ea typeface="+mn-ea"/>
                <a:cs typeface="Gotham Book"/>
              </a:defRPr>
            </a:lvl3pPr>
            <a:lvl4pPr marL="1600200" indent="-228600" algn="l" defTabSz="457200" rtl="0" eaLnBrk="1" latinLnBrk="0" hangingPunct="1">
              <a:spcBef>
                <a:spcPct val="20000"/>
              </a:spcBef>
              <a:buFont typeface="Arial"/>
              <a:buChar char="–"/>
              <a:defRPr sz="2000" kern="1200">
                <a:solidFill>
                  <a:schemeClr val="tx2">
                    <a:lumMod val="75000"/>
                  </a:schemeClr>
                </a:solidFill>
                <a:latin typeface="Gotham Book"/>
                <a:ea typeface="+mn-ea"/>
                <a:cs typeface="Gotham Book"/>
              </a:defRPr>
            </a:lvl4pPr>
            <a:lvl5pPr marL="2057400" indent="-228600" algn="l" defTabSz="457200" rtl="0" eaLnBrk="1" latinLnBrk="0" hangingPunct="1">
              <a:spcBef>
                <a:spcPct val="20000"/>
              </a:spcBef>
              <a:buFont typeface="Arial"/>
              <a:buChar char="»"/>
              <a:defRPr sz="2000" kern="1200">
                <a:solidFill>
                  <a:schemeClr val="tx2">
                    <a:lumMod val="75000"/>
                  </a:schemeClr>
                </a:solidFill>
                <a:latin typeface="Gotham Book"/>
                <a:ea typeface="+mn-ea"/>
                <a:cs typeface="Gotham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smtClean="0">
                <a:solidFill>
                  <a:srgbClr val="990000"/>
                </a:solidFill>
                <a:latin typeface="GothamBold"/>
                <a:cs typeface="GothamBold"/>
              </a:rPr>
              <a:t>PCFSN PROGRAMS &amp; CURRENT EFFORTS </a:t>
            </a:r>
            <a:endParaRPr lang="en-US" sz="2400" b="1" dirty="0">
              <a:solidFill>
                <a:srgbClr val="1F497D">
                  <a:lumMod val="50000"/>
                </a:srgbClr>
              </a:solidFill>
              <a:latin typeface="GothamBold"/>
              <a:cs typeface="GothamBold"/>
            </a:endParaRPr>
          </a:p>
        </p:txBody>
      </p:sp>
      <p:sp>
        <p:nvSpPr>
          <p:cNvPr id="4" name="Slide Number Placeholder 3"/>
          <p:cNvSpPr>
            <a:spLocks noGrp="1"/>
          </p:cNvSpPr>
          <p:nvPr>
            <p:ph type="sldNum" sz="quarter" idx="12"/>
          </p:nvPr>
        </p:nvSpPr>
        <p:spPr/>
        <p:txBody>
          <a:bodyPr/>
          <a:lstStyle/>
          <a:p>
            <a:fld id="{F263BC6D-647B-F64A-8853-189314849F8F}" type="slidenum">
              <a:rPr lang="en-US" smtClean="0">
                <a:solidFill>
                  <a:prstClr val="black">
                    <a:tint val="75000"/>
                  </a:prstClr>
                </a:solidFill>
              </a:rPr>
              <a:pPr/>
              <a:t>39</a:t>
            </a:fld>
            <a:endParaRPr lang="en-US" dirty="0">
              <a:solidFill>
                <a:prstClr val="black">
                  <a:tint val="75000"/>
                </a:prstClr>
              </a:solidFill>
            </a:endParaRPr>
          </a:p>
        </p:txBody>
      </p:sp>
      <p:sp>
        <p:nvSpPr>
          <p:cNvPr id="11" name="Rectangle 10"/>
          <p:cNvSpPr/>
          <p:nvPr/>
        </p:nvSpPr>
        <p:spPr>
          <a:xfrm>
            <a:off x="0" y="914400"/>
            <a:ext cx="9144000" cy="133048"/>
          </a:xfrm>
          <a:prstGeom prst="rect">
            <a:avLst/>
          </a:prstGeom>
          <a:solidFill>
            <a:srgbClr val="A791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extBox 1"/>
          <p:cNvSpPr txBox="1"/>
          <p:nvPr/>
        </p:nvSpPr>
        <p:spPr>
          <a:xfrm>
            <a:off x="152405" y="1447805"/>
            <a:ext cx="1828796" cy="1200329"/>
          </a:xfrm>
          <a:prstGeom prst="rect">
            <a:avLst/>
          </a:prstGeom>
          <a:noFill/>
        </p:spPr>
        <p:txBody>
          <a:bodyPr wrap="square" rtlCol="0">
            <a:spAutoFit/>
          </a:bodyPr>
          <a:lstStyle/>
          <a:p>
            <a:endParaRPr lang="en-US" sz="3600" b="1"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endParaRPr lang="en-US" dirty="0">
              <a:solidFill>
                <a:prstClr val="black"/>
              </a:solidFill>
            </a:endParaRPr>
          </a:p>
        </p:txBody>
      </p:sp>
      <p:pic>
        <p:nvPicPr>
          <p:cNvPr id="9" name="Picture 8"/>
          <p:cNvPicPr>
            <a:picLocks noChangeAspect="1"/>
          </p:cNvPicPr>
          <p:nvPr/>
        </p:nvPicPr>
        <p:blipFill>
          <a:blip r:embed="rId3" cstate="print"/>
          <a:srcRect/>
          <a:stretch>
            <a:fillRect/>
          </a:stretch>
        </p:blipFill>
        <p:spPr bwMode="auto">
          <a:xfrm>
            <a:off x="7391400" y="-124238"/>
            <a:ext cx="1752600" cy="1752600"/>
          </a:xfrm>
          <a:prstGeom prst="rect">
            <a:avLst/>
          </a:prstGeom>
          <a:noFill/>
          <a:ln w="9525">
            <a:noFill/>
            <a:miter lim="800000"/>
            <a:headEnd/>
            <a:tailEnd/>
          </a:ln>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95110" y="1447804"/>
            <a:ext cx="2196697" cy="2057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329990" y="2237962"/>
            <a:ext cx="2639597" cy="2079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110" y="4554877"/>
            <a:ext cx="4154679" cy="127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572000" y="4195601"/>
            <a:ext cx="4339885" cy="1952948"/>
          </a:xfrm>
          <a:prstGeom prst="rect">
            <a:avLst/>
          </a:prstGeom>
        </p:spPr>
      </p:pic>
      <p:pic>
        <p:nvPicPr>
          <p:cNvPr id="3074"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632574" y="1628362"/>
            <a:ext cx="1768475"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27511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Regarding Physical Education Can We Agree That:</a:t>
            </a:r>
          </a:p>
          <a:p>
            <a:pPr marL="0" indent="0">
              <a:buNone/>
            </a:pPr>
            <a:endParaRPr lang="en-US" dirty="0"/>
          </a:p>
          <a:p>
            <a:pPr marL="514350" indent="-514350">
              <a:buAutoNum type="arabicPeriod"/>
            </a:pPr>
            <a:r>
              <a:rPr lang="en-US" dirty="0" smtClean="0"/>
              <a:t>Schools should provide it.</a:t>
            </a:r>
          </a:p>
          <a:p>
            <a:pPr marL="514350" indent="-514350">
              <a:buAutoNum type="arabicPeriod"/>
            </a:pPr>
            <a:r>
              <a:rPr lang="en-US" dirty="0" smtClean="0"/>
              <a:t>Physical Education teachers should deliver it.</a:t>
            </a:r>
          </a:p>
          <a:p>
            <a:pPr marL="514350" indent="-514350">
              <a:buAutoNum type="arabicPeriod"/>
            </a:pPr>
            <a:r>
              <a:rPr lang="en-US" dirty="0" smtClean="0"/>
              <a:t>Parents should demand it.</a:t>
            </a:r>
            <a:endParaRPr lang="en-US" dirty="0"/>
          </a:p>
        </p:txBody>
      </p:sp>
      <p:sp>
        <p:nvSpPr>
          <p:cNvPr id="4" name="Slide Number Placeholder 3"/>
          <p:cNvSpPr>
            <a:spLocks noGrp="1"/>
          </p:cNvSpPr>
          <p:nvPr>
            <p:ph type="sldNum" sz="quarter" idx="12"/>
          </p:nvPr>
        </p:nvSpPr>
        <p:spPr/>
        <p:txBody>
          <a:bodyPr/>
          <a:lstStyle/>
          <a:p>
            <a:pPr>
              <a:defRPr/>
            </a:pPr>
            <a:fld id="{8F41FF06-53C3-BF4D-9A18-E09C946027CC}" type="slidenum">
              <a:rPr lang="en-US" smtClean="0">
                <a:solidFill>
                  <a:srgbClr val="E3DED1">
                    <a:shade val="50000"/>
                  </a:srgbClr>
                </a:solidFill>
              </a:rPr>
              <a:pPr>
                <a:defRPr/>
              </a:pPr>
              <a:t>4</a:t>
            </a:fld>
            <a:endParaRPr lang="en-US">
              <a:solidFill>
                <a:srgbClr val="E3DED1">
                  <a:shade val="50000"/>
                </a:srgbClr>
              </a:solidFill>
            </a:endParaRPr>
          </a:p>
        </p:txBody>
      </p:sp>
    </p:spTree>
    <p:extLst>
      <p:ext uri="{BB962C8B-B14F-4D97-AF65-F5344CB8AC3E}">
        <p14:creationId xmlns:p14="http://schemas.microsoft.com/office/powerpoint/2010/main" val="42126845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VRnologo.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p:cNvSpPr txBox="1">
            <a:spLocks noChangeArrowheads="1"/>
          </p:cNvSpPr>
          <p:nvPr/>
        </p:nvSpPr>
        <p:spPr bwMode="auto">
          <a:xfrm>
            <a:off x="1524000" y="2971800"/>
            <a:ext cx="7848600" cy="4139595"/>
          </a:xfrm>
          <a:prstGeom prst="rect">
            <a:avLst/>
          </a:prstGeom>
          <a:noFill/>
          <a:ln w="9525">
            <a:noFill/>
            <a:miter lim="800000"/>
            <a:headEnd/>
            <a:tailEnd/>
          </a:ln>
        </p:spPr>
        <p:txBody>
          <a:bodyPr>
            <a:spAutoFit/>
          </a:bodyPr>
          <a:lstStyle/>
          <a:p>
            <a:pPr algn="ctr"/>
            <a:endParaRPr lang="en-US" sz="2800" b="1" dirty="0">
              <a:latin typeface="Calibri" pitchFamily="34" charset="0"/>
            </a:endParaRPr>
          </a:p>
          <a:p>
            <a:pPr algn="ctr"/>
            <a:r>
              <a:rPr lang="en-US" sz="3300" b="1" dirty="0" smtClean="0">
                <a:latin typeface="Calibri" pitchFamily="34" charset="0"/>
              </a:rPr>
              <a:t>Dr. Jayne Greenberg</a:t>
            </a:r>
          </a:p>
          <a:p>
            <a:pPr algn="ctr"/>
            <a:r>
              <a:rPr lang="en-US" sz="2600" b="1" dirty="0" smtClean="0">
                <a:solidFill>
                  <a:srgbClr val="FF0000"/>
                </a:solidFill>
                <a:latin typeface="Calibri" pitchFamily="34" charset="0"/>
              </a:rPr>
              <a:t>Presidents’ Council on Fitness, Sports and Nutrition</a:t>
            </a:r>
          </a:p>
          <a:p>
            <a:pPr algn="ctr"/>
            <a:endParaRPr lang="en-US" sz="2800" b="1" dirty="0" smtClean="0">
              <a:latin typeface="Calibri" pitchFamily="34" charset="0"/>
            </a:endParaRPr>
          </a:p>
          <a:p>
            <a:pPr algn="ctr"/>
            <a:endParaRPr lang="en-US" sz="2800" b="1" dirty="0" smtClean="0">
              <a:latin typeface="Calibri" pitchFamily="34" charset="0"/>
            </a:endParaRPr>
          </a:p>
          <a:p>
            <a:pPr algn="ctr"/>
            <a:r>
              <a:rPr lang="en-US" sz="2600" b="1" dirty="0" smtClean="0">
                <a:solidFill>
                  <a:srgbClr val="299CEC"/>
                </a:solidFill>
                <a:latin typeface="Calibri" pitchFamily="34" charset="0"/>
              </a:rPr>
              <a:t>www.fitness.gov </a:t>
            </a:r>
            <a:r>
              <a:rPr lang="en-US" sz="2800" b="1" dirty="0" smtClean="0">
                <a:solidFill>
                  <a:srgbClr val="299CEC"/>
                </a:solidFill>
                <a:latin typeface="Calibri" pitchFamily="34" charset="0"/>
              </a:rPr>
              <a:t> | @FitnessGov </a:t>
            </a:r>
          </a:p>
          <a:p>
            <a:endParaRPr lang="en-US" sz="2800" b="1" dirty="0">
              <a:latin typeface="Calibri" pitchFamily="34" charset="0"/>
            </a:endParaRPr>
          </a:p>
          <a:p>
            <a:endParaRPr lang="en-US" sz="3200" b="1" dirty="0">
              <a:latin typeface="Calibri" pitchFamily="34" charset="0"/>
            </a:endParaRPr>
          </a:p>
          <a:p>
            <a:endParaRPr lang="en-US" sz="3200" dirty="0">
              <a:latin typeface="Calibri" pitchFamily="34" charset="0"/>
            </a:endParaRPr>
          </a:p>
        </p:txBody>
      </p:sp>
      <p:pic>
        <p:nvPicPr>
          <p:cNvPr id="9" name="Picture 3"/>
          <p:cNvPicPr>
            <a:picLocks noChangeAspect="1"/>
          </p:cNvPicPr>
          <p:nvPr/>
        </p:nvPicPr>
        <p:blipFill>
          <a:blip r:embed="rId4" cstate="print"/>
          <a:srcRect/>
          <a:stretch>
            <a:fillRect/>
          </a:stretch>
        </p:blipFill>
        <p:spPr bwMode="auto">
          <a:xfrm>
            <a:off x="4438650" y="609600"/>
            <a:ext cx="2133600" cy="2133600"/>
          </a:xfrm>
          <a:prstGeom prst="rect">
            <a:avLst/>
          </a:prstGeom>
          <a:noFill/>
          <a:ln w="9525">
            <a:noFill/>
            <a:miter lim="800000"/>
            <a:headEnd/>
            <a:tailEnd/>
          </a:ln>
        </p:spPr>
      </p:pic>
    </p:spTree>
    <p:extLst>
      <p:ext uri="{BB962C8B-B14F-4D97-AF65-F5344CB8AC3E}">
        <p14:creationId xmlns:p14="http://schemas.microsoft.com/office/powerpoint/2010/main" val="30383473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530352"/>
            <a:ext cx="8183880" cy="4422648"/>
          </a:xfrm>
        </p:spPr>
        <p:txBody>
          <a:bodyPr>
            <a:normAutofit lnSpcReduction="10000"/>
          </a:bodyPr>
          <a:lstStyle/>
          <a:p>
            <a:r>
              <a:rPr lang="en-US" dirty="0" smtClean="0"/>
              <a:t>WHY SCHOOLS ?????</a:t>
            </a:r>
          </a:p>
          <a:p>
            <a:endParaRPr lang="en-US" dirty="0"/>
          </a:p>
          <a:p>
            <a:r>
              <a:rPr lang="en-US" dirty="0" smtClean="0"/>
              <a:t>Because kids spend more than half of their waking hours there.</a:t>
            </a:r>
          </a:p>
          <a:p>
            <a:endParaRPr lang="en-US" dirty="0"/>
          </a:p>
          <a:p>
            <a:r>
              <a:rPr lang="en-US" dirty="0" smtClean="0"/>
              <a:t>More if they engage in the school breakfast program or stay for after-care/sports/community education</a:t>
            </a:r>
          </a:p>
          <a:p>
            <a:pPr marL="0" indent="0">
              <a:buNone/>
            </a:pPr>
            <a:endParaRPr lang="en-US" dirty="0" smtClean="0"/>
          </a:p>
          <a:p>
            <a:r>
              <a:rPr lang="en-US" dirty="0" smtClean="0"/>
              <a:t>7:00 a.m. – 6:00 p.m.</a:t>
            </a:r>
            <a:endParaRPr lang="en-US" dirty="0"/>
          </a:p>
        </p:txBody>
      </p:sp>
      <p:sp>
        <p:nvSpPr>
          <p:cNvPr id="4" name="Slide Number Placeholder 3"/>
          <p:cNvSpPr>
            <a:spLocks noGrp="1"/>
          </p:cNvSpPr>
          <p:nvPr>
            <p:ph type="sldNum" sz="quarter" idx="12"/>
          </p:nvPr>
        </p:nvSpPr>
        <p:spPr/>
        <p:txBody>
          <a:bodyPr/>
          <a:lstStyle/>
          <a:p>
            <a:pPr>
              <a:defRPr/>
            </a:pPr>
            <a:fld id="{8F41FF06-53C3-BF4D-9A18-E09C946027CC}" type="slidenum">
              <a:rPr lang="en-US" smtClean="0">
                <a:solidFill>
                  <a:srgbClr val="E3DED1">
                    <a:shade val="50000"/>
                  </a:srgbClr>
                </a:solidFill>
              </a:rPr>
              <a:pPr>
                <a:defRPr/>
              </a:pPr>
              <a:t>5</a:t>
            </a:fld>
            <a:endParaRPr lang="en-US">
              <a:solidFill>
                <a:srgbClr val="E3DED1">
                  <a:shade val="50000"/>
                </a:srgbClr>
              </a:solidFill>
            </a:endParaRPr>
          </a:p>
        </p:txBody>
      </p:sp>
    </p:spTree>
    <p:extLst>
      <p:ext uri="{BB962C8B-B14F-4D97-AF65-F5344CB8AC3E}">
        <p14:creationId xmlns:p14="http://schemas.microsoft.com/office/powerpoint/2010/main" val="23579981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owd2.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3495" name="Title 13"/>
          <p:cNvSpPr>
            <a:spLocks noGrp="1"/>
          </p:cNvSpPr>
          <p:nvPr>
            <p:ph type="ctrTitle"/>
          </p:nvPr>
        </p:nvSpPr>
        <p:spPr/>
        <p:txBody>
          <a:bodyPr>
            <a:normAutofit fontScale="90000"/>
          </a:bodyPr>
          <a:lstStyle/>
          <a:p>
            <a:r>
              <a:rPr lang="en-US" sz="6600" dirty="0" smtClean="0">
                <a:solidFill>
                  <a:schemeClr val="bg1"/>
                </a:solidFill>
              </a:rPr>
              <a:t>50 Million </a:t>
            </a:r>
            <a:br>
              <a:rPr lang="en-US" sz="6600" dirty="0" smtClean="0">
                <a:solidFill>
                  <a:schemeClr val="bg1"/>
                </a:solidFill>
              </a:rPr>
            </a:br>
            <a:r>
              <a:rPr lang="en-US" sz="6600" dirty="0" smtClean="0">
                <a:solidFill>
                  <a:schemeClr val="bg1"/>
                </a:solidFill>
              </a:rPr>
              <a:t>Kids in the US Attend Public Schools</a:t>
            </a:r>
            <a:endParaRPr lang="en-US" sz="6600" dirty="0">
              <a:solidFill>
                <a:schemeClr val="bg1"/>
              </a:solidFill>
            </a:endParaRPr>
          </a:p>
        </p:txBody>
      </p:sp>
      <p:sp>
        <p:nvSpPr>
          <p:cNvPr id="63497" name="Slide Number Placeholder 19"/>
          <p:cNvSpPr>
            <a:spLocks noGrp="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0FE3D00-2CE7-314F-8B9A-528073F80DE0}"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9822810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F0A0540.t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63495" name="Title 13"/>
          <p:cNvSpPr>
            <a:spLocks noGrp="1"/>
          </p:cNvSpPr>
          <p:nvPr>
            <p:ph type="ctrTitle"/>
          </p:nvPr>
        </p:nvSpPr>
        <p:spPr>
          <a:xfrm>
            <a:off x="962479" y="3810000"/>
            <a:ext cx="8867321" cy="1470025"/>
          </a:xfrm>
        </p:spPr>
        <p:txBody>
          <a:bodyPr/>
          <a:lstStyle/>
          <a:p>
            <a:r>
              <a:rPr lang="en-US" dirty="0" smtClean="0"/>
              <a:t>They </a:t>
            </a:r>
            <a:br>
              <a:rPr lang="en-US" dirty="0" smtClean="0"/>
            </a:br>
            <a:r>
              <a:rPr lang="en-US" dirty="0" smtClean="0"/>
              <a:t>Love </a:t>
            </a:r>
            <a:br>
              <a:rPr lang="en-US" dirty="0" smtClean="0"/>
            </a:br>
            <a:r>
              <a:rPr lang="en-US" dirty="0" smtClean="0"/>
              <a:t>To </a:t>
            </a:r>
            <a:br>
              <a:rPr lang="en-US" dirty="0" smtClean="0"/>
            </a:br>
            <a:r>
              <a:rPr lang="en-US" dirty="0" smtClean="0"/>
              <a:t>Move</a:t>
            </a:r>
            <a:endParaRPr lang="en-US" dirty="0"/>
          </a:p>
        </p:txBody>
      </p:sp>
      <p:sp>
        <p:nvSpPr>
          <p:cNvPr id="63497" name="Slide Number Placeholder 19"/>
          <p:cNvSpPr>
            <a:spLocks noGrp="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0FE3D00-2CE7-314F-8B9A-528073F80DE0}"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1769418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165" y="0"/>
            <a:ext cx="9130835" cy="70104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_T7A2747.tif"/>
          <p:cNvPicPr>
            <a:picLocks noChangeAspect="1"/>
          </p:cNvPicPr>
          <p:nvPr/>
        </p:nvPicPr>
        <p:blipFill>
          <a:blip r:embed="rId3" cstate="email">
            <a:alphaModFix amt="78000"/>
            <a:extLst>
              <a:ext uri="{28A0092B-C50C-407E-A947-70E740481C1C}">
                <a14:useLocalDpi xmlns:a14="http://schemas.microsoft.com/office/drawing/2010/main"/>
              </a:ext>
            </a:extLst>
          </a:blip>
          <a:stretch>
            <a:fillRect/>
          </a:stretch>
        </p:blipFill>
        <p:spPr>
          <a:xfrm>
            <a:off x="-914400" y="0"/>
            <a:ext cx="10287000" cy="6858000"/>
          </a:xfrm>
          <a:prstGeom prst="rect">
            <a:avLst/>
          </a:prstGeom>
        </p:spPr>
      </p:pic>
      <p:sp>
        <p:nvSpPr>
          <p:cNvPr id="4" name="Title 5"/>
          <p:cNvSpPr txBox="1">
            <a:spLocks/>
          </p:cNvSpPr>
          <p:nvPr/>
        </p:nvSpPr>
        <p:spPr>
          <a:xfrm>
            <a:off x="13165" y="6"/>
            <a:ext cx="7772400" cy="891349"/>
          </a:xfrm>
          <a:prstGeom prst="rect">
            <a:avLst/>
          </a:prstGeom>
        </p:spPr>
        <p:txBody>
          <a:bodyPr lIns="91380" tIns="45690" rIns="91380" bIns="45690"/>
          <a:lstStyle>
            <a:lvl1pPr algn="ctr" defTabSz="816609" rtl="0" eaLnBrk="1" latinLnBrk="0" hangingPunct="1">
              <a:spcBef>
                <a:spcPct val="0"/>
              </a:spcBef>
              <a:buNone/>
              <a:defRPr sz="3900" kern="1200">
                <a:solidFill>
                  <a:schemeClr val="tx1"/>
                </a:solidFill>
                <a:latin typeface="+mj-lt"/>
                <a:ea typeface="+mj-ea"/>
                <a:cs typeface="+mj-cs"/>
              </a:defRPr>
            </a:lvl1pPr>
          </a:lstStyle>
          <a:p>
            <a:pPr algn="l" fontAlgn="auto">
              <a:spcAft>
                <a:spcPts val="0"/>
              </a:spcAft>
            </a:pPr>
            <a:endParaRPr lang="en-US" sz="3000" b="1" dirty="0">
              <a:solidFill>
                <a:srgbClr val="D1DD26"/>
              </a:solidFill>
              <a:latin typeface="Arial"/>
              <a:cs typeface="Arial"/>
            </a:endParaRPr>
          </a:p>
        </p:txBody>
      </p:sp>
      <p:sp>
        <p:nvSpPr>
          <p:cNvPr id="6" name="Title 5"/>
          <p:cNvSpPr txBox="1">
            <a:spLocks/>
          </p:cNvSpPr>
          <p:nvPr/>
        </p:nvSpPr>
        <p:spPr>
          <a:xfrm>
            <a:off x="228600" y="-129349"/>
            <a:ext cx="3124200" cy="891349"/>
          </a:xfrm>
          <a:prstGeom prst="rect">
            <a:avLst/>
          </a:prstGeom>
        </p:spPr>
        <p:txBody>
          <a:bodyPr lIns="91380" tIns="45690" rIns="91380" bIns="45690"/>
          <a:lstStyle>
            <a:lvl1pPr algn="ctr" defTabSz="816609" rtl="0" eaLnBrk="1" latinLnBrk="0" hangingPunct="1">
              <a:spcBef>
                <a:spcPct val="0"/>
              </a:spcBef>
              <a:buNone/>
              <a:defRPr sz="3900" kern="1200">
                <a:solidFill>
                  <a:schemeClr val="tx1"/>
                </a:solidFill>
                <a:latin typeface="+mj-lt"/>
                <a:ea typeface="+mj-ea"/>
                <a:cs typeface="+mj-cs"/>
              </a:defRPr>
            </a:lvl1pPr>
          </a:lstStyle>
          <a:p>
            <a:pPr algn="l" fontAlgn="auto">
              <a:spcAft>
                <a:spcPts val="0"/>
              </a:spcAft>
            </a:pPr>
            <a:endParaRPr lang="en-US" sz="900" b="1" dirty="0">
              <a:solidFill>
                <a:prstClr val="black"/>
              </a:solidFill>
              <a:latin typeface="Arial"/>
              <a:cs typeface="Arial"/>
            </a:endParaRPr>
          </a:p>
        </p:txBody>
      </p:sp>
      <p:sp>
        <p:nvSpPr>
          <p:cNvPr id="2" name="Title 1"/>
          <p:cNvSpPr>
            <a:spLocks noGrp="1"/>
          </p:cNvSpPr>
          <p:nvPr>
            <p:ph type="ctrTitle"/>
          </p:nvPr>
        </p:nvSpPr>
        <p:spPr>
          <a:xfrm>
            <a:off x="152400" y="5159375"/>
            <a:ext cx="8867321" cy="1470025"/>
          </a:xfrm>
        </p:spPr>
        <p:txBody>
          <a:bodyPr/>
          <a:lstStyle/>
          <a:p>
            <a:pPr algn="r"/>
            <a:r>
              <a:rPr lang="en-US" dirty="0" smtClean="0">
                <a:solidFill>
                  <a:srgbClr val="FFFFFF"/>
                </a:solidFill>
              </a:rPr>
              <a:t/>
            </a:r>
            <a:br>
              <a:rPr lang="en-US" dirty="0" smtClean="0">
                <a:solidFill>
                  <a:srgbClr val="FFFFFF"/>
                </a:solidFill>
              </a:rPr>
            </a:br>
            <a:r>
              <a:rPr lang="en-US" dirty="0" smtClean="0">
                <a:solidFill>
                  <a:srgbClr val="FFFFFF"/>
                </a:solidFill>
              </a:rPr>
              <a:t>2 out of 3 kids </a:t>
            </a:r>
            <a:br>
              <a:rPr lang="en-US" dirty="0" smtClean="0">
                <a:solidFill>
                  <a:srgbClr val="FFFFFF"/>
                </a:solidFill>
              </a:rPr>
            </a:br>
            <a:r>
              <a:rPr lang="en-US" dirty="0" smtClean="0">
                <a:solidFill>
                  <a:srgbClr val="FFFFFF"/>
                </a:solidFill>
              </a:rPr>
              <a:t>today are </a:t>
            </a:r>
            <a:br>
              <a:rPr lang="en-US" dirty="0" smtClean="0">
                <a:solidFill>
                  <a:srgbClr val="FFFFFF"/>
                </a:solidFill>
              </a:rPr>
            </a:br>
            <a:r>
              <a:rPr lang="en-US" dirty="0" smtClean="0">
                <a:solidFill>
                  <a:srgbClr val="FFFFFF"/>
                </a:solidFill>
              </a:rPr>
              <a:t>physically </a:t>
            </a:r>
            <a:br>
              <a:rPr lang="en-US" dirty="0" smtClean="0">
                <a:solidFill>
                  <a:srgbClr val="FFFFFF"/>
                </a:solidFill>
              </a:rPr>
            </a:br>
            <a:r>
              <a:rPr lang="en-US" dirty="0" smtClean="0">
                <a:solidFill>
                  <a:srgbClr val="FF0000"/>
                </a:solidFill>
              </a:rPr>
              <a:t>inactive.</a:t>
            </a:r>
            <a:endParaRPr lang="en-US" dirty="0">
              <a:solidFill>
                <a:srgbClr val="FF0000"/>
              </a:solidFill>
            </a:endParaRPr>
          </a:p>
        </p:txBody>
      </p:sp>
      <p:sp>
        <p:nvSpPr>
          <p:cNvPr id="8" name="Subtitle 7"/>
          <p:cNvSpPr>
            <a:spLocks noGrp="1"/>
          </p:cNvSpPr>
          <p:nvPr>
            <p:ph type="subTitle" idx="1"/>
          </p:nvPr>
        </p:nvSpPr>
        <p:spPr>
          <a:xfrm>
            <a:off x="2514600" y="1905000"/>
            <a:ext cx="6477000" cy="1752600"/>
          </a:xfrm>
        </p:spPr>
        <p:txBody>
          <a:bodyPr/>
          <a:lstStyle/>
          <a:p>
            <a:pPr algn="r"/>
            <a:endParaRPr lang="en-US" dirty="0"/>
          </a:p>
        </p:txBody>
      </p:sp>
    </p:spTree>
    <p:extLst>
      <p:ext uri="{BB962C8B-B14F-4D97-AF65-F5344CB8AC3E}">
        <p14:creationId xmlns:p14="http://schemas.microsoft.com/office/powerpoint/2010/main" val="41360838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_F0A1019.tif"/>
          <p:cNvPicPr>
            <a:picLocks noChangeAspect="1"/>
          </p:cNvPicPr>
          <p:nvPr/>
        </p:nvPicPr>
        <p:blipFill>
          <a:blip r:embed="rId3" cstate="email">
            <a:alphaModFix amt="72000"/>
            <a:extLst>
              <a:ext uri="{28A0092B-C50C-407E-A947-70E740481C1C}">
                <a14:useLocalDpi xmlns:a14="http://schemas.microsoft.com/office/drawing/2010/main" val="0"/>
              </a:ext>
            </a:extLst>
          </a:blip>
          <a:stretch>
            <a:fillRect/>
          </a:stretch>
        </p:blipFill>
        <p:spPr>
          <a:xfrm>
            <a:off x="0" y="0"/>
            <a:ext cx="10274384" cy="6849589"/>
          </a:xfrm>
          <a:prstGeom prst="rect">
            <a:avLst/>
          </a:prstGeom>
        </p:spPr>
      </p:pic>
      <p:sp>
        <p:nvSpPr>
          <p:cNvPr id="75778" name="Rectangle 3"/>
          <p:cNvSpPr>
            <a:spLocks noChangeArrowheads="1"/>
          </p:cNvSpPr>
          <p:nvPr/>
        </p:nvSpPr>
        <p:spPr bwMode="auto">
          <a:xfrm>
            <a:off x="0" y="762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0" tIns="274320" rIns="0" bIns="0"/>
          <a:lstStyle/>
          <a:p>
            <a:pPr>
              <a:lnSpc>
                <a:spcPts val="2800"/>
              </a:lnSpc>
            </a:pPr>
            <a:endParaRPr lang="en-US" sz="3600" dirty="0">
              <a:solidFill>
                <a:prstClr val="white"/>
              </a:solidFill>
              <a:latin typeface="Arial"/>
            </a:endParaRPr>
          </a:p>
        </p:txBody>
      </p:sp>
      <p:sp>
        <p:nvSpPr>
          <p:cNvPr id="75779" name="Title 3"/>
          <p:cNvSpPr>
            <a:spLocks noGrp="1"/>
          </p:cNvSpPr>
          <p:nvPr>
            <p:ph type="ctrTitle"/>
          </p:nvPr>
        </p:nvSpPr>
        <p:spPr>
          <a:xfrm>
            <a:off x="-76200" y="5464175"/>
            <a:ext cx="8867321" cy="1470025"/>
          </a:xfrm>
        </p:spPr>
        <p:txBody>
          <a:bodyPr/>
          <a:lstStyle/>
          <a:p>
            <a:pPr algn="r"/>
            <a:r>
              <a:rPr lang="en-US" dirty="0" smtClean="0"/>
              <a:t>Active </a:t>
            </a:r>
            <a:br>
              <a:rPr lang="en-US" dirty="0" smtClean="0"/>
            </a:br>
            <a:r>
              <a:rPr lang="en-US" dirty="0" smtClean="0"/>
              <a:t>Kids </a:t>
            </a:r>
            <a:br>
              <a:rPr lang="en-US" dirty="0" smtClean="0"/>
            </a:br>
            <a:r>
              <a:rPr lang="en-US" dirty="0" smtClean="0"/>
              <a:t>Do </a:t>
            </a:r>
            <a:br>
              <a:rPr lang="en-US" dirty="0" smtClean="0"/>
            </a:br>
            <a:r>
              <a:rPr lang="en-US" dirty="0" smtClean="0"/>
              <a:t>Better</a:t>
            </a:r>
            <a:endParaRPr lang="en-US" dirty="0"/>
          </a:p>
        </p:txBody>
      </p:sp>
      <p:sp>
        <p:nvSpPr>
          <p:cNvPr id="9" name="Subtitle 8"/>
          <p:cNvSpPr>
            <a:spLocks noGrp="1"/>
          </p:cNvSpPr>
          <p:nvPr>
            <p:ph type="subTitle" idx="1"/>
          </p:nvPr>
        </p:nvSpPr>
        <p:spPr>
          <a:xfrm>
            <a:off x="2209800" y="2209800"/>
            <a:ext cx="6477000" cy="1752600"/>
          </a:xfrm>
        </p:spPr>
        <p:txBody>
          <a:bodyPr/>
          <a:lstStyle/>
          <a:p>
            <a:pPr algn="r"/>
            <a:r>
              <a:rPr lang="en-US" dirty="0" smtClean="0"/>
              <a:t>The insight</a:t>
            </a:r>
          </a:p>
        </p:txBody>
      </p:sp>
    </p:spTree>
    <p:extLst>
      <p:ext uri="{BB962C8B-B14F-4D97-AF65-F5344CB8AC3E}">
        <p14:creationId xmlns:p14="http://schemas.microsoft.com/office/powerpoint/2010/main" val="3037756079"/>
      </p:ext>
    </p:extLst>
  </p:cSld>
  <p:clrMapOvr>
    <a:masterClrMapping/>
  </p:clrMapOvr>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5.jpeg"/></Relationships>
</file>

<file path=ppt/theme/_rels/theme12.xml.rels><?xml version="1.0" encoding="UTF-8" standalone="yes"?>
<Relationships xmlns="http://schemas.openxmlformats.org/package/2006/relationships"><Relationship Id="rId1" Type="http://schemas.openxmlformats.org/officeDocument/2006/relationships/image" Target="../media/image5.jpeg"/></Relationships>
</file>

<file path=ppt/theme/_rels/theme1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11.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13.xml><?xml version="1.0" encoding="utf-8"?>
<a:theme xmlns:a="http://schemas.openxmlformats.org/drawingml/2006/main" name="7_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White with bulle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LMAS template">
      <a:dk1>
        <a:srgbClr val="E81119"/>
      </a:dk1>
      <a:lt1>
        <a:sysClr val="window" lastClr="FFFFFF"/>
      </a:lt1>
      <a:dk2>
        <a:srgbClr val="00BCF2"/>
      </a:dk2>
      <a:lt2>
        <a:srgbClr val="000000"/>
      </a:lt2>
      <a:accent1>
        <a:srgbClr val="E81119"/>
      </a:accent1>
      <a:accent2>
        <a:srgbClr val="00BCF2"/>
      </a:accent2>
      <a:accent3>
        <a:srgbClr val="000000"/>
      </a:accent3>
      <a:accent4>
        <a:srgbClr val="FFFFFF"/>
      </a:accent4>
      <a:accent5>
        <a:srgbClr val="7F7F7F"/>
      </a:accent5>
      <a:accent6>
        <a:srgbClr val="E81119"/>
      </a:accent6>
      <a:hlink>
        <a:srgbClr val="000000"/>
      </a:hlink>
      <a:folHlink>
        <a:srgbClr val="00BCF2"/>
      </a:folHlink>
    </a:clrScheme>
    <a:fontScheme name="LMAS font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LMAS template">
      <a:dk1>
        <a:srgbClr val="E81119"/>
      </a:dk1>
      <a:lt1>
        <a:sysClr val="window" lastClr="FFFFFF"/>
      </a:lt1>
      <a:dk2>
        <a:srgbClr val="00BCF2"/>
      </a:dk2>
      <a:lt2>
        <a:srgbClr val="000000"/>
      </a:lt2>
      <a:accent1>
        <a:srgbClr val="E81119"/>
      </a:accent1>
      <a:accent2>
        <a:srgbClr val="00BCF2"/>
      </a:accent2>
      <a:accent3>
        <a:srgbClr val="000000"/>
      </a:accent3>
      <a:accent4>
        <a:srgbClr val="FFFFFF"/>
      </a:accent4>
      <a:accent5>
        <a:srgbClr val="7F7F7F"/>
      </a:accent5>
      <a:accent6>
        <a:srgbClr val="E81119"/>
      </a:accent6>
      <a:hlink>
        <a:srgbClr val="000000"/>
      </a:hlink>
      <a:folHlink>
        <a:srgbClr val="00BCF2"/>
      </a:folHlink>
    </a:clrScheme>
    <a:fontScheme name="LMAS font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151104</TotalTime>
  <Words>2378</Words>
  <Application>Microsoft Office PowerPoint</Application>
  <PresentationFormat>On-screen Show (4:3)</PresentationFormat>
  <Paragraphs>349</Paragraphs>
  <Slides>40</Slides>
  <Notes>30</Notes>
  <HiddenSlides>0</HiddenSlides>
  <MMClips>0</MMClips>
  <ScaleCrop>false</ScaleCrop>
  <HeadingPairs>
    <vt:vector size="8" baseType="variant">
      <vt:variant>
        <vt:lpstr>Fonts Used</vt:lpstr>
      </vt:variant>
      <vt:variant>
        <vt:i4>17</vt:i4>
      </vt:variant>
      <vt:variant>
        <vt:lpstr>Theme</vt:lpstr>
      </vt:variant>
      <vt:variant>
        <vt:i4>13</vt:i4>
      </vt:variant>
      <vt:variant>
        <vt:lpstr>Embedded OLE Servers</vt:lpstr>
      </vt:variant>
      <vt:variant>
        <vt:i4>2</vt:i4>
      </vt:variant>
      <vt:variant>
        <vt:lpstr>Slide Titles</vt:lpstr>
      </vt:variant>
      <vt:variant>
        <vt:i4>40</vt:i4>
      </vt:variant>
    </vt:vector>
  </HeadingPairs>
  <TitlesOfParts>
    <vt:vector size="72" baseType="lpstr">
      <vt:lpstr>ＭＳ Ｐゴシック</vt:lpstr>
      <vt:lpstr>ＭＳ Ｐゴシック</vt:lpstr>
      <vt:lpstr>Aharoni</vt:lpstr>
      <vt:lpstr>Arial</vt:lpstr>
      <vt:lpstr>Arial </vt:lpstr>
      <vt:lpstr>Arial Black</vt:lpstr>
      <vt:lpstr>Calibri</vt:lpstr>
      <vt:lpstr>Courier New</vt:lpstr>
      <vt:lpstr>Futura Condensed</vt:lpstr>
      <vt:lpstr>Gotham-Black</vt:lpstr>
      <vt:lpstr>GothamBold</vt:lpstr>
      <vt:lpstr>Lucida Grande</vt:lpstr>
      <vt:lpstr>Myriad Pro</vt:lpstr>
      <vt:lpstr>Times New Roman</vt:lpstr>
      <vt:lpstr>Verdana</vt:lpstr>
      <vt:lpstr>Wingdings</vt:lpstr>
      <vt:lpstr>Wingdings 2</vt:lpstr>
      <vt:lpstr>1_Office Theme</vt:lpstr>
      <vt:lpstr>Office Theme</vt:lpstr>
      <vt:lpstr>3_Office Theme</vt:lpstr>
      <vt:lpstr>2_Office Theme</vt:lpstr>
      <vt:lpstr>4_Office Theme</vt:lpstr>
      <vt:lpstr>1_Custom Design</vt:lpstr>
      <vt:lpstr>White with bullets</vt:lpstr>
      <vt:lpstr>6_Office Theme</vt:lpstr>
      <vt:lpstr>7_Office Theme</vt:lpstr>
      <vt:lpstr>Aspect</vt:lpstr>
      <vt:lpstr>2_Custom Design</vt:lpstr>
      <vt:lpstr>3_Aspect</vt:lpstr>
      <vt:lpstr>7_Aspect</vt:lpstr>
      <vt:lpstr>Photo Editor Photo</vt:lpstr>
      <vt:lpstr>Acrobat Document</vt:lpstr>
      <vt:lpstr>PowerPoint Presentation</vt:lpstr>
      <vt:lpstr>PowerPoint Presentation</vt:lpstr>
      <vt:lpstr>PowerPoint Presentation</vt:lpstr>
      <vt:lpstr>PowerPoint Presentation</vt:lpstr>
      <vt:lpstr>PowerPoint Presentation</vt:lpstr>
      <vt:lpstr>50 Million  Kids in the US Attend Public Schools</vt:lpstr>
      <vt:lpstr>They  Love  To  Move</vt:lpstr>
      <vt:lpstr> 2 out of 3 kids  today are  physically  inactive.</vt:lpstr>
      <vt:lpstr>Active  Kids  Do  Better</vt:lpstr>
      <vt:lpstr>Physical  activity  not  a priority</vt:lpstr>
      <vt:lpstr>PowerPoint Presentation</vt:lpstr>
      <vt:lpstr>PowerPoint Presentation</vt:lpstr>
      <vt:lpstr>Educating the Student Body: Taking Physical Activity and Physical Education to School</vt:lpstr>
      <vt:lpstr>Taking a Whole-of-School Approach</vt:lpstr>
      <vt:lpstr>PowerPoint Presentation</vt:lpstr>
      <vt:lpstr>SO WHAT HAS CHANGED FROM PREVIOUS CONVERSATIONS</vt:lpstr>
      <vt:lpstr> EVERY STUDENT SUCCEEDS ACT</vt:lpstr>
      <vt:lpstr>School Environment</vt:lpstr>
      <vt:lpstr>What is  Let’s Move Active Schools?</vt:lpstr>
      <vt:lpstr>PowerPoint Presentation</vt:lpstr>
      <vt:lpstr>PowerPoint Presentation</vt:lpstr>
      <vt:lpstr>Activate</vt:lpstr>
      <vt:lpstr>SO WHAT HAVE WE DONE:  MIAMI-DADE COUNTY PUBLIC SCHOOLS</vt:lpstr>
      <vt:lpstr> WELLNESS CENTERS</vt:lpstr>
      <vt:lpstr>HMS FULL SAIL (OpSail 2000)</vt:lpstr>
      <vt:lpstr>Sailboats and Kayaks</vt:lpstr>
      <vt:lpstr>Kayaking from Coconut Grove Sailing Club to Surrounding Islands</vt:lpstr>
      <vt:lpstr>Snorkeling for Conservation</vt:lpstr>
      <vt:lpstr>Project Adventure Miami Style</vt:lpstr>
      <vt:lpstr>TECHNOLOGY BASED INDOOR FITNESS TRAIL FOR RECESS</vt:lpstr>
      <vt:lpstr>NEW DDR</vt:lpstr>
      <vt:lpstr>LEARN TO SWIM </vt:lpstr>
      <vt:lpstr>GOLF COURSE </vt:lpstr>
      <vt:lpstr>PowerPoint Presentation</vt:lpstr>
      <vt:lpstr>PRESIDENTIAL YOUTH FITNESS PROGRAM (PYFP)</vt:lpstr>
      <vt:lpstr>Inclusion is key! COMMIT TO INCLUSION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FIXX</dc:title>
  <dc:creator>chrisandmerryn</dc:creator>
  <cp:lastModifiedBy>Carol Gamble</cp:lastModifiedBy>
  <cp:revision>1008</cp:revision>
  <cp:lastPrinted>2014-10-02T18:09:19Z</cp:lastPrinted>
  <dcterms:created xsi:type="dcterms:W3CDTF">2012-02-10T00:08:11Z</dcterms:created>
  <dcterms:modified xsi:type="dcterms:W3CDTF">2016-12-07T00:47:23Z</dcterms:modified>
</cp:coreProperties>
</file>